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9"/>
  </p:notesMasterIdLst>
  <p:sldIdLst>
    <p:sldId id="261" r:id="rId2"/>
    <p:sldId id="257" r:id="rId3"/>
    <p:sldId id="262" r:id="rId4"/>
    <p:sldId id="283" r:id="rId5"/>
    <p:sldId id="269" r:id="rId6"/>
    <p:sldId id="267" r:id="rId7"/>
    <p:sldId id="273" r:id="rId8"/>
    <p:sldId id="275" r:id="rId9"/>
    <p:sldId id="263" r:id="rId10"/>
    <p:sldId id="268" r:id="rId11"/>
    <p:sldId id="270" r:id="rId12"/>
    <p:sldId id="274" r:id="rId13"/>
    <p:sldId id="284" r:id="rId14"/>
    <p:sldId id="271" r:id="rId15"/>
    <p:sldId id="264" r:id="rId16"/>
    <p:sldId id="276" r:id="rId17"/>
    <p:sldId id="272" r:id="rId18"/>
    <p:sldId id="279" r:id="rId19"/>
    <p:sldId id="280" r:id="rId20"/>
    <p:sldId id="285" r:id="rId21"/>
    <p:sldId id="265" r:id="rId22"/>
    <p:sldId id="277" r:id="rId23"/>
    <p:sldId id="278" r:id="rId24"/>
    <p:sldId id="286" r:id="rId25"/>
    <p:sldId id="282" r:id="rId26"/>
    <p:sldId id="281" r:id="rId27"/>
    <p:sldId id="266" r:id="rId2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5790"/>
    <a:srgbClr val="C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741" autoAdjust="0"/>
    <p:restoredTop sz="98670" autoAdjust="0"/>
  </p:normalViewPr>
  <p:slideViewPr>
    <p:cSldViewPr snapToGrid="0" showGuides="1">
      <p:cViewPr varScale="1">
        <p:scale>
          <a:sx n="110" d="100"/>
          <a:sy n="110" d="100"/>
        </p:scale>
        <p:origin x="84" y="15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6846D5-46BE-4AA8-A5CC-75F6D0CC8B5E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BB7996C-15DD-44BA-A2D3-9293234D77E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 dirty="0"/>
              <a:t>芒果派办公 </a:t>
            </a:r>
            <a:r>
              <a:rPr lang="en-US" altLang="zh-CN" dirty="0"/>
              <a:t>www.686ppt.com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88EFB1-602F-4424-88C2-645305B21618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jpe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BC4806-4196-4FBB-8289-AA32A40B7815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DC96B7-C375-4C39-ACFC-8B938E682D8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7" name="文本框 146"/>
          <p:cNvSpPr txBox="1"/>
          <p:nvPr/>
        </p:nvSpPr>
        <p:spPr>
          <a:xfrm>
            <a:off x="4992289" y="1800899"/>
            <a:ext cx="650504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59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创意手绘毕业</a:t>
            </a:r>
            <a:r>
              <a:rPr lang="zh-CN" altLang="en-US" sz="59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答辩</a:t>
            </a:r>
          </a:p>
        </p:txBody>
      </p:sp>
      <p:sp>
        <p:nvSpPr>
          <p:cNvPr id="149" name="Freeform 21"/>
          <p:cNvSpPr/>
          <p:nvPr/>
        </p:nvSpPr>
        <p:spPr bwMode="auto">
          <a:xfrm>
            <a:off x="5408977" y="2828197"/>
            <a:ext cx="6021079" cy="12890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10191334" y="3667784"/>
            <a:ext cx="125730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导师</a:t>
            </a:r>
            <a:r>
              <a:rPr lang="en-US" altLang="zh-CN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/XXX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1" name="矩形 150"/>
          <p:cNvSpPr/>
          <p:nvPr/>
        </p:nvSpPr>
        <p:spPr>
          <a:xfrm>
            <a:off x="7995302" y="3652522"/>
            <a:ext cx="11913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学生</a:t>
            </a:r>
            <a:r>
              <a:rPr lang="en-US" altLang="zh-CN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/xiazaii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文本框 16"/>
          <p:cNvSpPr txBox="1">
            <a:spLocks noChangeArrowheads="1"/>
          </p:cNvSpPr>
          <p:nvPr/>
        </p:nvSpPr>
        <p:spPr bwMode="auto">
          <a:xfrm>
            <a:off x="5294376" y="3078815"/>
            <a:ext cx="6165054" cy="326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buNone/>
            </a:pP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xiazaii</a:t>
            </a:r>
            <a:r>
              <a:rPr lang="zh-CN" altLang="en-US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网站 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3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/>
        </p:nvSpPr>
        <p:spPr>
          <a:xfrm>
            <a:off x="1277257" y="2133601"/>
            <a:ext cx="9593943" cy="2174942"/>
          </a:xfrm>
          <a:prstGeom prst="rect">
            <a:avLst/>
          </a:prstGeom>
          <a:solidFill>
            <a:srgbClr val="0057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1418501" y="2275930"/>
            <a:ext cx="9294125" cy="1897039"/>
          </a:xfrm>
          <a:prstGeom prst="rect">
            <a:avLst/>
          </a:prstGeom>
          <a:blipFill dpi="0" rotWithShape="1">
            <a:blip r:embed="rId2" cstate="print"/>
            <a:srcRect/>
            <a:stretch>
              <a:fillRect t="-88000" b="-50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Freeform 105"/>
          <p:cNvSpPr>
            <a:spLocks noEditPoints="1"/>
          </p:cNvSpPr>
          <p:nvPr/>
        </p:nvSpPr>
        <p:spPr bwMode="auto">
          <a:xfrm>
            <a:off x="1418501" y="460107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660154" y="448686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Freeform 105"/>
          <p:cNvSpPr>
            <a:spLocks noEditPoints="1"/>
          </p:cNvSpPr>
          <p:nvPr/>
        </p:nvSpPr>
        <p:spPr bwMode="auto">
          <a:xfrm>
            <a:off x="1418501" y="49992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660154" y="48850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Freeform 105"/>
          <p:cNvSpPr>
            <a:spLocks noEditPoints="1"/>
          </p:cNvSpPr>
          <p:nvPr/>
        </p:nvSpPr>
        <p:spPr bwMode="auto">
          <a:xfrm>
            <a:off x="1418501" y="53971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660154" y="52829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105"/>
          <p:cNvSpPr>
            <a:spLocks noEditPoints="1"/>
          </p:cNvSpPr>
          <p:nvPr/>
        </p:nvSpPr>
        <p:spPr bwMode="auto">
          <a:xfrm>
            <a:off x="5174320" y="462837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5415973" y="4514163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Freeform 105"/>
          <p:cNvSpPr>
            <a:spLocks noEditPoints="1"/>
          </p:cNvSpPr>
          <p:nvPr/>
        </p:nvSpPr>
        <p:spPr bwMode="auto">
          <a:xfrm>
            <a:off x="5174320" y="5026559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415973" y="4912349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Freeform 105"/>
          <p:cNvSpPr>
            <a:spLocks noEditPoints="1"/>
          </p:cNvSpPr>
          <p:nvPr/>
        </p:nvSpPr>
        <p:spPr bwMode="auto">
          <a:xfrm>
            <a:off x="5174320" y="5424459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5415973" y="5310249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105"/>
          <p:cNvSpPr>
            <a:spLocks noEditPoints="1"/>
          </p:cNvSpPr>
          <p:nvPr/>
        </p:nvSpPr>
        <p:spPr bwMode="auto">
          <a:xfrm>
            <a:off x="8921906" y="460107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9163559" y="448686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105"/>
          <p:cNvSpPr>
            <a:spLocks noEditPoints="1"/>
          </p:cNvSpPr>
          <p:nvPr/>
        </p:nvSpPr>
        <p:spPr bwMode="auto">
          <a:xfrm>
            <a:off x="8921906" y="49992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9163559" y="48850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Freeform 105"/>
          <p:cNvSpPr>
            <a:spLocks noEditPoints="1"/>
          </p:cNvSpPr>
          <p:nvPr/>
        </p:nvSpPr>
        <p:spPr bwMode="auto">
          <a:xfrm>
            <a:off x="8921906" y="539716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9163559" y="5282953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5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6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Straight Connector 54"/>
          <p:cNvCxnSpPr/>
          <p:nvPr/>
        </p:nvCxnSpPr>
        <p:spPr>
          <a:xfrm>
            <a:off x="3098243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6"/>
          <p:cNvCxnSpPr/>
          <p:nvPr/>
        </p:nvCxnSpPr>
        <p:spPr>
          <a:xfrm>
            <a:off x="5580764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8"/>
          <p:cNvCxnSpPr/>
          <p:nvPr/>
        </p:nvCxnSpPr>
        <p:spPr>
          <a:xfrm>
            <a:off x="8082737" y="4788062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62"/>
          <p:cNvCxnSpPr/>
          <p:nvPr/>
        </p:nvCxnSpPr>
        <p:spPr>
          <a:xfrm>
            <a:off x="177022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63"/>
          <p:cNvCxnSpPr/>
          <p:nvPr/>
        </p:nvCxnSpPr>
        <p:spPr>
          <a:xfrm>
            <a:off x="428809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4"/>
          <p:cNvCxnSpPr/>
          <p:nvPr/>
        </p:nvCxnSpPr>
        <p:spPr>
          <a:xfrm>
            <a:off x="6941412" y="2101566"/>
            <a:ext cx="0" cy="916204"/>
          </a:xfrm>
          <a:prstGeom prst="line">
            <a:avLst/>
          </a:prstGeom>
          <a:ln>
            <a:solidFill>
              <a:srgbClr val="0057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任意多边形 66"/>
          <p:cNvSpPr/>
          <p:nvPr/>
        </p:nvSpPr>
        <p:spPr>
          <a:xfrm rot="2218720">
            <a:off x="2115292" y="403137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8" name="任意多边形 67"/>
          <p:cNvSpPr/>
          <p:nvPr/>
        </p:nvSpPr>
        <p:spPr>
          <a:xfrm rot="2218720">
            <a:off x="2517275" y="357980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1" name="任意多边形 70"/>
          <p:cNvSpPr/>
          <p:nvPr/>
        </p:nvSpPr>
        <p:spPr>
          <a:xfrm rot="2218720">
            <a:off x="3355442" y="404775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2" name="任意多边形 71"/>
          <p:cNvSpPr/>
          <p:nvPr/>
        </p:nvSpPr>
        <p:spPr>
          <a:xfrm rot="2218720">
            <a:off x="3757425" y="3596190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2218720">
            <a:off x="4586740" y="404649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 rot="2218720">
            <a:off x="4988723" y="3594927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7" name="任意多边形 76"/>
          <p:cNvSpPr/>
          <p:nvPr/>
        </p:nvSpPr>
        <p:spPr>
          <a:xfrm rot="2218720">
            <a:off x="5835561" y="4066676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8" name="任意多边形 77"/>
          <p:cNvSpPr/>
          <p:nvPr/>
        </p:nvSpPr>
        <p:spPr>
          <a:xfrm rot="2218720">
            <a:off x="6237544" y="3615109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0" name="任意多边形 79"/>
          <p:cNvSpPr/>
          <p:nvPr/>
        </p:nvSpPr>
        <p:spPr>
          <a:xfrm rot="2218720">
            <a:off x="7105483" y="4079061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1" name="任意多边形 80"/>
          <p:cNvSpPr/>
          <p:nvPr/>
        </p:nvSpPr>
        <p:spPr>
          <a:xfrm rot="2218720">
            <a:off x="7507466" y="3627494"/>
            <a:ext cx="1099972" cy="42714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9" name="任意多边形 68"/>
          <p:cNvSpPr/>
          <p:nvPr/>
        </p:nvSpPr>
        <p:spPr>
          <a:xfrm>
            <a:off x="1785636" y="3249088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0" name="任意多边形 69"/>
          <p:cNvSpPr/>
          <p:nvPr/>
        </p:nvSpPr>
        <p:spPr>
          <a:xfrm>
            <a:off x="3063203" y="3272195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>
            <a:off x="4303353" y="3288578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5534651" y="3287315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9" name="任意多边形 78"/>
          <p:cNvSpPr/>
          <p:nvPr/>
        </p:nvSpPr>
        <p:spPr>
          <a:xfrm>
            <a:off x="6783472" y="3307497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2" name="任意多边形 81"/>
          <p:cNvSpPr/>
          <p:nvPr/>
        </p:nvSpPr>
        <p:spPr>
          <a:xfrm>
            <a:off x="8053394" y="3319882"/>
            <a:ext cx="841637" cy="117097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83" name="组合 82"/>
          <p:cNvGrpSpPr/>
          <p:nvPr/>
        </p:nvGrpSpPr>
        <p:grpSpPr>
          <a:xfrm>
            <a:off x="8911644" y="3612656"/>
            <a:ext cx="686132" cy="585427"/>
            <a:chOff x="4349506" y="3098800"/>
            <a:chExt cx="565617" cy="482600"/>
          </a:xfrm>
        </p:grpSpPr>
        <p:sp>
          <p:nvSpPr>
            <p:cNvPr id="84" name="任意多边形 83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任意多边形 84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87" name="文本框 86"/>
          <p:cNvSpPr txBox="1"/>
          <p:nvPr/>
        </p:nvSpPr>
        <p:spPr>
          <a:xfrm>
            <a:off x="2206454" y="190641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1901564" y="2326812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9" name="Freeform 30"/>
          <p:cNvSpPr>
            <a:spLocks noEditPoints="1"/>
          </p:cNvSpPr>
          <p:nvPr/>
        </p:nvSpPr>
        <p:spPr bwMode="auto">
          <a:xfrm>
            <a:off x="1933330" y="200137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90" name="文本框 89"/>
          <p:cNvSpPr txBox="1"/>
          <p:nvPr/>
        </p:nvSpPr>
        <p:spPr>
          <a:xfrm>
            <a:off x="4711283" y="1901363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91" name="文本框 90"/>
          <p:cNvSpPr txBox="1"/>
          <p:nvPr/>
        </p:nvSpPr>
        <p:spPr>
          <a:xfrm>
            <a:off x="4406393" y="2321756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2" name="Freeform 30"/>
          <p:cNvSpPr>
            <a:spLocks noEditPoints="1"/>
          </p:cNvSpPr>
          <p:nvPr/>
        </p:nvSpPr>
        <p:spPr bwMode="auto">
          <a:xfrm>
            <a:off x="4438159" y="19963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7387395" y="190271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94" name="文本框 93"/>
          <p:cNvSpPr txBox="1"/>
          <p:nvPr/>
        </p:nvSpPr>
        <p:spPr>
          <a:xfrm>
            <a:off x="7082505" y="2323112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114271" y="199767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3486089" y="457500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102" name="文本框 101"/>
          <p:cNvSpPr txBox="1"/>
          <p:nvPr/>
        </p:nvSpPr>
        <p:spPr>
          <a:xfrm>
            <a:off x="3181199" y="499539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03" name="Freeform 30"/>
          <p:cNvSpPr>
            <a:spLocks noEditPoints="1"/>
          </p:cNvSpPr>
          <p:nvPr/>
        </p:nvSpPr>
        <p:spPr bwMode="auto">
          <a:xfrm>
            <a:off x="3212965" y="4669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4" name="文本框 103"/>
          <p:cNvSpPr txBox="1"/>
          <p:nvPr/>
        </p:nvSpPr>
        <p:spPr>
          <a:xfrm>
            <a:off x="5990918" y="456994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105" name="文本框 104"/>
          <p:cNvSpPr txBox="1"/>
          <p:nvPr/>
        </p:nvSpPr>
        <p:spPr>
          <a:xfrm>
            <a:off x="5686028" y="4990339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5717794" y="466490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07" name="文本框 106"/>
          <p:cNvSpPr txBox="1"/>
          <p:nvPr/>
        </p:nvSpPr>
        <p:spPr>
          <a:xfrm>
            <a:off x="8575590" y="457130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108" name="文本框 107"/>
          <p:cNvSpPr txBox="1"/>
          <p:nvPr/>
        </p:nvSpPr>
        <p:spPr>
          <a:xfrm>
            <a:off x="8270700" y="4991695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109" name="Freeform 30"/>
          <p:cNvSpPr>
            <a:spLocks noEditPoints="1"/>
          </p:cNvSpPr>
          <p:nvPr/>
        </p:nvSpPr>
        <p:spPr bwMode="auto">
          <a:xfrm>
            <a:off x="8302466" y="46662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110" name="文本框 109"/>
          <p:cNvSpPr txBox="1"/>
          <p:nvPr/>
        </p:nvSpPr>
        <p:spPr>
          <a:xfrm>
            <a:off x="9816681" y="3503258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结论</a:t>
            </a:r>
            <a:endParaRPr lang="zh-CN" altLang="en-US" sz="3200" b="1" spc="-3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1" name="组合 110"/>
          <p:cNvGrpSpPr/>
          <p:nvPr/>
        </p:nvGrpSpPr>
        <p:grpSpPr>
          <a:xfrm>
            <a:off x="4467277" y="3572251"/>
            <a:ext cx="526383" cy="551874"/>
            <a:chOff x="4219576" y="1004888"/>
            <a:chExt cx="655638" cy="687388"/>
          </a:xfrm>
          <a:solidFill>
            <a:srgbClr val="005790"/>
          </a:solidFill>
        </p:grpSpPr>
        <p:sp>
          <p:nvSpPr>
            <p:cNvPr id="112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1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2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2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3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1886228" y="3648927"/>
            <a:ext cx="658935" cy="335203"/>
            <a:chOff x="2009776" y="1122363"/>
            <a:chExt cx="820738" cy="417513"/>
          </a:xfrm>
          <a:solidFill>
            <a:srgbClr val="005790"/>
          </a:solidFill>
        </p:grpSpPr>
        <p:sp>
          <p:nvSpPr>
            <p:cNvPr id="191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8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9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2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3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6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7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8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9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0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251" name="组合 250"/>
          <p:cNvGrpSpPr/>
          <p:nvPr/>
        </p:nvGrpSpPr>
        <p:grpSpPr>
          <a:xfrm>
            <a:off x="6917979" y="3644823"/>
            <a:ext cx="583737" cy="451186"/>
            <a:chOff x="5248276" y="1095375"/>
            <a:chExt cx="727075" cy="561976"/>
          </a:xfrm>
          <a:solidFill>
            <a:srgbClr val="005790"/>
          </a:solidFill>
        </p:grpSpPr>
        <p:sp>
          <p:nvSpPr>
            <p:cNvPr id="252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3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4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5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6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7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8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9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0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1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2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3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4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5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6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7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8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9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0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1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2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3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4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5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6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7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8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9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0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37" name="组合 336"/>
          <p:cNvGrpSpPr/>
          <p:nvPr/>
        </p:nvGrpSpPr>
        <p:grpSpPr>
          <a:xfrm>
            <a:off x="3192856" y="3537930"/>
            <a:ext cx="585013" cy="542953"/>
            <a:chOff x="3119438" y="984250"/>
            <a:chExt cx="728663" cy="676276"/>
          </a:xfrm>
          <a:solidFill>
            <a:srgbClr val="005790"/>
          </a:solidFill>
        </p:grpSpPr>
        <p:sp>
          <p:nvSpPr>
            <p:cNvPr id="338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9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0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1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2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3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4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5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6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7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8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9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0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1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2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3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4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5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6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7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8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9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0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1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2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3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4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5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6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7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8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9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0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1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2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3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4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5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6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7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8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9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0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1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2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3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4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5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6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7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8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9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0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1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2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3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4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5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6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7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98" name="组合 397"/>
          <p:cNvGrpSpPr/>
          <p:nvPr/>
        </p:nvGrpSpPr>
        <p:grpSpPr>
          <a:xfrm>
            <a:off x="5672052" y="3538678"/>
            <a:ext cx="615601" cy="609229"/>
            <a:chOff x="3100388" y="1978025"/>
            <a:chExt cx="766763" cy="758826"/>
          </a:xfrm>
          <a:solidFill>
            <a:srgbClr val="005790"/>
          </a:solidFill>
        </p:grpSpPr>
        <p:sp>
          <p:nvSpPr>
            <p:cNvPr id="399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0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1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2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3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4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5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6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7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8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9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0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1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2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3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4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5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6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7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8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9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0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1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2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3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4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5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6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7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8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9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0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1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2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3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4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35" name="组合 434"/>
          <p:cNvGrpSpPr/>
          <p:nvPr/>
        </p:nvGrpSpPr>
        <p:grpSpPr>
          <a:xfrm>
            <a:off x="8194963" y="3546796"/>
            <a:ext cx="633444" cy="651287"/>
            <a:chOff x="6119813" y="1023938"/>
            <a:chExt cx="788988" cy="811212"/>
          </a:xfrm>
          <a:solidFill>
            <a:srgbClr val="005790"/>
          </a:solidFill>
        </p:grpSpPr>
        <p:sp>
          <p:nvSpPr>
            <p:cNvPr id="436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7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8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9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0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1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2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3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4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5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6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7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8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9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0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1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2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3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4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5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6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7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8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9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0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1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2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3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4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5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6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7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8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9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0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1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2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3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4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5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6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7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8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9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0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1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2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3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4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5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6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7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8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9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0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1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2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3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4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5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6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7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8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9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0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1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2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3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4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5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6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7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8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512" name="组合 51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51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51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 dir="u"/>
      </p:transition>
    </mc:Choice>
    <mc:Fallback xmlns="">
      <p:transition spd="slow" advTm="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2331720" y="1930416"/>
            <a:ext cx="5394960" cy="144432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flipV="1">
            <a:off x="2331720" y="4082736"/>
            <a:ext cx="5394960" cy="1437240"/>
          </a:xfrm>
          <a:custGeom>
            <a:avLst/>
            <a:gdLst>
              <a:gd name="connsiteX0" fmla="*/ 0 w 4645152"/>
              <a:gd name="connsiteY0" fmla="*/ 0 h 1243584"/>
              <a:gd name="connsiteX1" fmla="*/ 393192 w 4645152"/>
              <a:gd name="connsiteY1" fmla="*/ 18288 h 1243584"/>
              <a:gd name="connsiteX2" fmla="*/ 1014984 w 4645152"/>
              <a:gd name="connsiteY2" fmla="*/ 173736 h 1243584"/>
              <a:gd name="connsiteX3" fmla="*/ 1737360 w 4645152"/>
              <a:gd name="connsiteY3" fmla="*/ 411480 h 1243584"/>
              <a:gd name="connsiteX4" fmla="*/ 2468880 w 4645152"/>
              <a:gd name="connsiteY4" fmla="*/ 676656 h 1243584"/>
              <a:gd name="connsiteX5" fmla="*/ 3008376 w 4645152"/>
              <a:gd name="connsiteY5" fmla="*/ 877824 h 1243584"/>
              <a:gd name="connsiteX6" fmla="*/ 3483864 w 4645152"/>
              <a:gd name="connsiteY6" fmla="*/ 1033272 h 1243584"/>
              <a:gd name="connsiteX7" fmla="*/ 3977640 w 4645152"/>
              <a:gd name="connsiteY7" fmla="*/ 1161288 h 1243584"/>
              <a:gd name="connsiteX8" fmla="*/ 4645152 w 4645152"/>
              <a:gd name="connsiteY8" fmla="*/ 1243584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152" h="1243584">
                <a:moveTo>
                  <a:pt x="0" y="0"/>
                </a:moveTo>
                <a:lnTo>
                  <a:pt x="393192" y="18288"/>
                </a:lnTo>
                <a:cubicBezTo>
                  <a:pt x="562356" y="47244"/>
                  <a:pt x="790956" y="108204"/>
                  <a:pt x="1014984" y="173736"/>
                </a:cubicBezTo>
                <a:cubicBezTo>
                  <a:pt x="1239012" y="239268"/>
                  <a:pt x="1495044" y="327660"/>
                  <a:pt x="1737360" y="411480"/>
                </a:cubicBezTo>
                <a:cubicBezTo>
                  <a:pt x="1979676" y="495300"/>
                  <a:pt x="2468880" y="676656"/>
                  <a:pt x="2468880" y="676656"/>
                </a:cubicBezTo>
                <a:lnTo>
                  <a:pt x="3008376" y="877824"/>
                </a:lnTo>
                <a:cubicBezTo>
                  <a:pt x="3177540" y="937260"/>
                  <a:pt x="3322320" y="986028"/>
                  <a:pt x="3483864" y="1033272"/>
                </a:cubicBezTo>
                <a:cubicBezTo>
                  <a:pt x="3645408" y="1080516"/>
                  <a:pt x="3784092" y="1126236"/>
                  <a:pt x="3977640" y="1161288"/>
                </a:cubicBezTo>
                <a:cubicBezTo>
                  <a:pt x="4171188" y="1196340"/>
                  <a:pt x="4408170" y="1219962"/>
                  <a:pt x="4645152" y="1243584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cxnSp>
        <p:nvCxnSpPr>
          <p:cNvPr id="8" name="直接连接符 7"/>
          <p:cNvCxnSpPr>
            <a:endCxn id="4" idx="5"/>
          </p:cNvCxnSpPr>
          <p:nvPr/>
        </p:nvCxnSpPr>
        <p:spPr>
          <a:xfrm>
            <a:off x="2331720" y="2893092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2246376" y="4482651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2246376" y="3686911"/>
            <a:ext cx="3493980" cy="56844"/>
          </a:xfrm>
          <a:prstGeom prst="line">
            <a:avLst/>
          </a:prstGeom>
          <a:ln w="25400">
            <a:solidFill>
              <a:srgbClr val="00579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组合 10"/>
          <p:cNvGrpSpPr/>
          <p:nvPr/>
        </p:nvGrpSpPr>
        <p:grpSpPr>
          <a:xfrm>
            <a:off x="2444342" y="3139831"/>
            <a:ext cx="387976" cy="397675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12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7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8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2492147" y="3931475"/>
            <a:ext cx="337715" cy="356232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3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2451720" y="4761158"/>
            <a:ext cx="362404" cy="370340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8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485092" y="2343808"/>
            <a:ext cx="372105" cy="376513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104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142" name="矩形 141"/>
          <p:cNvSpPr/>
          <p:nvPr/>
        </p:nvSpPr>
        <p:spPr>
          <a:xfrm>
            <a:off x="2846615" y="2364257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4" name="矩形 143"/>
          <p:cNvSpPr/>
          <p:nvPr/>
        </p:nvSpPr>
        <p:spPr>
          <a:xfrm>
            <a:off x="2851780" y="3102022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5" name="矩形 144"/>
          <p:cNvSpPr/>
          <p:nvPr/>
        </p:nvSpPr>
        <p:spPr>
          <a:xfrm>
            <a:off x="2861489" y="3869834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6" name="矩形 145"/>
          <p:cNvSpPr/>
          <p:nvPr/>
        </p:nvSpPr>
        <p:spPr>
          <a:xfrm>
            <a:off x="2832524" y="4673080"/>
            <a:ext cx="11079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7" name="矩形 146"/>
          <p:cNvSpPr/>
          <p:nvPr/>
        </p:nvSpPr>
        <p:spPr>
          <a:xfrm>
            <a:off x="3876777" y="3082204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8" name="矩形 147"/>
          <p:cNvSpPr/>
          <p:nvPr/>
        </p:nvSpPr>
        <p:spPr>
          <a:xfrm>
            <a:off x="3920978" y="3819906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5211801" y="2067268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5284953" y="5126504"/>
            <a:ext cx="218757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51" name="Group 4"/>
          <p:cNvGrpSpPr>
            <a:grpSpLocks noChangeAspect="1"/>
          </p:cNvGrpSpPr>
          <p:nvPr/>
        </p:nvGrpSpPr>
        <p:grpSpPr bwMode="auto">
          <a:xfrm>
            <a:off x="7669700" y="2402220"/>
            <a:ext cx="2257444" cy="2762219"/>
            <a:chOff x="4314" y="947"/>
            <a:chExt cx="2169" cy="2654"/>
          </a:xfrm>
          <a:solidFill>
            <a:srgbClr val="005790"/>
          </a:solidFill>
        </p:grpSpPr>
        <p:sp>
          <p:nvSpPr>
            <p:cNvPr id="152" name="Freeform 5"/>
            <p:cNvSpPr>
              <a:spLocks noEditPoints="1"/>
            </p:cNvSpPr>
            <p:nvPr/>
          </p:nvSpPr>
          <p:spPr bwMode="auto">
            <a:xfrm>
              <a:off x="4314" y="947"/>
              <a:ext cx="2169" cy="2654"/>
            </a:xfrm>
            <a:custGeom>
              <a:avLst/>
              <a:gdLst>
                <a:gd name="T0" fmla="*/ 542 w 650"/>
                <a:gd name="T1" fmla="*/ 259 h 796"/>
                <a:gd name="T2" fmla="*/ 401 w 650"/>
                <a:gd name="T3" fmla="*/ 360 h 796"/>
                <a:gd name="T4" fmla="*/ 514 w 650"/>
                <a:gd name="T5" fmla="*/ 114 h 796"/>
                <a:gd name="T6" fmla="*/ 374 w 650"/>
                <a:gd name="T7" fmla="*/ 74 h 796"/>
                <a:gd name="T8" fmla="*/ 125 w 650"/>
                <a:gd name="T9" fmla="*/ 89 h 796"/>
                <a:gd name="T10" fmla="*/ 237 w 650"/>
                <a:gd name="T11" fmla="*/ 294 h 796"/>
                <a:gd name="T12" fmla="*/ 150 w 650"/>
                <a:gd name="T13" fmla="*/ 278 h 796"/>
                <a:gd name="T14" fmla="*/ 49 w 650"/>
                <a:gd name="T15" fmla="*/ 259 h 796"/>
                <a:gd name="T16" fmla="*/ 12 w 650"/>
                <a:gd name="T17" fmla="*/ 483 h 796"/>
                <a:gd name="T18" fmla="*/ 194 w 650"/>
                <a:gd name="T19" fmla="*/ 654 h 796"/>
                <a:gd name="T20" fmla="*/ 310 w 650"/>
                <a:gd name="T21" fmla="*/ 688 h 796"/>
                <a:gd name="T22" fmla="*/ 532 w 650"/>
                <a:gd name="T23" fmla="*/ 624 h 796"/>
                <a:gd name="T24" fmla="*/ 534 w 650"/>
                <a:gd name="T25" fmla="*/ 523 h 796"/>
                <a:gd name="T26" fmla="*/ 156 w 650"/>
                <a:gd name="T27" fmla="*/ 313 h 796"/>
                <a:gd name="T28" fmla="*/ 99 w 650"/>
                <a:gd name="T29" fmla="*/ 272 h 796"/>
                <a:gd name="T30" fmla="*/ 40 w 650"/>
                <a:gd name="T31" fmla="*/ 269 h 796"/>
                <a:gd name="T32" fmla="*/ 32 w 650"/>
                <a:gd name="T33" fmla="*/ 287 h 796"/>
                <a:gd name="T34" fmla="*/ 85 w 650"/>
                <a:gd name="T35" fmla="*/ 279 h 796"/>
                <a:gd name="T36" fmla="*/ 146 w 650"/>
                <a:gd name="T37" fmla="*/ 330 h 796"/>
                <a:gd name="T38" fmla="*/ 147 w 650"/>
                <a:gd name="T39" fmla="*/ 469 h 796"/>
                <a:gd name="T40" fmla="*/ 146 w 650"/>
                <a:gd name="T41" fmla="*/ 480 h 796"/>
                <a:gd name="T42" fmla="*/ 159 w 650"/>
                <a:gd name="T43" fmla="*/ 468 h 796"/>
                <a:gd name="T44" fmla="*/ 164 w 650"/>
                <a:gd name="T45" fmla="*/ 474 h 796"/>
                <a:gd name="T46" fmla="*/ 165 w 650"/>
                <a:gd name="T47" fmla="*/ 353 h 796"/>
                <a:gd name="T48" fmla="*/ 440 w 650"/>
                <a:gd name="T49" fmla="*/ 277 h 796"/>
                <a:gd name="T50" fmla="*/ 443 w 650"/>
                <a:gd name="T51" fmla="*/ 208 h 796"/>
                <a:gd name="T52" fmla="*/ 425 w 650"/>
                <a:gd name="T53" fmla="*/ 101 h 796"/>
                <a:gd name="T54" fmla="*/ 429 w 650"/>
                <a:gd name="T55" fmla="*/ 75 h 796"/>
                <a:gd name="T56" fmla="*/ 455 w 650"/>
                <a:gd name="T57" fmla="*/ 141 h 796"/>
                <a:gd name="T58" fmla="*/ 467 w 650"/>
                <a:gd name="T59" fmla="*/ 107 h 796"/>
                <a:gd name="T60" fmla="*/ 482 w 650"/>
                <a:gd name="T61" fmla="*/ 25 h 796"/>
                <a:gd name="T62" fmla="*/ 429 w 650"/>
                <a:gd name="T63" fmla="*/ 64 h 796"/>
                <a:gd name="T64" fmla="*/ 383 w 650"/>
                <a:gd name="T65" fmla="*/ 52 h 796"/>
                <a:gd name="T66" fmla="*/ 432 w 650"/>
                <a:gd name="T67" fmla="*/ 211 h 796"/>
                <a:gd name="T68" fmla="*/ 394 w 650"/>
                <a:gd name="T69" fmla="*/ 210 h 796"/>
                <a:gd name="T70" fmla="*/ 329 w 650"/>
                <a:gd name="T71" fmla="*/ 77 h 796"/>
                <a:gd name="T72" fmla="*/ 349 w 650"/>
                <a:gd name="T73" fmla="*/ 210 h 796"/>
                <a:gd name="T74" fmla="*/ 302 w 650"/>
                <a:gd name="T75" fmla="*/ 77 h 796"/>
                <a:gd name="T76" fmla="*/ 292 w 650"/>
                <a:gd name="T77" fmla="*/ 210 h 796"/>
                <a:gd name="T78" fmla="*/ 283 w 650"/>
                <a:gd name="T79" fmla="*/ 82 h 796"/>
                <a:gd name="T80" fmla="*/ 220 w 650"/>
                <a:gd name="T81" fmla="*/ 88 h 796"/>
                <a:gd name="T82" fmla="*/ 247 w 650"/>
                <a:gd name="T83" fmla="*/ 100 h 796"/>
                <a:gd name="T84" fmla="*/ 187 w 650"/>
                <a:gd name="T85" fmla="*/ 52 h 796"/>
                <a:gd name="T86" fmla="*/ 141 w 650"/>
                <a:gd name="T87" fmla="*/ 80 h 796"/>
                <a:gd name="T88" fmla="*/ 132 w 650"/>
                <a:gd name="T89" fmla="*/ 93 h 796"/>
                <a:gd name="T90" fmla="*/ 198 w 650"/>
                <a:gd name="T91" fmla="*/ 186 h 796"/>
                <a:gd name="T92" fmla="*/ 199 w 650"/>
                <a:gd name="T93" fmla="*/ 171 h 796"/>
                <a:gd name="T94" fmla="*/ 199 w 650"/>
                <a:gd name="T95" fmla="*/ 167 h 796"/>
                <a:gd name="T96" fmla="*/ 196 w 650"/>
                <a:gd name="T97" fmla="*/ 133 h 796"/>
                <a:gd name="T98" fmla="*/ 226 w 650"/>
                <a:gd name="T99" fmla="*/ 282 h 796"/>
                <a:gd name="T100" fmla="*/ 362 w 650"/>
                <a:gd name="T101" fmla="*/ 216 h 796"/>
                <a:gd name="T102" fmla="*/ 418 w 650"/>
                <a:gd name="T103" fmla="*/ 215 h 796"/>
                <a:gd name="T104" fmla="*/ 302 w 650"/>
                <a:gd name="T105" fmla="*/ 783 h 796"/>
                <a:gd name="T106" fmla="*/ 199 w 650"/>
                <a:gd name="T107" fmla="*/ 651 h 796"/>
                <a:gd name="T108" fmla="*/ 590 w 650"/>
                <a:gd name="T109" fmla="*/ 511 h 796"/>
                <a:gd name="T110" fmla="*/ 581 w 650"/>
                <a:gd name="T111" fmla="*/ 276 h 796"/>
                <a:gd name="T112" fmla="*/ 566 w 650"/>
                <a:gd name="T113" fmla="*/ 208 h 796"/>
                <a:gd name="T114" fmla="*/ 592 w 650"/>
                <a:gd name="T115" fmla="*/ 259 h 796"/>
                <a:gd name="T116" fmla="*/ 548 w 650"/>
                <a:gd name="T117" fmla="*/ 257 h 796"/>
                <a:gd name="T118" fmla="*/ 560 w 650"/>
                <a:gd name="T119" fmla="*/ 389 h 796"/>
                <a:gd name="T120" fmla="*/ 539 w 650"/>
                <a:gd name="T121" fmla="*/ 526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0" h="796">
                  <a:moveTo>
                    <a:pt x="628" y="515"/>
                  </a:moveTo>
                  <a:cubicBezTo>
                    <a:pt x="628" y="515"/>
                    <a:pt x="628" y="515"/>
                    <a:pt x="628" y="515"/>
                  </a:cubicBezTo>
                  <a:cubicBezTo>
                    <a:pt x="628" y="473"/>
                    <a:pt x="625" y="431"/>
                    <a:pt x="625" y="388"/>
                  </a:cubicBezTo>
                  <a:cubicBezTo>
                    <a:pt x="625" y="345"/>
                    <a:pt x="627" y="302"/>
                    <a:pt x="625" y="259"/>
                  </a:cubicBezTo>
                  <a:cubicBezTo>
                    <a:pt x="625" y="257"/>
                    <a:pt x="624" y="256"/>
                    <a:pt x="623" y="256"/>
                  </a:cubicBezTo>
                  <a:cubicBezTo>
                    <a:pt x="615" y="221"/>
                    <a:pt x="602" y="188"/>
                    <a:pt x="584" y="158"/>
                  </a:cubicBezTo>
                  <a:cubicBezTo>
                    <a:pt x="582" y="155"/>
                    <a:pt x="578" y="155"/>
                    <a:pt x="577" y="158"/>
                  </a:cubicBezTo>
                  <a:cubicBezTo>
                    <a:pt x="563" y="189"/>
                    <a:pt x="551" y="222"/>
                    <a:pt x="543" y="256"/>
                  </a:cubicBezTo>
                  <a:cubicBezTo>
                    <a:pt x="542" y="256"/>
                    <a:pt x="542" y="257"/>
                    <a:pt x="542" y="257"/>
                  </a:cubicBezTo>
                  <a:cubicBezTo>
                    <a:pt x="542" y="258"/>
                    <a:pt x="542" y="258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42" y="259"/>
                    <a:pt x="542" y="259"/>
                    <a:pt x="542" y="259"/>
                  </a:cubicBezTo>
                  <a:cubicBezTo>
                    <a:pt x="539" y="298"/>
                    <a:pt x="536" y="338"/>
                    <a:pt x="538" y="376"/>
                  </a:cubicBezTo>
                  <a:cubicBezTo>
                    <a:pt x="535" y="377"/>
                    <a:pt x="532" y="377"/>
                    <a:pt x="530" y="378"/>
                  </a:cubicBezTo>
                  <a:cubicBezTo>
                    <a:pt x="529" y="379"/>
                    <a:pt x="529" y="379"/>
                    <a:pt x="529" y="380"/>
                  </a:cubicBezTo>
                  <a:cubicBezTo>
                    <a:pt x="526" y="382"/>
                    <a:pt x="524" y="387"/>
                    <a:pt x="525" y="392"/>
                  </a:cubicBezTo>
                  <a:cubicBezTo>
                    <a:pt x="525" y="392"/>
                    <a:pt x="525" y="392"/>
                    <a:pt x="525" y="392"/>
                  </a:cubicBezTo>
                  <a:cubicBezTo>
                    <a:pt x="504" y="395"/>
                    <a:pt x="485" y="398"/>
                    <a:pt x="463" y="393"/>
                  </a:cubicBezTo>
                  <a:cubicBezTo>
                    <a:pt x="440" y="387"/>
                    <a:pt x="420" y="376"/>
                    <a:pt x="401" y="360"/>
                  </a:cubicBezTo>
                  <a:cubicBezTo>
                    <a:pt x="401" y="360"/>
                    <a:pt x="401" y="360"/>
                    <a:pt x="401" y="360"/>
                  </a:cubicBezTo>
                  <a:cubicBezTo>
                    <a:pt x="397" y="346"/>
                    <a:pt x="394" y="331"/>
                    <a:pt x="391" y="317"/>
                  </a:cubicBezTo>
                  <a:cubicBezTo>
                    <a:pt x="393" y="316"/>
                    <a:pt x="395" y="315"/>
                    <a:pt x="397" y="314"/>
                  </a:cubicBezTo>
                  <a:cubicBezTo>
                    <a:pt x="413" y="306"/>
                    <a:pt x="426" y="294"/>
                    <a:pt x="437" y="280"/>
                  </a:cubicBezTo>
                  <a:cubicBezTo>
                    <a:pt x="444" y="291"/>
                    <a:pt x="460" y="293"/>
                    <a:pt x="468" y="282"/>
                  </a:cubicBezTo>
                  <a:cubicBezTo>
                    <a:pt x="473" y="276"/>
                    <a:pt x="473" y="267"/>
                    <a:pt x="469" y="261"/>
                  </a:cubicBezTo>
                  <a:cubicBezTo>
                    <a:pt x="466" y="256"/>
                    <a:pt x="460" y="253"/>
                    <a:pt x="455" y="253"/>
                  </a:cubicBezTo>
                  <a:cubicBezTo>
                    <a:pt x="465" y="230"/>
                    <a:pt x="470" y="205"/>
                    <a:pt x="467" y="180"/>
                  </a:cubicBezTo>
                  <a:cubicBezTo>
                    <a:pt x="466" y="170"/>
                    <a:pt x="463" y="160"/>
                    <a:pt x="460" y="151"/>
                  </a:cubicBezTo>
                  <a:cubicBezTo>
                    <a:pt x="482" y="144"/>
                    <a:pt x="507" y="125"/>
                    <a:pt x="517" y="101"/>
                  </a:cubicBezTo>
                  <a:cubicBezTo>
                    <a:pt x="516" y="105"/>
                    <a:pt x="515" y="110"/>
                    <a:pt x="514" y="114"/>
                  </a:cubicBezTo>
                  <a:cubicBezTo>
                    <a:pt x="507" y="138"/>
                    <a:pt x="488" y="151"/>
                    <a:pt x="467" y="162"/>
                  </a:cubicBezTo>
                  <a:cubicBezTo>
                    <a:pt x="464" y="164"/>
                    <a:pt x="466" y="168"/>
                    <a:pt x="469" y="168"/>
                  </a:cubicBezTo>
                  <a:cubicBezTo>
                    <a:pt x="497" y="161"/>
                    <a:pt x="519" y="132"/>
                    <a:pt x="523" y="104"/>
                  </a:cubicBezTo>
                  <a:cubicBezTo>
                    <a:pt x="529" y="71"/>
                    <a:pt x="512" y="38"/>
                    <a:pt x="486" y="18"/>
                  </a:cubicBezTo>
                  <a:cubicBezTo>
                    <a:pt x="483" y="16"/>
                    <a:pt x="480" y="14"/>
                    <a:pt x="477" y="12"/>
                  </a:cubicBezTo>
                  <a:cubicBezTo>
                    <a:pt x="477" y="11"/>
                    <a:pt x="476" y="10"/>
                    <a:pt x="475" y="9"/>
                  </a:cubicBezTo>
                  <a:cubicBezTo>
                    <a:pt x="473" y="9"/>
                    <a:pt x="471" y="9"/>
                    <a:pt x="470" y="9"/>
                  </a:cubicBezTo>
                  <a:cubicBezTo>
                    <a:pt x="449" y="0"/>
                    <a:pt x="426" y="0"/>
                    <a:pt x="406" y="12"/>
                  </a:cubicBezTo>
                  <a:cubicBezTo>
                    <a:pt x="393" y="20"/>
                    <a:pt x="383" y="31"/>
                    <a:pt x="378" y="45"/>
                  </a:cubicBezTo>
                  <a:cubicBezTo>
                    <a:pt x="375" y="52"/>
                    <a:pt x="370" y="65"/>
                    <a:pt x="374" y="74"/>
                  </a:cubicBezTo>
                  <a:cubicBezTo>
                    <a:pt x="365" y="71"/>
                    <a:pt x="355" y="69"/>
                    <a:pt x="345" y="69"/>
                  </a:cubicBezTo>
                  <a:cubicBezTo>
                    <a:pt x="343" y="69"/>
                    <a:pt x="342" y="70"/>
                    <a:pt x="341" y="71"/>
                  </a:cubicBezTo>
                  <a:cubicBezTo>
                    <a:pt x="314" y="63"/>
                    <a:pt x="285" y="67"/>
                    <a:pt x="261" y="79"/>
                  </a:cubicBezTo>
                  <a:cubicBezTo>
                    <a:pt x="251" y="53"/>
                    <a:pt x="223" y="39"/>
                    <a:pt x="196" y="42"/>
                  </a:cubicBezTo>
                  <a:cubicBezTo>
                    <a:pt x="170" y="45"/>
                    <a:pt x="146" y="61"/>
                    <a:pt x="130" y="82"/>
                  </a:cubicBezTo>
                  <a:cubicBezTo>
                    <a:pt x="130" y="82"/>
                    <a:pt x="129" y="82"/>
                    <a:pt x="129" y="82"/>
                  </a:cubicBezTo>
                  <a:cubicBezTo>
                    <a:pt x="128" y="83"/>
                    <a:pt x="128" y="83"/>
                    <a:pt x="128" y="84"/>
                  </a:cubicBezTo>
                  <a:cubicBezTo>
                    <a:pt x="127" y="85"/>
                    <a:pt x="127" y="87"/>
                    <a:pt x="126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1" y="94"/>
                    <a:pt x="119" y="99"/>
                    <a:pt x="116" y="105"/>
                  </a:cubicBezTo>
                  <a:cubicBezTo>
                    <a:pt x="104" y="133"/>
                    <a:pt x="107" y="168"/>
                    <a:pt x="131" y="189"/>
                  </a:cubicBezTo>
                  <a:cubicBezTo>
                    <a:pt x="148" y="205"/>
                    <a:pt x="180" y="209"/>
                    <a:pt x="197" y="192"/>
                  </a:cubicBezTo>
                  <a:cubicBezTo>
                    <a:pt x="197" y="214"/>
                    <a:pt x="202" y="237"/>
                    <a:pt x="211" y="257"/>
                  </a:cubicBezTo>
                  <a:cubicBezTo>
                    <a:pt x="211" y="257"/>
                    <a:pt x="211" y="257"/>
                    <a:pt x="210" y="257"/>
                  </a:cubicBezTo>
                  <a:cubicBezTo>
                    <a:pt x="203" y="259"/>
                    <a:pt x="196" y="262"/>
                    <a:pt x="193" y="270"/>
                  </a:cubicBezTo>
                  <a:cubicBezTo>
                    <a:pt x="191" y="276"/>
                    <a:pt x="192" y="283"/>
                    <a:pt x="196" y="289"/>
                  </a:cubicBezTo>
                  <a:cubicBezTo>
                    <a:pt x="203" y="298"/>
                    <a:pt x="225" y="300"/>
                    <a:pt x="228" y="286"/>
                  </a:cubicBezTo>
                  <a:cubicBezTo>
                    <a:pt x="228" y="285"/>
                    <a:pt x="228" y="285"/>
                    <a:pt x="228" y="285"/>
                  </a:cubicBezTo>
                  <a:cubicBezTo>
                    <a:pt x="231" y="288"/>
                    <a:pt x="234" y="291"/>
                    <a:pt x="237" y="294"/>
                  </a:cubicBezTo>
                  <a:cubicBezTo>
                    <a:pt x="253" y="310"/>
                    <a:pt x="273" y="320"/>
                    <a:pt x="295" y="325"/>
                  </a:cubicBezTo>
                  <a:cubicBezTo>
                    <a:pt x="291" y="334"/>
                    <a:pt x="291" y="343"/>
                    <a:pt x="290" y="352"/>
                  </a:cubicBezTo>
                  <a:cubicBezTo>
                    <a:pt x="265" y="383"/>
                    <a:pt x="212" y="400"/>
                    <a:pt x="175" y="383"/>
                  </a:cubicBezTo>
                  <a:cubicBezTo>
                    <a:pt x="175" y="377"/>
                    <a:pt x="175" y="371"/>
                    <a:pt x="174" y="365"/>
                  </a:cubicBezTo>
                  <a:cubicBezTo>
                    <a:pt x="174" y="345"/>
                    <a:pt x="177" y="323"/>
                    <a:pt x="173" y="304"/>
                  </a:cubicBezTo>
                  <a:cubicBezTo>
                    <a:pt x="172" y="296"/>
                    <a:pt x="168" y="291"/>
                    <a:pt x="161" y="289"/>
                  </a:cubicBezTo>
                  <a:cubicBezTo>
                    <a:pt x="161" y="287"/>
                    <a:pt x="161" y="285"/>
                    <a:pt x="161" y="283"/>
                  </a:cubicBezTo>
                  <a:cubicBezTo>
                    <a:pt x="160" y="282"/>
                    <a:pt x="159" y="281"/>
                    <a:pt x="158" y="281"/>
                  </a:cubicBezTo>
                  <a:cubicBezTo>
                    <a:pt x="155" y="281"/>
                    <a:pt x="153" y="281"/>
                    <a:pt x="150" y="281"/>
                  </a:cubicBezTo>
                  <a:cubicBezTo>
                    <a:pt x="150" y="280"/>
                    <a:pt x="150" y="279"/>
                    <a:pt x="150" y="278"/>
                  </a:cubicBezTo>
                  <a:cubicBezTo>
                    <a:pt x="150" y="277"/>
                    <a:pt x="148" y="276"/>
                    <a:pt x="147" y="276"/>
                  </a:cubicBezTo>
                  <a:cubicBezTo>
                    <a:pt x="146" y="275"/>
                    <a:pt x="145" y="273"/>
                    <a:pt x="143" y="273"/>
                  </a:cubicBezTo>
                  <a:cubicBezTo>
                    <a:pt x="141" y="273"/>
                    <a:pt x="139" y="273"/>
                    <a:pt x="137" y="273"/>
                  </a:cubicBezTo>
                  <a:cubicBezTo>
                    <a:pt x="137" y="266"/>
                    <a:pt x="131" y="260"/>
                    <a:pt x="125" y="257"/>
                  </a:cubicBezTo>
                  <a:cubicBezTo>
                    <a:pt x="118" y="255"/>
                    <a:pt x="112" y="257"/>
                    <a:pt x="107" y="262"/>
                  </a:cubicBezTo>
                  <a:cubicBezTo>
                    <a:pt x="106" y="260"/>
                    <a:pt x="105" y="259"/>
                    <a:pt x="104" y="258"/>
                  </a:cubicBezTo>
                  <a:cubicBezTo>
                    <a:pt x="98" y="252"/>
                    <a:pt x="90" y="251"/>
                    <a:pt x="83" y="255"/>
                  </a:cubicBezTo>
                  <a:cubicBezTo>
                    <a:pt x="81" y="257"/>
                    <a:pt x="79" y="259"/>
                    <a:pt x="77" y="261"/>
                  </a:cubicBezTo>
                  <a:cubicBezTo>
                    <a:pt x="75" y="259"/>
                    <a:pt x="73" y="257"/>
                    <a:pt x="71" y="256"/>
                  </a:cubicBezTo>
                  <a:cubicBezTo>
                    <a:pt x="64" y="252"/>
                    <a:pt x="55" y="253"/>
                    <a:pt x="49" y="259"/>
                  </a:cubicBezTo>
                  <a:cubicBezTo>
                    <a:pt x="49" y="259"/>
                    <a:pt x="49" y="259"/>
                    <a:pt x="48" y="260"/>
                  </a:cubicBezTo>
                  <a:cubicBezTo>
                    <a:pt x="44" y="252"/>
                    <a:pt x="34" y="248"/>
                    <a:pt x="26" y="252"/>
                  </a:cubicBezTo>
                  <a:cubicBezTo>
                    <a:pt x="17" y="256"/>
                    <a:pt x="14" y="262"/>
                    <a:pt x="13" y="270"/>
                  </a:cubicBezTo>
                  <a:cubicBezTo>
                    <a:pt x="11" y="270"/>
                    <a:pt x="9" y="271"/>
                    <a:pt x="7" y="272"/>
                  </a:cubicBezTo>
                  <a:cubicBezTo>
                    <a:pt x="3" y="276"/>
                    <a:pt x="2" y="280"/>
                    <a:pt x="2" y="286"/>
                  </a:cubicBezTo>
                  <a:cubicBezTo>
                    <a:pt x="0" y="298"/>
                    <a:pt x="1" y="311"/>
                    <a:pt x="1" y="324"/>
                  </a:cubicBezTo>
                  <a:cubicBezTo>
                    <a:pt x="0" y="351"/>
                    <a:pt x="1" y="378"/>
                    <a:pt x="1" y="405"/>
                  </a:cubicBezTo>
                  <a:cubicBezTo>
                    <a:pt x="2" y="418"/>
                    <a:pt x="2" y="430"/>
                    <a:pt x="3" y="443"/>
                  </a:cubicBezTo>
                  <a:cubicBezTo>
                    <a:pt x="4" y="453"/>
                    <a:pt x="2" y="465"/>
                    <a:pt x="6" y="474"/>
                  </a:cubicBezTo>
                  <a:cubicBezTo>
                    <a:pt x="7" y="478"/>
                    <a:pt x="10" y="481"/>
                    <a:pt x="12" y="483"/>
                  </a:cubicBezTo>
                  <a:cubicBezTo>
                    <a:pt x="15" y="490"/>
                    <a:pt x="20" y="495"/>
                    <a:pt x="26" y="498"/>
                  </a:cubicBezTo>
                  <a:cubicBezTo>
                    <a:pt x="36" y="526"/>
                    <a:pt x="80" y="514"/>
                    <a:pt x="102" y="512"/>
                  </a:cubicBezTo>
                  <a:cubicBezTo>
                    <a:pt x="124" y="510"/>
                    <a:pt x="164" y="513"/>
                    <a:pt x="175" y="487"/>
                  </a:cubicBezTo>
                  <a:cubicBezTo>
                    <a:pt x="181" y="471"/>
                    <a:pt x="177" y="449"/>
                    <a:pt x="176" y="432"/>
                  </a:cubicBezTo>
                  <a:cubicBezTo>
                    <a:pt x="176" y="418"/>
                    <a:pt x="176" y="404"/>
                    <a:pt x="175" y="390"/>
                  </a:cubicBezTo>
                  <a:cubicBezTo>
                    <a:pt x="209" y="409"/>
                    <a:pt x="265" y="392"/>
                    <a:pt x="288" y="363"/>
                  </a:cubicBezTo>
                  <a:cubicBezTo>
                    <a:pt x="286" y="375"/>
                    <a:pt x="284" y="387"/>
                    <a:pt x="282" y="399"/>
                  </a:cubicBezTo>
                  <a:cubicBezTo>
                    <a:pt x="276" y="428"/>
                    <a:pt x="269" y="456"/>
                    <a:pt x="261" y="484"/>
                  </a:cubicBezTo>
                  <a:cubicBezTo>
                    <a:pt x="243" y="541"/>
                    <a:pt x="218" y="594"/>
                    <a:pt x="190" y="647"/>
                  </a:cubicBezTo>
                  <a:cubicBezTo>
                    <a:pt x="188" y="651"/>
                    <a:pt x="191" y="654"/>
                    <a:pt x="194" y="654"/>
                  </a:cubicBezTo>
                  <a:cubicBezTo>
                    <a:pt x="216" y="673"/>
                    <a:pt x="254" y="679"/>
                    <a:pt x="281" y="684"/>
                  </a:cubicBezTo>
                  <a:cubicBezTo>
                    <a:pt x="288" y="685"/>
                    <a:pt x="296" y="687"/>
                    <a:pt x="304" y="687"/>
                  </a:cubicBezTo>
                  <a:cubicBezTo>
                    <a:pt x="301" y="716"/>
                    <a:pt x="299" y="746"/>
                    <a:pt x="301" y="774"/>
                  </a:cubicBezTo>
                  <a:cubicBezTo>
                    <a:pt x="295" y="769"/>
                    <a:pt x="285" y="766"/>
                    <a:pt x="278" y="768"/>
                  </a:cubicBezTo>
                  <a:cubicBezTo>
                    <a:pt x="271" y="770"/>
                    <a:pt x="265" y="778"/>
                    <a:pt x="266" y="786"/>
                  </a:cubicBezTo>
                  <a:cubicBezTo>
                    <a:pt x="268" y="796"/>
                    <a:pt x="279" y="796"/>
                    <a:pt x="287" y="796"/>
                  </a:cubicBezTo>
                  <a:cubicBezTo>
                    <a:pt x="296" y="795"/>
                    <a:pt x="306" y="793"/>
                    <a:pt x="311" y="784"/>
                  </a:cubicBezTo>
                  <a:cubicBezTo>
                    <a:pt x="312" y="783"/>
                    <a:pt x="311" y="781"/>
                    <a:pt x="309" y="781"/>
                  </a:cubicBezTo>
                  <a:cubicBezTo>
                    <a:pt x="309" y="780"/>
                    <a:pt x="309" y="780"/>
                    <a:pt x="310" y="779"/>
                  </a:cubicBezTo>
                  <a:cubicBezTo>
                    <a:pt x="314" y="750"/>
                    <a:pt x="312" y="718"/>
                    <a:pt x="310" y="688"/>
                  </a:cubicBezTo>
                  <a:cubicBezTo>
                    <a:pt x="333" y="690"/>
                    <a:pt x="356" y="691"/>
                    <a:pt x="379" y="689"/>
                  </a:cubicBezTo>
                  <a:cubicBezTo>
                    <a:pt x="398" y="687"/>
                    <a:pt x="418" y="684"/>
                    <a:pt x="436" y="679"/>
                  </a:cubicBezTo>
                  <a:cubicBezTo>
                    <a:pt x="445" y="713"/>
                    <a:pt x="455" y="747"/>
                    <a:pt x="468" y="779"/>
                  </a:cubicBezTo>
                  <a:cubicBezTo>
                    <a:pt x="469" y="782"/>
                    <a:pt x="472" y="783"/>
                    <a:pt x="474" y="782"/>
                  </a:cubicBezTo>
                  <a:cubicBezTo>
                    <a:pt x="474" y="782"/>
                    <a:pt x="474" y="783"/>
                    <a:pt x="475" y="783"/>
                  </a:cubicBezTo>
                  <a:cubicBezTo>
                    <a:pt x="485" y="787"/>
                    <a:pt x="524" y="792"/>
                    <a:pt x="518" y="771"/>
                  </a:cubicBezTo>
                  <a:cubicBezTo>
                    <a:pt x="513" y="752"/>
                    <a:pt x="486" y="762"/>
                    <a:pt x="475" y="772"/>
                  </a:cubicBezTo>
                  <a:cubicBezTo>
                    <a:pt x="466" y="740"/>
                    <a:pt x="455" y="708"/>
                    <a:pt x="443" y="677"/>
                  </a:cubicBezTo>
                  <a:cubicBezTo>
                    <a:pt x="452" y="675"/>
                    <a:pt x="461" y="672"/>
                    <a:pt x="470" y="669"/>
                  </a:cubicBezTo>
                  <a:cubicBezTo>
                    <a:pt x="493" y="660"/>
                    <a:pt x="519" y="646"/>
                    <a:pt x="532" y="624"/>
                  </a:cubicBezTo>
                  <a:cubicBezTo>
                    <a:pt x="537" y="627"/>
                    <a:pt x="542" y="619"/>
                    <a:pt x="537" y="615"/>
                  </a:cubicBezTo>
                  <a:cubicBezTo>
                    <a:pt x="491" y="582"/>
                    <a:pt x="463" y="533"/>
                    <a:pt x="440" y="482"/>
                  </a:cubicBezTo>
                  <a:cubicBezTo>
                    <a:pt x="424" y="445"/>
                    <a:pt x="412" y="407"/>
                    <a:pt x="403" y="368"/>
                  </a:cubicBezTo>
                  <a:cubicBezTo>
                    <a:pt x="433" y="398"/>
                    <a:pt x="487" y="415"/>
                    <a:pt x="528" y="399"/>
                  </a:cubicBezTo>
                  <a:cubicBezTo>
                    <a:pt x="529" y="402"/>
                    <a:pt x="532" y="404"/>
                    <a:pt x="535" y="405"/>
                  </a:cubicBezTo>
                  <a:cubicBezTo>
                    <a:pt x="530" y="421"/>
                    <a:pt x="531" y="440"/>
                    <a:pt x="531" y="457"/>
                  </a:cubicBezTo>
                  <a:cubicBezTo>
                    <a:pt x="531" y="476"/>
                    <a:pt x="529" y="496"/>
                    <a:pt x="531" y="515"/>
                  </a:cubicBezTo>
                  <a:cubicBezTo>
                    <a:pt x="531" y="517"/>
                    <a:pt x="533" y="518"/>
                    <a:pt x="534" y="518"/>
                  </a:cubicBezTo>
                  <a:cubicBezTo>
                    <a:pt x="534" y="519"/>
                    <a:pt x="534" y="520"/>
                    <a:pt x="534" y="521"/>
                  </a:cubicBezTo>
                  <a:cubicBezTo>
                    <a:pt x="533" y="522"/>
                    <a:pt x="533" y="523"/>
                    <a:pt x="534" y="523"/>
                  </a:cubicBezTo>
                  <a:cubicBezTo>
                    <a:pt x="534" y="550"/>
                    <a:pt x="564" y="566"/>
                    <a:pt x="591" y="564"/>
                  </a:cubicBezTo>
                  <a:cubicBezTo>
                    <a:pt x="610" y="562"/>
                    <a:pt x="650" y="538"/>
                    <a:pt x="628" y="515"/>
                  </a:cubicBezTo>
                  <a:close/>
                  <a:moveTo>
                    <a:pt x="160" y="359"/>
                  </a:moveTo>
                  <a:cubicBezTo>
                    <a:pt x="163" y="364"/>
                    <a:pt x="161" y="369"/>
                    <a:pt x="159" y="374"/>
                  </a:cubicBezTo>
                  <a:cubicBezTo>
                    <a:pt x="158" y="374"/>
                    <a:pt x="158" y="374"/>
                    <a:pt x="158" y="375"/>
                  </a:cubicBezTo>
                  <a:cubicBezTo>
                    <a:pt x="147" y="382"/>
                    <a:pt x="131" y="367"/>
                    <a:pt x="143" y="356"/>
                  </a:cubicBezTo>
                  <a:cubicBezTo>
                    <a:pt x="149" y="352"/>
                    <a:pt x="156" y="352"/>
                    <a:pt x="160" y="359"/>
                  </a:cubicBezTo>
                  <a:close/>
                  <a:moveTo>
                    <a:pt x="155" y="289"/>
                  </a:moveTo>
                  <a:cubicBezTo>
                    <a:pt x="152" y="290"/>
                    <a:pt x="152" y="295"/>
                    <a:pt x="156" y="296"/>
                  </a:cubicBezTo>
                  <a:cubicBezTo>
                    <a:pt x="156" y="301"/>
                    <a:pt x="156" y="307"/>
                    <a:pt x="156" y="313"/>
                  </a:cubicBezTo>
                  <a:cubicBezTo>
                    <a:pt x="156" y="323"/>
                    <a:pt x="156" y="333"/>
                    <a:pt x="156" y="344"/>
                  </a:cubicBezTo>
                  <a:cubicBezTo>
                    <a:pt x="156" y="343"/>
                    <a:pt x="156" y="343"/>
                    <a:pt x="155" y="343"/>
                  </a:cubicBezTo>
                  <a:cubicBezTo>
                    <a:pt x="152" y="342"/>
                    <a:pt x="152" y="304"/>
                    <a:pt x="151" y="286"/>
                  </a:cubicBezTo>
                  <a:cubicBezTo>
                    <a:pt x="153" y="286"/>
                    <a:pt x="154" y="287"/>
                    <a:pt x="155" y="289"/>
                  </a:cubicBezTo>
                  <a:close/>
                  <a:moveTo>
                    <a:pt x="127" y="273"/>
                  </a:moveTo>
                  <a:cubicBezTo>
                    <a:pt x="122" y="273"/>
                    <a:pt x="117" y="272"/>
                    <a:pt x="112" y="272"/>
                  </a:cubicBezTo>
                  <a:cubicBezTo>
                    <a:pt x="115" y="265"/>
                    <a:pt x="126" y="265"/>
                    <a:pt x="127" y="273"/>
                  </a:cubicBezTo>
                  <a:close/>
                  <a:moveTo>
                    <a:pt x="86" y="266"/>
                  </a:moveTo>
                  <a:cubicBezTo>
                    <a:pt x="88" y="263"/>
                    <a:pt x="92" y="261"/>
                    <a:pt x="96" y="263"/>
                  </a:cubicBezTo>
                  <a:cubicBezTo>
                    <a:pt x="99" y="265"/>
                    <a:pt x="99" y="268"/>
                    <a:pt x="99" y="272"/>
                  </a:cubicBezTo>
                  <a:cubicBezTo>
                    <a:pt x="94" y="272"/>
                    <a:pt x="89" y="271"/>
                    <a:pt x="84" y="271"/>
                  </a:cubicBezTo>
                  <a:cubicBezTo>
                    <a:pt x="84" y="270"/>
                    <a:pt x="85" y="268"/>
                    <a:pt x="86" y="266"/>
                  </a:cubicBezTo>
                  <a:close/>
                  <a:moveTo>
                    <a:pt x="56" y="267"/>
                  </a:moveTo>
                  <a:cubicBezTo>
                    <a:pt x="59" y="264"/>
                    <a:pt x="64" y="263"/>
                    <a:pt x="68" y="265"/>
                  </a:cubicBezTo>
                  <a:cubicBezTo>
                    <a:pt x="70" y="267"/>
                    <a:pt x="70" y="269"/>
                    <a:pt x="71" y="271"/>
                  </a:cubicBezTo>
                  <a:cubicBezTo>
                    <a:pt x="69" y="271"/>
                    <a:pt x="66" y="271"/>
                    <a:pt x="64" y="271"/>
                  </a:cubicBezTo>
                  <a:cubicBezTo>
                    <a:pt x="61" y="270"/>
                    <a:pt x="57" y="270"/>
                    <a:pt x="54" y="270"/>
                  </a:cubicBezTo>
                  <a:cubicBezTo>
                    <a:pt x="54" y="269"/>
                    <a:pt x="55" y="268"/>
                    <a:pt x="56" y="267"/>
                  </a:cubicBezTo>
                  <a:close/>
                  <a:moveTo>
                    <a:pt x="26" y="263"/>
                  </a:moveTo>
                  <a:cubicBezTo>
                    <a:pt x="32" y="257"/>
                    <a:pt x="42" y="262"/>
                    <a:pt x="40" y="269"/>
                  </a:cubicBezTo>
                  <a:cubicBezTo>
                    <a:pt x="34" y="269"/>
                    <a:pt x="29" y="269"/>
                    <a:pt x="23" y="269"/>
                  </a:cubicBezTo>
                  <a:cubicBezTo>
                    <a:pt x="23" y="267"/>
                    <a:pt x="24" y="265"/>
                    <a:pt x="26" y="263"/>
                  </a:cubicBezTo>
                  <a:close/>
                  <a:moveTo>
                    <a:pt x="13" y="459"/>
                  </a:moveTo>
                  <a:cubicBezTo>
                    <a:pt x="9" y="440"/>
                    <a:pt x="11" y="418"/>
                    <a:pt x="10" y="398"/>
                  </a:cubicBezTo>
                  <a:cubicBezTo>
                    <a:pt x="9" y="379"/>
                    <a:pt x="9" y="360"/>
                    <a:pt x="9" y="340"/>
                  </a:cubicBezTo>
                  <a:cubicBezTo>
                    <a:pt x="9" y="331"/>
                    <a:pt x="9" y="321"/>
                    <a:pt x="9" y="311"/>
                  </a:cubicBezTo>
                  <a:cubicBezTo>
                    <a:pt x="9" y="306"/>
                    <a:pt x="10" y="301"/>
                    <a:pt x="10" y="295"/>
                  </a:cubicBezTo>
                  <a:cubicBezTo>
                    <a:pt x="10" y="289"/>
                    <a:pt x="11" y="284"/>
                    <a:pt x="16" y="281"/>
                  </a:cubicBezTo>
                  <a:cubicBezTo>
                    <a:pt x="18" y="286"/>
                    <a:pt x="22" y="290"/>
                    <a:pt x="27" y="293"/>
                  </a:cubicBezTo>
                  <a:cubicBezTo>
                    <a:pt x="31" y="295"/>
                    <a:pt x="35" y="290"/>
                    <a:pt x="32" y="287"/>
                  </a:cubicBezTo>
                  <a:cubicBezTo>
                    <a:pt x="29" y="284"/>
                    <a:pt x="26" y="281"/>
                    <a:pt x="24" y="277"/>
                  </a:cubicBezTo>
                  <a:cubicBezTo>
                    <a:pt x="28" y="276"/>
                    <a:pt x="34" y="276"/>
                    <a:pt x="40" y="277"/>
                  </a:cubicBezTo>
                  <a:cubicBezTo>
                    <a:pt x="41" y="278"/>
                    <a:pt x="42" y="279"/>
                    <a:pt x="43" y="279"/>
                  </a:cubicBezTo>
                  <a:cubicBezTo>
                    <a:pt x="46" y="288"/>
                    <a:pt x="54" y="295"/>
                    <a:pt x="65" y="294"/>
                  </a:cubicBezTo>
                  <a:cubicBezTo>
                    <a:pt x="68" y="294"/>
                    <a:pt x="69" y="290"/>
                    <a:pt x="65" y="289"/>
                  </a:cubicBezTo>
                  <a:cubicBezTo>
                    <a:pt x="60" y="287"/>
                    <a:pt x="56" y="283"/>
                    <a:pt x="54" y="278"/>
                  </a:cubicBezTo>
                  <a:cubicBezTo>
                    <a:pt x="61" y="278"/>
                    <a:pt x="68" y="278"/>
                    <a:pt x="75" y="279"/>
                  </a:cubicBezTo>
                  <a:cubicBezTo>
                    <a:pt x="78" y="286"/>
                    <a:pt x="84" y="293"/>
                    <a:pt x="92" y="295"/>
                  </a:cubicBezTo>
                  <a:cubicBezTo>
                    <a:pt x="96" y="296"/>
                    <a:pt x="97" y="291"/>
                    <a:pt x="95" y="289"/>
                  </a:cubicBezTo>
                  <a:cubicBezTo>
                    <a:pt x="91" y="287"/>
                    <a:pt x="87" y="283"/>
                    <a:pt x="85" y="279"/>
                  </a:cubicBezTo>
                  <a:cubicBezTo>
                    <a:pt x="91" y="279"/>
                    <a:pt x="96" y="279"/>
                    <a:pt x="101" y="279"/>
                  </a:cubicBezTo>
                  <a:cubicBezTo>
                    <a:pt x="102" y="282"/>
                    <a:pt x="103" y="284"/>
                    <a:pt x="104" y="286"/>
                  </a:cubicBezTo>
                  <a:cubicBezTo>
                    <a:pt x="108" y="294"/>
                    <a:pt x="116" y="296"/>
                    <a:pt x="124" y="296"/>
                  </a:cubicBezTo>
                  <a:cubicBezTo>
                    <a:pt x="126" y="296"/>
                    <a:pt x="127" y="292"/>
                    <a:pt x="125" y="292"/>
                  </a:cubicBezTo>
                  <a:cubicBezTo>
                    <a:pt x="119" y="290"/>
                    <a:pt x="113" y="285"/>
                    <a:pt x="111" y="280"/>
                  </a:cubicBezTo>
                  <a:cubicBezTo>
                    <a:pt x="122" y="280"/>
                    <a:pt x="133" y="280"/>
                    <a:pt x="143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3" y="282"/>
                    <a:pt x="143" y="284"/>
                    <a:pt x="144" y="285"/>
                  </a:cubicBezTo>
                  <a:cubicBezTo>
                    <a:pt x="143" y="300"/>
                    <a:pt x="145" y="316"/>
                    <a:pt x="146" y="330"/>
                  </a:cubicBezTo>
                  <a:cubicBezTo>
                    <a:pt x="147" y="334"/>
                    <a:pt x="146" y="343"/>
                    <a:pt x="151" y="346"/>
                  </a:cubicBezTo>
                  <a:cubicBezTo>
                    <a:pt x="146" y="346"/>
                    <a:pt x="142" y="348"/>
                    <a:pt x="139" y="351"/>
                  </a:cubicBezTo>
                  <a:cubicBezTo>
                    <a:pt x="131" y="357"/>
                    <a:pt x="129" y="370"/>
                    <a:pt x="137" y="377"/>
                  </a:cubicBezTo>
                  <a:cubicBezTo>
                    <a:pt x="140" y="380"/>
                    <a:pt x="143" y="381"/>
                    <a:pt x="146" y="382"/>
                  </a:cubicBezTo>
                  <a:cubicBezTo>
                    <a:pt x="146" y="383"/>
                    <a:pt x="145" y="384"/>
                    <a:pt x="145" y="385"/>
                  </a:cubicBezTo>
                  <a:cubicBezTo>
                    <a:pt x="143" y="390"/>
                    <a:pt x="144" y="399"/>
                    <a:pt x="144" y="404"/>
                  </a:cubicBezTo>
                  <a:cubicBezTo>
                    <a:pt x="145" y="413"/>
                    <a:pt x="145" y="421"/>
                    <a:pt x="145" y="430"/>
                  </a:cubicBezTo>
                  <a:cubicBezTo>
                    <a:pt x="146" y="442"/>
                    <a:pt x="145" y="456"/>
                    <a:pt x="148" y="468"/>
                  </a:cubicBezTo>
                  <a:cubicBezTo>
                    <a:pt x="148" y="468"/>
                    <a:pt x="148" y="469"/>
                    <a:pt x="148" y="469"/>
                  </a:cubicBezTo>
                  <a:cubicBezTo>
                    <a:pt x="148" y="469"/>
                    <a:pt x="147" y="469"/>
                    <a:pt x="147" y="469"/>
                  </a:cubicBezTo>
                  <a:cubicBezTo>
                    <a:pt x="139" y="473"/>
                    <a:pt x="136" y="478"/>
                    <a:pt x="125" y="479"/>
                  </a:cubicBezTo>
                  <a:cubicBezTo>
                    <a:pt x="107" y="481"/>
                    <a:pt x="88" y="479"/>
                    <a:pt x="70" y="479"/>
                  </a:cubicBezTo>
                  <a:cubicBezTo>
                    <a:pt x="59" y="478"/>
                    <a:pt x="49" y="478"/>
                    <a:pt x="38" y="477"/>
                  </a:cubicBezTo>
                  <a:cubicBezTo>
                    <a:pt x="34" y="477"/>
                    <a:pt x="29" y="478"/>
                    <a:pt x="25" y="477"/>
                  </a:cubicBezTo>
                  <a:cubicBezTo>
                    <a:pt x="15" y="474"/>
                    <a:pt x="14" y="467"/>
                    <a:pt x="13" y="459"/>
                  </a:cubicBezTo>
                  <a:close/>
                  <a:moveTo>
                    <a:pt x="20" y="485"/>
                  </a:moveTo>
                  <a:cubicBezTo>
                    <a:pt x="27" y="487"/>
                    <a:pt x="35" y="486"/>
                    <a:pt x="41" y="486"/>
                  </a:cubicBezTo>
                  <a:cubicBezTo>
                    <a:pt x="67" y="488"/>
                    <a:pt x="93" y="489"/>
                    <a:pt x="119" y="489"/>
                  </a:cubicBezTo>
                  <a:cubicBezTo>
                    <a:pt x="125" y="488"/>
                    <a:pt x="132" y="488"/>
                    <a:pt x="138" y="485"/>
                  </a:cubicBezTo>
                  <a:cubicBezTo>
                    <a:pt x="142" y="484"/>
                    <a:pt x="144" y="482"/>
                    <a:pt x="146" y="480"/>
                  </a:cubicBezTo>
                  <a:cubicBezTo>
                    <a:pt x="148" y="478"/>
                    <a:pt x="151" y="470"/>
                    <a:pt x="153" y="469"/>
                  </a:cubicBezTo>
                  <a:cubicBezTo>
                    <a:pt x="153" y="469"/>
                    <a:pt x="153" y="469"/>
                    <a:pt x="153" y="468"/>
                  </a:cubicBezTo>
                  <a:cubicBezTo>
                    <a:pt x="153" y="468"/>
                    <a:pt x="153" y="468"/>
                    <a:pt x="153" y="467"/>
                  </a:cubicBezTo>
                  <a:cubicBezTo>
                    <a:pt x="155" y="452"/>
                    <a:pt x="153" y="436"/>
                    <a:pt x="153" y="420"/>
                  </a:cubicBezTo>
                  <a:cubicBezTo>
                    <a:pt x="152" y="413"/>
                    <a:pt x="152" y="405"/>
                    <a:pt x="151" y="398"/>
                  </a:cubicBezTo>
                  <a:cubicBezTo>
                    <a:pt x="151" y="396"/>
                    <a:pt x="151" y="382"/>
                    <a:pt x="151" y="383"/>
                  </a:cubicBezTo>
                  <a:cubicBezTo>
                    <a:pt x="152" y="383"/>
                    <a:pt x="152" y="383"/>
                    <a:pt x="152" y="382"/>
                  </a:cubicBezTo>
                  <a:cubicBezTo>
                    <a:pt x="153" y="382"/>
                    <a:pt x="155" y="382"/>
                    <a:pt x="156" y="381"/>
                  </a:cubicBezTo>
                  <a:cubicBezTo>
                    <a:pt x="156" y="401"/>
                    <a:pt x="157" y="422"/>
                    <a:pt x="158" y="442"/>
                  </a:cubicBezTo>
                  <a:cubicBezTo>
                    <a:pt x="158" y="450"/>
                    <a:pt x="160" y="460"/>
                    <a:pt x="159" y="468"/>
                  </a:cubicBezTo>
                  <a:cubicBezTo>
                    <a:pt x="156" y="486"/>
                    <a:pt x="143" y="493"/>
                    <a:pt x="127" y="494"/>
                  </a:cubicBezTo>
                  <a:cubicBezTo>
                    <a:pt x="110" y="496"/>
                    <a:pt x="93" y="495"/>
                    <a:pt x="76" y="495"/>
                  </a:cubicBezTo>
                  <a:cubicBezTo>
                    <a:pt x="57" y="496"/>
                    <a:pt x="33" y="499"/>
                    <a:pt x="20" y="485"/>
                  </a:cubicBezTo>
                  <a:close/>
                  <a:moveTo>
                    <a:pt x="149" y="499"/>
                  </a:moveTo>
                  <a:cubicBezTo>
                    <a:pt x="138" y="503"/>
                    <a:pt x="126" y="503"/>
                    <a:pt x="114" y="504"/>
                  </a:cubicBezTo>
                  <a:cubicBezTo>
                    <a:pt x="95" y="506"/>
                    <a:pt x="50" y="518"/>
                    <a:pt x="34" y="500"/>
                  </a:cubicBezTo>
                  <a:cubicBezTo>
                    <a:pt x="36" y="501"/>
                    <a:pt x="39" y="501"/>
                    <a:pt x="41" y="501"/>
                  </a:cubicBezTo>
                  <a:cubicBezTo>
                    <a:pt x="57" y="502"/>
                    <a:pt x="72" y="500"/>
                    <a:pt x="88" y="500"/>
                  </a:cubicBezTo>
                  <a:cubicBezTo>
                    <a:pt x="102" y="500"/>
                    <a:pt x="116" y="500"/>
                    <a:pt x="129" y="499"/>
                  </a:cubicBezTo>
                  <a:cubicBezTo>
                    <a:pt x="146" y="497"/>
                    <a:pt x="160" y="491"/>
                    <a:pt x="164" y="474"/>
                  </a:cubicBezTo>
                  <a:cubicBezTo>
                    <a:pt x="166" y="460"/>
                    <a:pt x="164" y="445"/>
                    <a:pt x="163" y="432"/>
                  </a:cubicBezTo>
                  <a:cubicBezTo>
                    <a:pt x="162" y="415"/>
                    <a:pt x="162" y="397"/>
                    <a:pt x="160" y="380"/>
                  </a:cubicBezTo>
                  <a:cubicBezTo>
                    <a:pt x="160" y="380"/>
                    <a:pt x="160" y="379"/>
                    <a:pt x="160" y="379"/>
                  </a:cubicBezTo>
                  <a:cubicBezTo>
                    <a:pt x="160" y="379"/>
                    <a:pt x="161" y="379"/>
                    <a:pt x="161" y="379"/>
                  </a:cubicBezTo>
                  <a:cubicBezTo>
                    <a:pt x="163" y="382"/>
                    <a:pt x="166" y="384"/>
                    <a:pt x="169" y="386"/>
                  </a:cubicBezTo>
                  <a:cubicBezTo>
                    <a:pt x="169" y="411"/>
                    <a:pt x="169" y="436"/>
                    <a:pt x="170" y="461"/>
                  </a:cubicBezTo>
                  <a:cubicBezTo>
                    <a:pt x="170" y="478"/>
                    <a:pt x="168" y="494"/>
                    <a:pt x="149" y="499"/>
                  </a:cubicBezTo>
                  <a:close/>
                  <a:moveTo>
                    <a:pt x="169" y="379"/>
                  </a:moveTo>
                  <a:cubicBezTo>
                    <a:pt x="167" y="378"/>
                    <a:pt x="166" y="378"/>
                    <a:pt x="165" y="377"/>
                  </a:cubicBezTo>
                  <a:cubicBezTo>
                    <a:pt x="171" y="371"/>
                    <a:pt x="169" y="359"/>
                    <a:pt x="165" y="353"/>
                  </a:cubicBezTo>
                  <a:cubicBezTo>
                    <a:pt x="163" y="351"/>
                    <a:pt x="162" y="350"/>
                    <a:pt x="161" y="349"/>
                  </a:cubicBezTo>
                  <a:cubicBezTo>
                    <a:pt x="162" y="332"/>
                    <a:pt x="162" y="315"/>
                    <a:pt x="161" y="298"/>
                  </a:cubicBezTo>
                  <a:cubicBezTo>
                    <a:pt x="173" y="309"/>
                    <a:pt x="169" y="365"/>
                    <a:pt x="169" y="379"/>
                  </a:cubicBezTo>
                  <a:close/>
                  <a:moveTo>
                    <a:pt x="507" y="770"/>
                  </a:moveTo>
                  <a:cubicBezTo>
                    <a:pt x="516" y="777"/>
                    <a:pt x="502" y="780"/>
                    <a:pt x="497" y="780"/>
                  </a:cubicBezTo>
                  <a:cubicBezTo>
                    <a:pt x="490" y="781"/>
                    <a:pt x="484" y="780"/>
                    <a:pt x="477" y="779"/>
                  </a:cubicBezTo>
                  <a:cubicBezTo>
                    <a:pt x="485" y="774"/>
                    <a:pt x="499" y="764"/>
                    <a:pt x="507" y="770"/>
                  </a:cubicBezTo>
                  <a:close/>
                  <a:moveTo>
                    <a:pt x="463" y="265"/>
                  </a:moveTo>
                  <a:cubicBezTo>
                    <a:pt x="466" y="269"/>
                    <a:pt x="465" y="275"/>
                    <a:pt x="461" y="279"/>
                  </a:cubicBezTo>
                  <a:cubicBezTo>
                    <a:pt x="455" y="286"/>
                    <a:pt x="445" y="283"/>
                    <a:pt x="440" y="277"/>
                  </a:cubicBezTo>
                  <a:cubicBezTo>
                    <a:pt x="444" y="272"/>
                    <a:pt x="448" y="266"/>
                    <a:pt x="451" y="260"/>
                  </a:cubicBezTo>
                  <a:cubicBezTo>
                    <a:pt x="456" y="260"/>
                    <a:pt x="460" y="261"/>
                    <a:pt x="463" y="265"/>
                  </a:cubicBezTo>
                  <a:close/>
                  <a:moveTo>
                    <a:pt x="456" y="216"/>
                  </a:moveTo>
                  <a:cubicBezTo>
                    <a:pt x="456" y="216"/>
                    <a:pt x="456" y="216"/>
                    <a:pt x="456" y="216"/>
                  </a:cubicBezTo>
                  <a:cubicBezTo>
                    <a:pt x="449" y="214"/>
                    <a:pt x="443" y="212"/>
                    <a:pt x="436" y="211"/>
                  </a:cubicBezTo>
                  <a:cubicBezTo>
                    <a:pt x="431" y="171"/>
                    <a:pt x="417" y="110"/>
                    <a:pt x="380" y="86"/>
                  </a:cubicBezTo>
                  <a:cubicBezTo>
                    <a:pt x="392" y="90"/>
                    <a:pt x="404" y="97"/>
                    <a:pt x="414" y="105"/>
                  </a:cubicBezTo>
                  <a:cubicBezTo>
                    <a:pt x="414" y="107"/>
                    <a:pt x="416" y="108"/>
                    <a:pt x="417" y="108"/>
                  </a:cubicBezTo>
                  <a:cubicBezTo>
                    <a:pt x="420" y="110"/>
                    <a:pt x="423" y="112"/>
                    <a:pt x="425" y="115"/>
                  </a:cubicBezTo>
                  <a:cubicBezTo>
                    <a:pt x="441" y="144"/>
                    <a:pt x="448" y="174"/>
                    <a:pt x="443" y="208"/>
                  </a:cubicBezTo>
                  <a:cubicBezTo>
                    <a:pt x="442" y="210"/>
                    <a:pt x="446" y="212"/>
                    <a:pt x="446" y="209"/>
                  </a:cubicBezTo>
                  <a:cubicBezTo>
                    <a:pt x="452" y="187"/>
                    <a:pt x="451" y="163"/>
                    <a:pt x="444" y="141"/>
                  </a:cubicBezTo>
                  <a:cubicBezTo>
                    <a:pt x="448" y="147"/>
                    <a:pt x="451" y="154"/>
                    <a:pt x="453" y="161"/>
                  </a:cubicBezTo>
                  <a:cubicBezTo>
                    <a:pt x="458" y="179"/>
                    <a:pt x="459" y="198"/>
                    <a:pt x="456" y="216"/>
                  </a:cubicBezTo>
                  <a:close/>
                  <a:moveTo>
                    <a:pt x="434" y="101"/>
                  </a:moveTo>
                  <a:cubicBezTo>
                    <a:pt x="435" y="100"/>
                    <a:pt x="435" y="100"/>
                    <a:pt x="435" y="99"/>
                  </a:cubicBezTo>
                  <a:cubicBezTo>
                    <a:pt x="436" y="100"/>
                    <a:pt x="436" y="100"/>
                    <a:pt x="436" y="100"/>
                  </a:cubicBezTo>
                  <a:cubicBezTo>
                    <a:pt x="438" y="102"/>
                    <a:pt x="438" y="105"/>
                    <a:pt x="437" y="108"/>
                  </a:cubicBezTo>
                  <a:cubicBezTo>
                    <a:pt x="436" y="109"/>
                    <a:pt x="436" y="110"/>
                    <a:pt x="435" y="111"/>
                  </a:cubicBezTo>
                  <a:cubicBezTo>
                    <a:pt x="431" y="107"/>
                    <a:pt x="428" y="104"/>
                    <a:pt x="425" y="101"/>
                  </a:cubicBezTo>
                  <a:cubicBezTo>
                    <a:pt x="426" y="100"/>
                    <a:pt x="426" y="99"/>
                    <a:pt x="427" y="98"/>
                  </a:cubicBezTo>
                  <a:cubicBezTo>
                    <a:pt x="429" y="97"/>
                    <a:pt x="431" y="97"/>
                    <a:pt x="433" y="98"/>
                  </a:cubicBezTo>
                  <a:cubicBezTo>
                    <a:pt x="432" y="98"/>
                    <a:pt x="432" y="99"/>
                    <a:pt x="432" y="99"/>
                  </a:cubicBezTo>
                  <a:cubicBezTo>
                    <a:pt x="431" y="101"/>
                    <a:pt x="433" y="102"/>
                    <a:pt x="434" y="101"/>
                  </a:cubicBezTo>
                  <a:close/>
                  <a:moveTo>
                    <a:pt x="426" y="90"/>
                  </a:moveTo>
                  <a:cubicBezTo>
                    <a:pt x="424" y="92"/>
                    <a:pt x="422" y="95"/>
                    <a:pt x="420" y="97"/>
                  </a:cubicBezTo>
                  <a:cubicBezTo>
                    <a:pt x="414" y="92"/>
                    <a:pt x="407" y="88"/>
                    <a:pt x="401" y="84"/>
                  </a:cubicBezTo>
                  <a:cubicBezTo>
                    <a:pt x="403" y="79"/>
                    <a:pt x="405" y="74"/>
                    <a:pt x="410" y="71"/>
                  </a:cubicBezTo>
                  <a:cubicBezTo>
                    <a:pt x="416" y="66"/>
                    <a:pt x="426" y="65"/>
                    <a:pt x="429" y="74"/>
                  </a:cubicBezTo>
                  <a:cubicBezTo>
                    <a:pt x="429" y="74"/>
                    <a:pt x="429" y="75"/>
                    <a:pt x="429" y="75"/>
                  </a:cubicBezTo>
                  <a:cubicBezTo>
                    <a:pt x="428" y="80"/>
                    <a:pt x="426" y="85"/>
                    <a:pt x="426" y="90"/>
                  </a:cubicBezTo>
                  <a:close/>
                  <a:moveTo>
                    <a:pt x="439" y="116"/>
                  </a:moveTo>
                  <a:cubicBezTo>
                    <a:pt x="446" y="112"/>
                    <a:pt x="450" y="100"/>
                    <a:pt x="460" y="108"/>
                  </a:cubicBezTo>
                  <a:cubicBezTo>
                    <a:pt x="465" y="112"/>
                    <a:pt x="466" y="118"/>
                    <a:pt x="463" y="124"/>
                  </a:cubicBezTo>
                  <a:cubicBezTo>
                    <a:pt x="460" y="129"/>
                    <a:pt x="455" y="132"/>
                    <a:pt x="453" y="136"/>
                  </a:cubicBezTo>
                  <a:cubicBezTo>
                    <a:pt x="449" y="129"/>
                    <a:pt x="444" y="122"/>
                    <a:pt x="439" y="116"/>
                  </a:cubicBezTo>
                  <a:close/>
                  <a:moveTo>
                    <a:pt x="516" y="81"/>
                  </a:moveTo>
                  <a:cubicBezTo>
                    <a:pt x="510" y="96"/>
                    <a:pt x="506" y="109"/>
                    <a:pt x="495" y="122"/>
                  </a:cubicBezTo>
                  <a:cubicBezTo>
                    <a:pt x="486" y="134"/>
                    <a:pt x="473" y="143"/>
                    <a:pt x="459" y="148"/>
                  </a:cubicBezTo>
                  <a:cubicBezTo>
                    <a:pt x="457" y="146"/>
                    <a:pt x="456" y="143"/>
                    <a:pt x="455" y="141"/>
                  </a:cubicBezTo>
                  <a:cubicBezTo>
                    <a:pt x="456" y="140"/>
                    <a:pt x="457" y="140"/>
                    <a:pt x="457" y="139"/>
                  </a:cubicBezTo>
                  <a:cubicBezTo>
                    <a:pt x="460" y="138"/>
                    <a:pt x="462" y="137"/>
                    <a:pt x="464" y="135"/>
                  </a:cubicBezTo>
                  <a:cubicBezTo>
                    <a:pt x="490" y="114"/>
                    <a:pt x="515" y="87"/>
                    <a:pt x="505" y="51"/>
                  </a:cubicBezTo>
                  <a:cubicBezTo>
                    <a:pt x="511" y="60"/>
                    <a:pt x="514" y="70"/>
                    <a:pt x="516" y="81"/>
                  </a:cubicBezTo>
                  <a:close/>
                  <a:moveTo>
                    <a:pt x="496" y="38"/>
                  </a:moveTo>
                  <a:cubicBezTo>
                    <a:pt x="499" y="42"/>
                    <a:pt x="502" y="46"/>
                    <a:pt x="505" y="50"/>
                  </a:cubicBezTo>
                  <a:cubicBezTo>
                    <a:pt x="504" y="49"/>
                    <a:pt x="502" y="50"/>
                    <a:pt x="502" y="52"/>
                  </a:cubicBezTo>
                  <a:cubicBezTo>
                    <a:pt x="506" y="82"/>
                    <a:pt x="490" y="106"/>
                    <a:pt x="469" y="125"/>
                  </a:cubicBezTo>
                  <a:cubicBezTo>
                    <a:pt x="469" y="125"/>
                    <a:pt x="469" y="125"/>
                    <a:pt x="469" y="125"/>
                  </a:cubicBezTo>
                  <a:cubicBezTo>
                    <a:pt x="472" y="119"/>
                    <a:pt x="471" y="112"/>
                    <a:pt x="467" y="107"/>
                  </a:cubicBezTo>
                  <a:cubicBezTo>
                    <a:pt x="467" y="106"/>
                    <a:pt x="466" y="105"/>
                    <a:pt x="466" y="105"/>
                  </a:cubicBezTo>
                  <a:cubicBezTo>
                    <a:pt x="484" y="88"/>
                    <a:pt x="496" y="63"/>
                    <a:pt x="496" y="38"/>
                  </a:cubicBezTo>
                  <a:close/>
                  <a:moveTo>
                    <a:pt x="462" y="102"/>
                  </a:moveTo>
                  <a:cubicBezTo>
                    <a:pt x="459" y="100"/>
                    <a:pt x="456" y="99"/>
                    <a:pt x="452" y="100"/>
                  </a:cubicBezTo>
                  <a:cubicBezTo>
                    <a:pt x="447" y="101"/>
                    <a:pt x="445" y="105"/>
                    <a:pt x="442" y="108"/>
                  </a:cubicBezTo>
                  <a:cubicBezTo>
                    <a:pt x="443" y="104"/>
                    <a:pt x="442" y="100"/>
                    <a:pt x="440" y="97"/>
                  </a:cubicBezTo>
                  <a:cubicBezTo>
                    <a:pt x="439" y="97"/>
                    <a:pt x="439" y="96"/>
                    <a:pt x="438" y="96"/>
                  </a:cubicBezTo>
                  <a:cubicBezTo>
                    <a:pt x="456" y="76"/>
                    <a:pt x="474" y="56"/>
                    <a:pt x="492" y="36"/>
                  </a:cubicBezTo>
                  <a:cubicBezTo>
                    <a:pt x="489" y="61"/>
                    <a:pt x="480" y="83"/>
                    <a:pt x="462" y="102"/>
                  </a:cubicBezTo>
                  <a:close/>
                  <a:moveTo>
                    <a:pt x="482" y="25"/>
                  </a:moveTo>
                  <a:cubicBezTo>
                    <a:pt x="485" y="27"/>
                    <a:pt x="487" y="29"/>
                    <a:pt x="489" y="31"/>
                  </a:cubicBezTo>
                  <a:cubicBezTo>
                    <a:pt x="469" y="50"/>
                    <a:pt x="452" y="72"/>
                    <a:pt x="435" y="94"/>
                  </a:cubicBezTo>
                  <a:cubicBezTo>
                    <a:pt x="434" y="93"/>
                    <a:pt x="432" y="93"/>
                    <a:pt x="430" y="93"/>
                  </a:cubicBezTo>
                  <a:cubicBezTo>
                    <a:pt x="434" y="86"/>
                    <a:pt x="437" y="79"/>
                    <a:pt x="435" y="72"/>
                  </a:cubicBezTo>
                  <a:cubicBezTo>
                    <a:pt x="445" y="52"/>
                    <a:pt x="461" y="38"/>
                    <a:pt x="481" y="26"/>
                  </a:cubicBezTo>
                  <a:cubicBezTo>
                    <a:pt x="482" y="26"/>
                    <a:pt x="482" y="25"/>
                    <a:pt x="482" y="25"/>
                  </a:cubicBezTo>
                  <a:close/>
                  <a:moveTo>
                    <a:pt x="477" y="21"/>
                  </a:moveTo>
                  <a:cubicBezTo>
                    <a:pt x="477" y="22"/>
                    <a:pt x="478" y="22"/>
                    <a:pt x="478" y="22"/>
                  </a:cubicBezTo>
                  <a:cubicBezTo>
                    <a:pt x="458" y="30"/>
                    <a:pt x="441" y="47"/>
                    <a:pt x="432" y="68"/>
                  </a:cubicBezTo>
                  <a:cubicBezTo>
                    <a:pt x="431" y="66"/>
                    <a:pt x="430" y="65"/>
                    <a:pt x="429" y="64"/>
                  </a:cubicBezTo>
                  <a:cubicBezTo>
                    <a:pt x="426" y="62"/>
                    <a:pt x="422" y="61"/>
                    <a:pt x="419" y="61"/>
                  </a:cubicBezTo>
                  <a:cubicBezTo>
                    <a:pt x="432" y="40"/>
                    <a:pt x="453" y="26"/>
                    <a:pt x="477" y="21"/>
                  </a:cubicBezTo>
                  <a:close/>
                  <a:moveTo>
                    <a:pt x="470" y="17"/>
                  </a:moveTo>
                  <a:cubicBezTo>
                    <a:pt x="446" y="23"/>
                    <a:pt x="426" y="39"/>
                    <a:pt x="415" y="62"/>
                  </a:cubicBezTo>
                  <a:cubicBezTo>
                    <a:pt x="406" y="65"/>
                    <a:pt x="399" y="74"/>
                    <a:pt x="397" y="82"/>
                  </a:cubicBezTo>
                  <a:cubicBezTo>
                    <a:pt x="395" y="82"/>
                    <a:pt x="394" y="81"/>
                    <a:pt x="392" y="80"/>
                  </a:cubicBezTo>
                  <a:cubicBezTo>
                    <a:pt x="390" y="59"/>
                    <a:pt x="402" y="40"/>
                    <a:pt x="420" y="28"/>
                  </a:cubicBezTo>
                  <a:cubicBezTo>
                    <a:pt x="435" y="19"/>
                    <a:pt x="449" y="16"/>
                    <a:pt x="465" y="15"/>
                  </a:cubicBezTo>
                  <a:cubicBezTo>
                    <a:pt x="467" y="16"/>
                    <a:pt x="468" y="16"/>
                    <a:pt x="470" y="17"/>
                  </a:cubicBezTo>
                  <a:close/>
                  <a:moveTo>
                    <a:pt x="383" y="52"/>
                  </a:moveTo>
                  <a:cubicBezTo>
                    <a:pt x="386" y="44"/>
                    <a:pt x="390" y="37"/>
                    <a:pt x="395" y="31"/>
                  </a:cubicBezTo>
                  <a:cubicBezTo>
                    <a:pt x="403" y="21"/>
                    <a:pt x="415" y="14"/>
                    <a:pt x="427" y="11"/>
                  </a:cubicBezTo>
                  <a:cubicBezTo>
                    <a:pt x="434" y="10"/>
                    <a:pt x="440" y="10"/>
                    <a:pt x="447" y="10"/>
                  </a:cubicBezTo>
                  <a:cubicBezTo>
                    <a:pt x="413" y="18"/>
                    <a:pt x="378" y="46"/>
                    <a:pt x="388" y="78"/>
                  </a:cubicBezTo>
                  <a:cubicBezTo>
                    <a:pt x="386" y="78"/>
                    <a:pt x="385" y="77"/>
                    <a:pt x="383" y="77"/>
                  </a:cubicBezTo>
                  <a:cubicBezTo>
                    <a:pt x="384" y="75"/>
                    <a:pt x="383" y="73"/>
                    <a:pt x="381" y="73"/>
                  </a:cubicBezTo>
                  <a:cubicBezTo>
                    <a:pt x="378" y="74"/>
                    <a:pt x="382" y="55"/>
                    <a:pt x="383" y="52"/>
                  </a:cubicBezTo>
                  <a:close/>
                  <a:moveTo>
                    <a:pt x="368" y="82"/>
                  </a:moveTo>
                  <a:cubicBezTo>
                    <a:pt x="368" y="82"/>
                    <a:pt x="368" y="83"/>
                    <a:pt x="368" y="83"/>
                  </a:cubicBezTo>
                  <a:cubicBezTo>
                    <a:pt x="409" y="113"/>
                    <a:pt x="422" y="163"/>
                    <a:pt x="432" y="211"/>
                  </a:cubicBezTo>
                  <a:cubicBezTo>
                    <a:pt x="424" y="210"/>
                    <a:pt x="421" y="211"/>
                    <a:pt x="419" y="202"/>
                  </a:cubicBezTo>
                  <a:cubicBezTo>
                    <a:pt x="415" y="185"/>
                    <a:pt x="411" y="171"/>
                    <a:pt x="403" y="156"/>
                  </a:cubicBezTo>
                  <a:cubicBezTo>
                    <a:pt x="403" y="156"/>
                    <a:pt x="402" y="156"/>
                    <a:pt x="402" y="155"/>
                  </a:cubicBezTo>
                  <a:cubicBezTo>
                    <a:pt x="395" y="128"/>
                    <a:pt x="380" y="101"/>
                    <a:pt x="360" y="80"/>
                  </a:cubicBezTo>
                  <a:cubicBezTo>
                    <a:pt x="363" y="81"/>
                    <a:pt x="365" y="81"/>
                    <a:pt x="368" y="82"/>
                  </a:cubicBezTo>
                  <a:close/>
                  <a:moveTo>
                    <a:pt x="355" y="83"/>
                  </a:moveTo>
                  <a:cubicBezTo>
                    <a:pt x="355" y="83"/>
                    <a:pt x="355" y="83"/>
                    <a:pt x="355" y="83"/>
                  </a:cubicBezTo>
                  <a:cubicBezTo>
                    <a:pt x="375" y="107"/>
                    <a:pt x="389" y="133"/>
                    <a:pt x="400" y="163"/>
                  </a:cubicBezTo>
                  <a:cubicBezTo>
                    <a:pt x="402" y="175"/>
                    <a:pt x="403" y="190"/>
                    <a:pt x="400" y="201"/>
                  </a:cubicBezTo>
                  <a:cubicBezTo>
                    <a:pt x="399" y="204"/>
                    <a:pt x="397" y="208"/>
                    <a:pt x="394" y="210"/>
                  </a:cubicBezTo>
                  <a:cubicBezTo>
                    <a:pt x="399" y="164"/>
                    <a:pt x="383" y="116"/>
                    <a:pt x="352" y="82"/>
                  </a:cubicBezTo>
                  <a:cubicBezTo>
                    <a:pt x="353" y="82"/>
                    <a:pt x="354" y="82"/>
                    <a:pt x="355" y="83"/>
                  </a:cubicBezTo>
                  <a:close/>
                  <a:moveTo>
                    <a:pt x="345" y="80"/>
                  </a:moveTo>
                  <a:cubicBezTo>
                    <a:pt x="378" y="117"/>
                    <a:pt x="392" y="161"/>
                    <a:pt x="392" y="211"/>
                  </a:cubicBezTo>
                  <a:cubicBezTo>
                    <a:pt x="390" y="211"/>
                    <a:pt x="388" y="210"/>
                    <a:pt x="386" y="208"/>
                  </a:cubicBezTo>
                  <a:cubicBezTo>
                    <a:pt x="384" y="205"/>
                    <a:pt x="385" y="194"/>
                    <a:pt x="385" y="191"/>
                  </a:cubicBezTo>
                  <a:cubicBezTo>
                    <a:pt x="382" y="172"/>
                    <a:pt x="376" y="155"/>
                    <a:pt x="369" y="139"/>
                  </a:cubicBezTo>
                  <a:cubicBezTo>
                    <a:pt x="363" y="116"/>
                    <a:pt x="353" y="91"/>
                    <a:pt x="335" y="78"/>
                  </a:cubicBezTo>
                  <a:cubicBezTo>
                    <a:pt x="338" y="78"/>
                    <a:pt x="342" y="79"/>
                    <a:pt x="345" y="80"/>
                  </a:cubicBezTo>
                  <a:close/>
                  <a:moveTo>
                    <a:pt x="329" y="77"/>
                  </a:moveTo>
                  <a:cubicBezTo>
                    <a:pt x="329" y="77"/>
                    <a:pt x="329" y="77"/>
                    <a:pt x="329" y="78"/>
                  </a:cubicBezTo>
                  <a:cubicBezTo>
                    <a:pt x="335" y="89"/>
                    <a:pt x="345" y="99"/>
                    <a:pt x="352" y="111"/>
                  </a:cubicBezTo>
                  <a:cubicBezTo>
                    <a:pt x="357" y="120"/>
                    <a:pt x="361" y="129"/>
                    <a:pt x="364" y="139"/>
                  </a:cubicBezTo>
                  <a:cubicBezTo>
                    <a:pt x="369" y="157"/>
                    <a:pt x="370" y="176"/>
                    <a:pt x="365" y="194"/>
                  </a:cubicBezTo>
                  <a:cubicBezTo>
                    <a:pt x="363" y="204"/>
                    <a:pt x="361" y="208"/>
                    <a:pt x="352" y="210"/>
                  </a:cubicBezTo>
                  <a:cubicBezTo>
                    <a:pt x="357" y="163"/>
                    <a:pt x="344" y="117"/>
                    <a:pt x="319" y="76"/>
                  </a:cubicBezTo>
                  <a:cubicBezTo>
                    <a:pt x="322" y="76"/>
                    <a:pt x="325" y="77"/>
                    <a:pt x="329" y="77"/>
                  </a:cubicBezTo>
                  <a:close/>
                  <a:moveTo>
                    <a:pt x="314" y="76"/>
                  </a:moveTo>
                  <a:cubicBezTo>
                    <a:pt x="314" y="77"/>
                    <a:pt x="314" y="77"/>
                    <a:pt x="314" y="77"/>
                  </a:cubicBezTo>
                  <a:cubicBezTo>
                    <a:pt x="339" y="117"/>
                    <a:pt x="350" y="163"/>
                    <a:pt x="349" y="210"/>
                  </a:cubicBezTo>
                  <a:cubicBezTo>
                    <a:pt x="344" y="211"/>
                    <a:pt x="338" y="211"/>
                    <a:pt x="333" y="211"/>
                  </a:cubicBezTo>
                  <a:cubicBezTo>
                    <a:pt x="333" y="166"/>
                    <a:pt x="327" y="119"/>
                    <a:pt x="311" y="77"/>
                  </a:cubicBezTo>
                  <a:cubicBezTo>
                    <a:pt x="312" y="77"/>
                    <a:pt x="313" y="76"/>
                    <a:pt x="314" y="76"/>
                  </a:cubicBezTo>
                  <a:close/>
                  <a:moveTo>
                    <a:pt x="306" y="77"/>
                  </a:moveTo>
                  <a:cubicBezTo>
                    <a:pt x="317" y="121"/>
                    <a:pt x="327" y="164"/>
                    <a:pt x="330" y="210"/>
                  </a:cubicBezTo>
                  <a:cubicBezTo>
                    <a:pt x="326" y="210"/>
                    <a:pt x="323" y="210"/>
                    <a:pt x="319" y="210"/>
                  </a:cubicBezTo>
                  <a:cubicBezTo>
                    <a:pt x="318" y="210"/>
                    <a:pt x="316" y="210"/>
                    <a:pt x="314" y="210"/>
                  </a:cubicBezTo>
                  <a:cubicBezTo>
                    <a:pt x="308" y="166"/>
                    <a:pt x="307" y="122"/>
                    <a:pt x="306" y="77"/>
                  </a:cubicBezTo>
                  <a:cubicBezTo>
                    <a:pt x="306" y="77"/>
                    <a:pt x="306" y="77"/>
                    <a:pt x="306" y="77"/>
                  </a:cubicBezTo>
                  <a:close/>
                  <a:moveTo>
                    <a:pt x="302" y="77"/>
                  </a:moveTo>
                  <a:cubicBezTo>
                    <a:pt x="298" y="121"/>
                    <a:pt x="302" y="167"/>
                    <a:pt x="311" y="210"/>
                  </a:cubicBezTo>
                  <a:cubicBezTo>
                    <a:pt x="306" y="210"/>
                    <a:pt x="301" y="210"/>
                    <a:pt x="297" y="210"/>
                  </a:cubicBezTo>
                  <a:cubicBezTo>
                    <a:pt x="297" y="210"/>
                    <a:pt x="297" y="209"/>
                    <a:pt x="297" y="209"/>
                  </a:cubicBezTo>
                  <a:cubicBezTo>
                    <a:pt x="287" y="166"/>
                    <a:pt x="285" y="123"/>
                    <a:pt x="292" y="79"/>
                  </a:cubicBezTo>
                  <a:cubicBezTo>
                    <a:pt x="295" y="78"/>
                    <a:pt x="299" y="78"/>
                    <a:pt x="302" y="77"/>
                  </a:cubicBezTo>
                  <a:close/>
                  <a:moveTo>
                    <a:pt x="289" y="80"/>
                  </a:moveTo>
                  <a:cubicBezTo>
                    <a:pt x="289" y="80"/>
                    <a:pt x="289" y="80"/>
                    <a:pt x="289" y="80"/>
                  </a:cubicBezTo>
                  <a:cubicBezTo>
                    <a:pt x="279" y="123"/>
                    <a:pt x="280" y="168"/>
                    <a:pt x="294" y="210"/>
                  </a:cubicBezTo>
                  <a:cubicBezTo>
                    <a:pt x="294" y="210"/>
                    <a:pt x="294" y="210"/>
                    <a:pt x="294" y="210"/>
                  </a:cubicBezTo>
                  <a:cubicBezTo>
                    <a:pt x="293" y="210"/>
                    <a:pt x="292" y="210"/>
                    <a:pt x="292" y="210"/>
                  </a:cubicBezTo>
                  <a:cubicBezTo>
                    <a:pt x="288" y="210"/>
                    <a:pt x="284" y="211"/>
                    <a:pt x="281" y="210"/>
                  </a:cubicBezTo>
                  <a:cubicBezTo>
                    <a:pt x="281" y="210"/>
                    <a:pt x="281" y="210"/>
                    <a:pt x="281" y="209"/>
                  </a:cubicBezTo>
                  <a:cubicBezTo>
                    <a:pt x="267" y="165"/>
                    <a:pt x="269" y="123"/>
                    <a:pt x="289" y="80"/>
                  </a:cubicBezTo>
                  <a:cubicBezTo>
                    <a:pt x="289" y="80"/>
                    <a:pt x="289" y="80"/>
                    <a:pt x="289" y="80"/>
                  </a:cubicBezTo>
                  <a:close/>
                  <a:moveTo>
                    <a:pt x="279" y="210"/>
                  </a:moveTo>
                  <a:cubicBezTo>
                    <a:pt x="275" y="209"/>
                    <a:pt x="272" y="208"/>
                    <a:pt x="268" y="204"/>
                  </a:cubicBezTo>
                  <a:cubicBezTo>
                    <a:pt x="265" y="201"/>
                    <a:pt x="264" y="194"/>
                    <a:pt x="262" y="190"/>
                  </a:cubicBezTo>
                  <a:cubicBezTo>
                    <a:pt x="254" y="171"/>
                    <a:pt x="249" y="150"/>
                    <a:pt x="247" y="130"/>
                  </a:cubicBezTo>
                  <a:cubicBezTo>
                    <a:pt x="247" y="129"/>
                    <a:pt x="246" y="128"/>
                    <a:pt x="246" y="128"/>
                  </a:cubicBezTo>
                  <a:cubicBezTo>
                    <a:pt x="252" y="110"/>
                    <a:pt x="270" y="95"/>
                    <a:pt x="283" y="82"/>
                  </a:cubicBezTo>
                  <a:cubicBezTo>
                    <a:pt x="262" y="120"/>
                    <a:pt x="260" y="170"/>
                    <a:pt x="279" y="210"/>
                  </a:cubicBezTo>
                  <a:close/>
                  <a:moveTo>
                    <a:pt x="269" y="86"/>
                  </a:moveTo>
                  <a:cubicBezTo>
                    <a:pt x="263" y="93"/>
                    <a:pt x="257" y="100"/>
                    <a:pt x="252" y="107"/>
                  </a:cubicBezTo>
                  <a:cubicBezTo>
                    <a:pt x="245" y="117"/>
                    <a:pt x="239" y="127"/>
                    <a:pt x="241" y="139"/>
                  </a:cubicBezTo>
                  <a:cubicBezTo>
                    <a:pt x="237" y="166"/>
                    <a:pt x="242" y="193"/>
                    <a:pt x="254" y="217"/>
                  </a:cubicBezTo>
                  <a:cubicBezTo>
                    <a:pt x="250" y="219"/>
                    <a:pt x="245" y="222"/>
                    <a:pt x="240" y="224"/>
                  </a:cubicBezTo>
                  <a:cubicBezTo>
                    <a:pt x="224" y="179"/>
                    <a:pt x="229" y="131"/>
                    <a:pt x="257" y="93"/>
                  </a:cubicBezTo>
                  <a:cubicBezTo>
                    <a:pt x="261" y="90"/>
                    <a:pt x="265" y="88"/>
                    <a:pt x="269" y="86"/>
                  </a:cubicBezTo>
                  <a:close/>
                  <a:moveTo>
                    <a:pt x="211" y="89"/>
                  </a:moveTo>
                  <a:cubicBezTo>
                    <a:pt x="214" y="88"/>
                    <a:pt x="217" y="88"/>
                    <a:pt x="220" y="88"/>
                  </a:cubicBezTo>
                  <a:cubicBezTo>
                    <a:pt x="227" y="90"/>
                    <a:pt x="229" y="94"/>
                    <a:pt x="234" y="97"/>
                  </a:cubicBezTo>
                  <a:cubicBezTo>
                    <a:pt x="234" y="97"/>
                    <a:pt x="234" y="97"/>
                    <a:pt x="235" y="97"/>
                  </a:cubicBezTo>
                  <a:cubicBezTo>
                    <a:pt x="227" y="105"/>
                    <a:pt x="220" y="114"/>
                    <a:pt x="214" y="124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02" y="119"/>
                    <a:pt x="194" y="102"/>
                    <a:pt x="204" y="93"/>
                  </a:cubicBezTo>
                  <a:cubicBezTo>
                    <a:pt x="205" y="92"/>
                    <a:pt x="206" y="91"/>
                    <a:pt x="207" y="90"/>
                  </a:cubicBezTo>
                  <a:cubicBezTo>
                    <a:pt x="207" y="91"/>
                    <a:pt x="208" y="91"/>
                    <a:pt x="209" y="92"/>
                  </a:cubicBezTo>
                  <a:cubicBezTo>
                    <a:pt x="211" y="93"/>
                    <a:pt x="212" y="90"/>
                    <a:pt x="211" y="89"/>
                  </a:cubicBezTo>
                  <a:close/>
                  <a:moveTo>
                    <a:pt x="216" y="142"/>
                  </a:moveTo>
                  <a:cubicBezTo>
                    <a:pt x="223" y="124"/>
                    <a:pt x="234" y="110"/>
                    <a:pt x="247" y="100"/>
                  </a:cubicBezTo>
                  <a:cubicBezTo>
                    <a:pt x="223" y="136"/>
                    <a:pt x="218" y="186"/>
                    <a:pt x="237" y="225"/>
                  </a:cubicBezTo>
                  <a:cubicBezTo>
                    <a:pt x="233" y="227"/>
                    <a:pt x="229" y="229"/>
                    <a:pt x="225" y="231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214" y="201"/>
                    <a:pt x="212" y="175"/>
                    <a:pt x="216" y="143"/>
                  </a:cubicBezTo>
                  <a:cubicBezTo>
                    <a:pt x="216" y="142"/>
                    <a:pt x="216" y="142"/>
                    <a:pt x="216" y="142"/>
                  </a:cubicBezTo>
                  <a:close/>
                  <a:moveTo>
                    <a:pt x="187" y="52"/>
                  </a:moveTo>
                  <a:cubicBezTo>
                    <a:pt x="214" y="45"/>
                    <a:pt x="244" y="56"/>
                    <a:pt x="253" y="83"/>
                  </a:cubicBezTo>
                  <a:cubicBezTo>
                    <a:pt x="252" y="84"/>
                    <a:pt x="250" y="85"/>
                    <a:pt x="249" y="86"/>
                  </a:cubicBezTo>
                  <a:cubicBezTo>
                    <a:pt x="233" y="56"/>
                    <a:pt x="193" y="53"/>
                    <a:pt x="162" y="63"/>
                  </a:cubicBezTo>
                  <a:cubicBezTo>
                    <a:pt x="170" y="58"/>
                    <a:pt x="178" y="54"/>
                    <a:pt x="187" y="52"/>
                  </a:cubicBezTo>
                  <a:close/>
                  <a:moveTo>
                    <a:pt x="149" y="72"/>
                  </a:moveTo>
                  <a:cubicBezTo>
                    <a:pt x="166" y="66"/>
                    <a:pt x="183" y="62"/>
                    <a:pt x="202" y="64"/>
                  </a:cubicBezTo>
                  <a:cubicBezTo>
                    <a:pt x="220" y="67"/>
                    <a:pt x="232" y="77"/>
                    <a:pt x="244" y="90"/>
                  </a:cubicBezTo>
                  <a:cubicBezTo>
                    <a:pt x="242" y="92"/>
                    <a:pt x="239" y="94"/>
                    <a:pt x="237" y="96"/>
                  </a:cubicBezTo>
                  <a:cubicBezTo>
                    <a:pt x="237" y="96"/>
                    <a:pt x="237" y="95"/>
                    <a:pt x="237" y="95"/>
                  </a:cubicBezTo>
                  <a:cubicBezTo>
                    <a:pt x="237" y="88"/>
                    <a:pt x="226" y="83"/>
                    <a:pt x="220" y="82"/>
                  </a:cubicBezTo>
                  <a:cubicBezTo>
                    <a:pt x="216" y="82"/>
                    <a:pt x="211" y="82"/>
                    <a:pt x="206" y="84"/>
                  </a:cubicBezTo>
                  <a:cubicBezTo>
                    <a:pt x="190" y="71"/>
                    <a:pt x="168" y="68"/>
                    <a:pt x="147" y="74"/>
                  </a:cubicBezTo>
                  <a:cubicBezTo>
                    <a:pt x="148" y="73"/>
                    <a:pt x="149" y="73"/>
                    <a:pt x="149" y="72"/>
                  </a:cubicBezTo>
                  <a:close/>
                  <a:moveTo>
                    <a:pt x="141" y="80"/>
                  </a:moveTo>
                  <a:cubicBezTo>
                    <a:pt x="162" y="73"/>
                    <a:pt x="182" y="77"/>
                    <a:pt x="201" y="87"/>
                  </a:cubicBezTo>
                  <a:cubicBezTo>
                    <a:pt x="200" y="88"/>
                    <a:pt x="199" y="89"/>
                    <a:pt x="198" y="90"/>
                  </a:cubicBezTo>
                  <a:cubicBezTo>
                    <a:pt x="194" y="96"/>
                    <a:pt x="193" y="104"/>
                    <a:pt x="195" y="110"/>
                  </a:cubicBezTo>
                  <a:cubicBezTo>
                    <a:pt x="182" y="94"/>
                    <a:pt x="158" y="85"/>
                    <a:pt x="137" y="85"/>
                  </a:cubicBezTo>
                  <a:cubicBezTo>
                    <a:pt x="138" y="84"/>
                    <a:pt x="140" y="82"/>
                    <a:pt x="141" y="80"/>
                  </a:cubicBezTo>
                  <a:close/>
                  <a:moveTo>
                    <a:pt x="134" y="89"/>
                  </a:moveTo>
                  <a:cubicBezTo>
                    <a:pt x="148" y="89"/>
                    <a:pt x="160" y="93"/>
                    <a:pt x="172" y="100"/>
                  </a:cubicBezTo>
                  <a:cubicBezTo>
                    <a:pt x="183" y="106"/>
                    <a:pt x="189" y="115"/>
                    <a:pt x="197" y="124"/>
                  </a:cubicBezTo>
                  <a:cubicBezTo>
                    <a:pt x="194" y="126"/>
                    <a:pt x="192" y="129"/>
                    <a:pt x="191" y="132"/>
                  </a:cubicBezTo>
                  <a:cubicBezTo>
                    <a:pt x="165" y="126"/>
                    <a:pt x="147" y="114"/>
                    <a:pt x="132" y="93"/>
                  </a:cubicBezTo>
                  <a:cubicBezTo>
                    <a:pt x="133" y="91"/>
                    <a:pt x="133" y="90"/>
                    <a:pt x="134" y="89"/>
                  </a:cubicBezTo>
                  <a:close/>
                  <a:moveTo>
                    <a:pt x="127" y="99"/>
                  </a:moveTo>
                  <a:cubicBezTo>
                    <a:pt x="128" y="98"/>
                    <a:pt x="129" y="97"/>
                    <a:pt x="129" y="96"/>
                  </a:cubicBezTo>
                  <a:cubicBezTo>
                    <a:pt x="141" y="119"/>
                    <a:pt x="166" y="136"/>
                    <a:pt x="191" y="137"/>
                  </a:cubicBezTo>
                  <a:cubicBezTo>
                    <a:pt x="191" y="137"/>
                    <a:pt x="192" y="137"/>
                    <a:pt x="192" y="137"/>
                  </a:cubicBezTo>
                  <a:cubicBezTo>
                    <a:pt x="192" y="138"/>
                    <a:pt x="192" y="139"/>
                    <a:pt x="193" y="140"/>
                  </a:cubicBezTo>
                  <a:cubicBezTo>
                    <a:pt x="185" y="140"/>
                    <a:pt x="176" y="143"/>
                    <a:pt x="173" y="151"/>
                  </a:cubicBezTo>
                  <a:cubicBezTo>
                    <a:pt x="148" y="145"/>
                    <a:pt x="129" y="127"/>
                    <a:pt x="127" y="101"/>
                  </a:cubicBezTo>
                  <a:cubicBezTo>
                    <a:pt x="127" y="101"/>
                    <a:pt x="127" y="100"/>
                    <a:pt x="127" y="99"/>
                  </a:cubicBezTo>
                  <a:close/>
                  <a:moveTo>
                    <a:pt x="198" y="186"/>
                  </a:moveTo>
                  <a:cubicBezTo>
                    <a:pt x="173" y="199"/>
                    <a:pt x="145" y="199"/>
                    <a:pt x="127" y="173"/>
                  </a:cubicBezTo>
                  <a:cubicBezTo>
                    <a:pt x="120" y="163"/>
                    <a:pt x="117" y="150"/>
                    <a:pt x="117" y="138"/>
                  </a:cubicBezTo>
                  <a:cubicBezTo>
                    <a:pt x="124" y="166"/>
                    <a:pt x="163" y="185"/>
                    <a:pt x="192" y="181"/>
                  </a:cubicBezTo>
                  <a:cubicBezTo>
                    <a:pt x="194" y="180"/>
                    <a:pt x="194" y="177"/>
                    <a:pt x="192" y="176"/>
                  </a:cubicBezTo>
                  <a:cubicBezTo>
                    <a:pt x="173" y="173"/>
                    <a:pt x="154" y="173"/>
                    <a:pt x="137" y="159"/>
                  </a:cubicBezTo>
                  <a:cubicBezTo>
                    <a:pt x="124" y="147"/>
                    <a:pt x="117" y="128"/>
                    <a:pt x="122" y="111"/>
                  </a:cubicBezTo>
                  <a:cubicBezTo>
                    <a:pt x="123" y="109"/>
                    <a:pt x="123" y="108"/>
                    <a:pt x="124" y="107"/>
                  </a:cubicBezTo>
                  <a:cubicBezTo>
                    <a:pt x="126" y="132"/>
                    <a:pt x="146" y="154"/>
                    <a:pt x="173" y="156"/>
                  </a:cubicBezTo>
                  <a:cubicBezTo>
                    <a:pt x="173" y="161"/>
                    <a:pt x="176" y="166"/>
                    <a:pt x="181" y="169"/>
                  </a:cubicBezTo>
                  <a:cubicBezTo>
                    <a:pt x="186" y="173"/>
                    <a:pt x="193" y="173"/>
                    <a:pt x="199" y="171"/>
                  </a:cubicBezTo>
                  <a:cubicBezTo>
                    <a:pt x="198" y="176"/>
                    <a:pt x="198" y="181"/>
                    <a:pt x="198" y="186"/>
                  </a:cubicBezTo>
                  <a:close/>
                  <a:moveTo>
                    <a:pt x="199" y="167"/>
                  </a:moveTo>
                  <a:cubicBezTo>
                    <a:pt x="195" y="168"/>
                    <a:pt x="190" y="167"/>
                    <a:pt x="186" y="165"/>
                  </a:cubicBezTo>
                  <a:cubicBezTo>
                    <a:pt x="182" y="163"/>
                    <a:pt x="180" y="159"/>
                    <a:pt x="179" y="155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183" y="155"/>
                    <a:pt x="183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1"/>
                    <a:pt x="180" y="151"/>
                    <a:pt x="180" y="151"/>
                  </a:cubicBezTo>
                  <a:cubicBezTo>
                    <a:pt x="185" y="142"/>
                    <a:pt x="196" y="148"/>
                    <a:pt x="204" y="148"/>
                  </a:cubicBezTo>
                  <a:cubicBezTo>
                    <a:pt x="202" y="154"/>
                    <a:pt x="200" y="160"/>
                    <a:pt x="199" y="167"/>
                  </a:cubicBezTo>
                  <a:close/>
                  <a:moveTo>
                    <a:pt x="196" y="133"/>
                  </a:moveTo>
                  <a:cubicBezTo>
                    <a:pt x="197" y="130"/>
                    <a:pt x="199" y="129"/>
                    <a:pt x="201" y="128"/>
                  </a:cubicBezTo>
                  <a:cubicBezTo>
                    <a:pt x="201" y="129"/>
                    <a:pt x="201" y="129"/>
                    <a:pt x="201" y="129"/>
                  </a:cubicBezTo>
                  <a:cubicBezTo>
                    <a:pt x="202" y="130"/>
                    <a:pt x="204" y="129"/>
                    <a:pt x="204" y="128"/>
                  </a:cubicBezTo>
                  <a:cubicBezTo>
                    <a:pt x="205" y="128"/>
                    <a:pt x="207" y="128"/>
                    <a:pt x="208" y="128"/>
                  </a:cubicBezTo>
                  <a:cubicBezTo>
                    <a:pt x="210" y="129"/>
                    <a:pt x="211" y="127"/>
                    <a:pt x="210" y="125"/>
                  </a:cubicBezTo>
                  <a:cubicBezTo>
                    <a:pt x="211" y="126"/>
                    <a:pt x="212" y="126"/>
                    <a:pt x="213" y="126"/>
                  </a:cubicBezTo>
                  <a:cubicBezTo>
                    <a:pt x="212" y="127"/>
                    <a:pt x="212" y="128"/>
                    <a:pt x="211" y="129"/>
                  </a:cubicBezTo>
                  <a:cubicBezTo>
                    <a:pt x="209" y="133"/>
                    <a:pt x="207" y="137"/>
                    <a:pt x="206" y="142"/>
                  </a:cubicBezTo>
                  <a:cubicBezTo>
                    <a:pt x="201" y="143"/>
                    <a:pt x="195" y="138"/>
                    <a:pt x="196" y="133"/>
                  </a:cubicBezTo>
                  <a:close/>
                  <a:moveTo>
                    <a:pt x="208" y="183"/>
                  </a:moveTo>
                  <a:cubicBezTo>
                    <a:pt x="209" y="200"/>
                    <a:pt x="214" y="217"/>
                    <a:pt x="222" y="232"/>
                  </a:cubicBezTo>
                  <a:cubicBezTo>
                    <a:pt x="222" y="232"/>
                    <a:pt x="222" y="232"/>
                    <a:pt x="223" y="233"/>
                  </a:cubicBezTo>
                  <a:cubicBezTo>
                    <a:pt x="220" y="234"/>
                    <a:pt x="217" y="235"/>
                    <a:pt x="214" y="237"/>
                  </a:cubicBezTo>
                  <a:cubicBezTo>
                    <a:pt x="209" y="220"/>
                    <a:pt x="207" y="201"/>
                    <a:pt x="208" y="183"/>
                  </a:cubicBezTo>
                  <a:close/>
                  <a:moveTo>
                    <a:pt x="224" y="282"/>
                  </a:moveTo>
                  <a:cubicBezTo>
                    <a:pt x="217" y="286"/>
                    <a:pt x="208" y="292"/>
                    <a:pt x="202" y="284"/>
                  </a:cubicBezTo>
                  <a:cubicBezTo>
                    <a:pt x="195" y="274"/>
                    <a:pt x="204" y="265"/>
                    <a:pt x="212" y="260"/>
                  </a:cubicBezTo>
                  <a:cubicBezTo>
                    <a:pt x="212" y="260"/>
                    <a:pt x="212" y="260"/>
                    <a:pt x="212" y="260"/>
                  </a:cubicBezTo>
                  <a:cubicBezTo>
                    <a:pt x="216" y="268"/>
                    <a:pt x="221" y="275"/>
                    <a:pt x="226" y="282"/>
                  </a:cubicBezTo>
                  <a:cubicBezTo>
                    <a:pt x="225" y="282"/>
                    <a:pt x="224" y="282"/>
                    <a:pt x="224" y="282"/>
                  </a:cubicBezTo>
                  <a:close/>
                  <a:moveTo>
                    <a:pt x="268" y="304"/>
                  </a:moveTo>
                  <a:cubicBezTo>
                    <a:pt x="242" y="290"/>
                    <a:pt x="225" y="267"/>
                    <a:pt x="216" y="241"/>
                  </a:cubicBezTo>
                  <a:cubicBezTo>
                    <a:pt x="231" y="235"/>
                    <a:pt x="246" y="229"/>
                    <a:pt x="261" y="222"/>
                  </a:cubicBezTo>
                  <a:cubicBezTo>
                    <a:pt x="263" y="221"/>
                    <a:pt x="263" y="219"/>
                    <a:pt x="262" y="217"/>
                  </a:cubicBezTo>
                  <a:cubicBezTo>
                    <a:pt x="250" y="196"/>
                    <a:pt x="244" y="172"/>
                    <a:pt x="245" y="149"/>
                  </a:cubicBezTo>
                  <a:cubicBezTo>
                    <a:pt x="247" y="158"/>
                    <a:pt x="249" y="166"/>
                    <a:pt x="251" y="175"/>
                  </a:cubicBezTo>
                  <a:cubicBezTo>
                    <a:pt x="255" y="186"/>
                    <a:pt x="259" y="205"/>
                    <a:pt x="269" y="212"/>
                  </a:cubicBezTo>
                  <a:cubicBezTo>
                    <a:pt x="278" y="219"/>
                    <a:pt x="293" y="216"/>
                    <a:pt x="304" y="216"/>
                  </a:cubicBezTo>
                  <a:cubicBezTo>
                    <a:pt x="323" y="216"/>
                    <a:pt x="343" y="216"/>
                    <a:pt x="362" y="216"/>
                  </a:cubicBezTo>
                  <a:cubicBezTo>
                    <a:pt x="364" y="216"/>
                    <a:pt x="364" y="215"/>
                    <a:pt x="365" y="214"/>
                  </a:cubicBezTo>
                  <a:cubicBezTo>
                    <a:pt x="373" y="195"/>
                    <a:pt x="376" y="174"/>
                    <a:pt x="372" y="153"/>
                  </a:cubicBezTo>
                  <a:cubicBezTo>
                    <a:pt x="374" y="158"/>
                    <a:pt x="375" y="162"/>
                    <a:pt x="376" y="167"/>
                  </a:cubicBezTo>
                  <a:cubicBezTo>
                    <a:pt x="381" y="182"/>
                    <a:pt x="383" y="197"/>
                    <a:pt x="382" y="213"/>
                  </a:cubicBezTo>
                  <a:cubicBezTo>
                    <a:pt x="382" y="214"/>
                    <a:pt x="383" y="215"/>
                    <a:pt x="384" y="215"/>
                  </a:cubicBezTo>
                  <a:cubicBezTo>
                    <a:pt x="390" y="216"/>
                    <a:pt x="396" y="216"/>
                    <a:pt x="402" y="216"/>
                  </a:cubicBezTo>
                  <a:cubicBezTo>
                    <a:pt x="403" y="216"/>
                    <a:pt x="404" y="215"/>
                    <a:pt x="404" y="214"/>
                  </a:cubicBezTo>
                  <a:cubicBezTo>
                    <a:pt x="407" y="199"/>
                    <a:pt x="407" y="185"/>
                    <a:pt x="406" y="171"/>
                  </a:cubicBezTo>
                  <a:cubicBezTo>
                    <a:pt x="411" y="184"/>
                    <a:pt x="415" y="198"/>
                    <a:pt x="415" y="213"/>
                  </a:cubicBezTo>
                  <a:cubicBezTo>
                    <a:pt x="415" y="214"/>
                    <a:pt x="416" y="215"/>
                    <a:pt x="418" y="215"/>
                  </a:cubicBezTo>
                  <a:cubicBezTo>
                    <a:pt x="430" y="216"/>
                    <a:pt x="442" y="217"/>
                    <a:pt x="454" y="221"/>
                  </a:cubicBezTo>
                  <a:cubicBezTo>
                    <a:pt x="454" y="221"/>
                    <a:pt x="455" y="221"/>
                    <a:pt x="455" y="221"/>
                  </a:cubicBezTo>
                  <a:cubicBezTo>
                    <a:pt x="449" y="248"/>
                    <a:pt x="434" y="274"/>
                    <a:pt x="413" y="291"/>
                  </a:cubicBezTo>
                  <a:cubicBezTo>
                    <a:pt x="405" y="298"/>
                    <a:pt x="397" y="303"/>
                    <a:pt x="387" y="307"/>
                  </a:cubicBezTo>
                  <a:cubicBezTo>
                    <a:pt x="386" y="307"/>
                    <a:pt x="385" y="308"/>
                    <a:pt x="384" y="309"/>
                  </a:cubicBezTo>
                  <a:cubicBezTo>
                    <a:pt x="348" y="325"/>
                    <a:pt x="303" y="324"/>
                    <a:pt x="268" y="304"/>
                  </a:cubicBezTo>
                  <a:close/>
                  <a:moveTo>
                    <a:pt x="292" y="787"/>
                  </a:moveTo>
                  <a:cubicBezTo>
                    <a:pt x="288" y="788"/>
                    <a:pt x="279" y="789"/>
                    <a:pt x="276" y="786"/>
                  </a:cubicBezTo>
                  <a:cubicBezTo>
                    <a:pt x="271" y="780"/>
                    <a:pt x="280" y="776"/>
                    <a:pt x="285" y="776"/>
                  </a:cubicBezTo>
                  <a:cubicBezTo>
                    <a:pt x="291" y="776"/>
                    <a:pt x="296" y="781"/>
                    <a:pt x="302" y="783"/>
                  </a:cubicBezTo>
                  <a:cubicBezTo>
                    <a:pt x="303" y="783"/>
                    <a:pt x="304" y="783"/>
                    <a:pt x="305" y="782"/>
                  </a:cubicBezTo>
                  <a:cubicBezTo>
                    <a:pt x="305" y="782"/>
                    <a:pt x="306" y="782"/>
                    <a:pt x="306" y="782"/>
                  </a:cubicBezTo>
                  <a:cubicBezTo>
                    <a:pt x="302" y="786"/>
                    <a:pt x="297" y="787"/>
                    <a:pt x="292" y="787"/>
                  </a:cubicBezTo>
                  <a:close/>
                  <a:moveTo>
                    <a:pt x="433" y="490"/>
                  </a:moveTo>
                  <a:cubicBezTo>
                    <a:pt x="454" y="537"/>
                    <a:pt x="481" y="586"/>
                    <a:pt x="523" y="617"/>
                  </a:cubicBezTo>
                  <a:cubicBezTo>
                    <a:pt x="504" y="639"/>
                    <a:pt x="483" y="653"/>
                    <a:pt x="455" y="662"/>
                  </a:cubicBezTo>
                  <a:cubicBezTo>
                    <a:pt x="427" y="671"/>
                    <a:pt x="397" y="676"/>
                    <a:pt x="368" y="677"/>
                  </a:cubicBezTo>
                  <a:cubicBezTo>
                    <a:pt x="338" y="679"/>
                    <a:pt x="308" y="678"/>
                    <a:pt x="278" y="672"/>
                  </a:cubicBezTo>
                  <a:cubicBezTo>
                    <a:pt x="263" y="670"/>
                    <a:pt x="248" y="666"/>
                    <a:pt x="234" y="662"/>
                  </a:cubicBezTo>
                  <a:cubicBezTo>
                    <a:pt x="222" y="658"/>
                    <a:pt x="211" y="653"/>
                    <a:pt x="199" y="651"/>
                  </a:cubicBezTo>
                  <a:cubicBezTo>
                    <a:pt x="230" y="601"/>
                    <a:pt x="253" y="545"/>
                    <a:pt x="270" y="489"/>
                  </a:cubicBezTo>
                  <a:cubicBezTo>
                    <a:pt x="279" y="461"/>
                    <a:pt x="287" y="432"/>
                    <a:pt x="292" y="402"/>
                  </a:cubicBezTo>
                  <a:cubicBezTo>
                    <a:pt x="295" y="388"/>
                    <a:pt x="297" y="375"/>
                    <a:pt x="299" y="361"/>
                  </a:cubicBezTo>
                  <a:cubicBezTo>
                    <a:pt x="300" y="350"/>
                    <a:pt x="303" y="338"/>
                    <a:pt x="301" y="327"/>
                  </a:cubicBezTo>
                  <a:cubicBezTo>
                    <a:pt x="329" y="333"/>
                    <a:pt x="359" y="330"/>
                    <a:pt x="385" y="319"/>
                  </a:cubicBezTo>
                  <a:cubicBezTo>
                    <a:pt x="390" y="378"/>
                    <a:pt x="409" y="436"/>
                    <a:pt x="433" y="490"/>
                  </a:cubicBezTo>
                  <a:close/>
                  <a:moveTo>
                    <a:pt x="616" y="388"/>
                  </a:moveTo>
                  <a:cubicBezTo>
                    <a:pt x="616" y="430"/>
                    <a:pt x="616" y="472"/>
                    <a:pt x="619" y="514"/>
                  </a:cubicBezTo>
                  <a:cubicBezTo>
                    <a:pt x="610" y="513"/>
                    <a:pt x="600" y="513"/>
                    <a:pt x="590" y="512"/>
                  </a:cubicBezTo>
                  <a:cubicBezTo>
                    <a:pt x="590" y="512"/>
                    <a:pt x="590" y="511"/>
                    <a:pt x="590" y="511"/>
                  </a:cubicBezTo>
                  <a:cubicBezTo>
                    <a:pt x="592" y="431"/>
                    <a:pt x="596" y="351"/>
                    <a:pt x="595" y="271"/>
                  </a:cubicBezTo>
                  <a:cubicBezTo>
                    <a:pt x="595" y="270"/>
                    <a:pt x="596" y="270"/>
                    <a:pt x="596" y="269"/>
                  </a:cubicBezTo>
                  <a:cubicBezTo>
                    <a:pt x="596" y="269"/>
                    <a:pt x="597" y="269"/>
                    <a:pt x="597" y="269"/>
                  </a:cubicBezTo>
                  <a:cubicBezTo>
                    <a:pt x="599" y="271"/>
                    <a:pt x="601" y="272"/>
                    <a:pt x="604" y="273"/>
                  </a:cubicBezTo>
                  <a:cubicBezTo>
                    <a:pt x="608" y="274"/>
                    <a:pt x="613" y="273"/>
                    <a:pt x="616" y="271"/>
                  </a:cubicBezTo>
                  <a:cubicBezTo>
                    <a:pt x="614" y="310"/>
                    <a:pt x="616" y="350"/>
                    <a:pt x="616" y="388"/>
                  </a:cubicBezTo>
                  <a:close/>
                  <a:moveTo>
                    <a:pt x="583" y="512"/>
                  </a:moveTo>
                  <a:cubicBezTo>
                    <a:pt x="578" y="511"/>
                    <a:pt x="573" y="511"/>
                    <a:pt x="568" y="511"/>
                  </a:cubicBezTo>
                  <a:cubicBezTo>
                    <a:pt x="570" y="431"/>
                    <a:pt x="574" y="351"/>
                    <a:pt x="572" y="271"/>
                  </a:cubicBezTo>
                  <a:cubicBezTo>
                    <a:pt x="574" y="274"/>
                    <a:pt x="577" y="276"/>
                    <a:pt x="581" y="276"/>
                  </a:cubicBezTo>
                  <a:cubicBezTo>
                    <a:pt x="584" y="277"/>
                    <a:pt x="588" y="276"/>
                    <a:pt x="591" y="274"/>
                  </a:cubicBezTo>
                  <a:cubicBezTo>
                    <a:pt x="586" y="353"/>
                    <a:pt x="585" y="432"/>
                    <a:pt x="583" y="511"/>
                  </a:cubicBezTo>
                  <a:cubicBezTo>
                    <a:pt x="583" y="511"/>
                    <a:pt x="583" y="511"/>
                    <a:pt x="583" y="512"/>
                  </a:cubicBezTo>
                  <a:close/>
                  <a:moveTo>
                    <a:pt x="581" y="169"/>
                  </a:moveTo>
                  <a:cubicBezTo>
                    <a:pt x="585" y="177"/>
                    <a:pt x="589" y="184"/>
                    <a:pt x="592" y="192"/>
                  </a:cubicBezTo>
                  <a:cubicBezTo>
                    <a:pt x="591" y="192"/>
                    <a:pt x="589" y="192"/>
                    <a:pt x="588" y="195"/>
                  </a:cubicBezTo>
                  <a:cubicBezTo>
                    <a:pt x="587" y="199"/>
                    <a:pt x="585" y="204"/>
                    <a:pt x="580" y="205"/>
                  </a:cubicBezTo>
                  <a:cubicBezTo>
                    <a:pt x="576" y="206"/>
                    <a:pt x="572" y="204"/>
                    <a:pt x="569" y="202"/>
                  </a:cubicBezTo>
                  <a:cubicBezTo>
                    <a:pt x="573" y="191"/>
                    <a:pt x="577" y="180"/>
                    <a:pt x="581" y="169"/>
                  </a:cubicBezTo>
                  <a:close/>
                  <a:moveTo>
                    <a:pt x="566" y="208"/>
                  </a:moveTo>
                  <a:cubicBezTo>
                    <a:pt x="570" y="212"/>
                    <a:pt x="575" y="214"/>
                    <a:pt x="581" y="213"/>
                  </a:cubicBezTo>
                  <a:cubicBezTo>
                    <a:pt x="588" y="212"/>
                    <a:pt x="594" y="207"/>
                    <a:pt x="596" y="200"/>
                  </a:cubicBezTo>
                  <a:cubicBezTo>
                    <a:pt x="605" y="219"/>
                    <a:pt x="611" y="240"/>
                    <a:pt x="616" y="261"/>
                  </a:cubicBezTo>
                  <a:cubicBezTo>
                    <a:pt x="616" y="261"/>
                    <a:pt x="616" y="261"/>
                    <a:pt x="616" y="261"/>
                  </a:cubicBezTo>
                  <a:cubicBezTo>
                    <a:pt x="613" y="264"/>
                    <a:pt x="611" y="267"/>
                    <a:pt x="606" y="266"/>
                  </a:cubicBezTo>
                  <a:cubicBezTo>
                    <a:pt x="603" y="266"/>
                    <a:pt x="601" y="265"/>
                    <a:pt x="599" y="262"/>
                  </a:cubicBezTo>
                  <a:cubicBezTo>
                    <a:pt x="600" y="259"/>
                    <a:pt x="600" y="255"/>
                    <a:pt x="597" y="252"/>
                  </a:cubicBezTo>
                  <a:cubicBezTo>
                    <a:pt x="595" y="251"/>
                    <a:pt x="592" y="252"/>
                    <a:pt x="592" y="255"/>
                  </a:cubicBezTo>
                  <a:cubicBezTo>
                    <a:pt x="592" y="256"/>
                    <a:pt x="592" y="257"/>
                    <a:pt x="592" y="259"/>
                  </a:cubicBezTo>
                  <a:cubicBezTo>
                    <a:pt x="592" y="259"/>
                    <a:pt x="592" y="259"/>
                    <a:pt x="592" y="259"/>
                  </a:cubicBezTo>
                  <a:cubicBezTo>
                    <a:pt x="592" y="260"/>
                    <a:pt x="592" y="261"/>
                    <a:pt x="592" y="262"/>
                  </a:cubicBezTo>
                  <a:cubicBezTo>
                    <a:pt x="591" y="263"/>
                    <a:pt x="591" y="264"/>
                    <a:pt x="591" y="264"/>
                  </a:cubicBezTo>
                  <a:cubicBezTo>
                    <a:pt x="589" y="267"/>
                    <a:pt x="585" y="270"/>
                    <a:pt x="582" y="269"/>
                  </a:cubicBezTo>
                  <a:cubicBezTo>
                    <a:pt x="576" y="268"/>
                    <a:pt x="572" y="258"/>
                    <a:pt x="575" y="253"/>
                  </a:cubicBezTo>
                  <a:cubicBezTo>
                    <a:pt x="577" y="251"/>
                    <a:pt x="574" y="249"/>
                    <a:pt x="572" y="251"/>
                  </a:cubicBezTo>
                  <a:cubicBezTo>
                    <a:pt x="572" y="251"/>
                    <a:pt x="572" y="251"/>
                    <a:pt x="571" y="252"/>
                  </a:cubicBezTo>
                  <a:cubicBezTo>
                    <a:pt x="569" y="251"/>
                    <a:pt x="567" y="252"/>
                    <a:pt x="567" y="255"/>
                  </a:cubicBezTo>
                  <a:cubicBezTo>
                    <a:pt x="566" y="259"/>
                    <a:pt x="565" y="263"/>
                    <a:pt x="560" y="265"/>
                  </a:cubicBezTo>
                  <a:cubicBezTo>
                    <a:pt x="555" y="266"/>
                    <a:pt x="551" y="262"/>
                    <a:pt x="549" y="258"/>
                  </a:cubicBezTo>
                  <a:cubicBezTo>
                    <a:pt x="549" y="258"/>
                    <a:pt x="549" y="258"/>
                    <a:pt x="548" y="257"/>
                  </a:cubicBezTo>
                  <a:cubicBezTo>
                    <a:pt x="555" y="241"/>
                    <a:pt x="560" y="224"/>
                    <a:pt x="566" y="208"/>
                  </a:cubicBezTo>
                  <a:close/>
                  <a:moveTo>
                    <a:pt x="548" y="266"/>
                  </a:moveTo>
                  <a:cubicBezTo>
                    <a:pt x="551" y="270"/>
                    <a:pt x="556" y="273"/>
                    <a:pt x="562" y="271"/>
                  </a:cubicBezTo>
                  <a:cubicBezTo>
                    <a:pt x="564" y="271"/>
                    <a:pt x="566" y="270"/>
                    <a:pt x="567" y="269"/>
                  </a:cubicBezTo>
                  <a:cubicBezTo>
                    <a:pt x="562" y="349"/>
                    <a:pt x="563" y="430"/>
                    <a:pt x="561" y="510"/>
                  </a:cubicBezTo>
                  <a:cubicBezTo>
                    <a:pt x="553" y="510"/>
                    <a:pt x="545" y="509"/>
                    <a:pt x="538" y="509"/>
                  </a:cubicBezTo>
                  <a:cubicBezTo>
                    <a:pt x="539" y="491"/>
                    <a:pt x="539" y="474"/>
                    <a:pt x="539" y="457"/>
                  </a:cubicBezTo>
                  <a:cubicBezTo>
                    <a:pt x="540" y="440"/>
                    <a:pt x="541" y="422"/>
                    <a:pt x="538" y="407"/>
                  </a:cubicBezTo>
                  <a:cubicBezTo>
                    <a:pt x="540" y="407"/>
                    <a:pt x="542" y="408"/>
                    <a:pt x="544" y="408"/>
                  </a:cubicBezTo>
                  <a:cubicBezTo>
                    <a:pt x="554" y="408"/>
                    <a:pt x="564" y="399"/>
                    <a:pt x="560" y="389"/>
                  </a:cubicBezTo>
                  <a:cubicBezTo>
                    <a:pt x="558" y="381"/>
                    <a:pt x="551" y="377"/>
                    <a:pt x="543" y="376"/>
                  </a:cubicBezTo>
                  <a:cubicBezTo>
                    <a:pt x="547" y="340"/>
                    <a:pt x="548" y="303"/>
                    <a:pt x="548" y="266"/>
                  </a:cubicBezTo>
                  <a:close/>
                  <a:moveTo>
                    <a:pt x="533" y="394"/>
                  </a:moveTo>
                  <a:cubicBezTo>
                    <a:pt x="531" y="392"/>
                    <a:pt x="531" y="386"/>
                    <a:pt x="533" y="382"/>
                  </a:cubicBezTo>
                  <a:cubicBezTo>
                    <a:pt x="539" y="383"/>
                    <a:pt x="546" y="382"/>
                    <a:pt x="551" y="387"/>
                  </a:cubicBezTo>
                  <a:cubicBezTo>
                    <a:pt x="556" y="392"/>
                    <a:pt x="552" y="400"/>
                    <a:pt x="545" y="400"/>
                  </a:cubicBezTo>
                  <a:cubicBezTo>
                    <a:pt x="541" y="400"/>
                    <a:pt x="536" y="398"/>
                    <a:pt x="533" y="394"/>
                  </a:cubicBezTo>
                  <a:close/>
                  <a:moveTo>
                    <a:pt x="539" y="526"/>
                  </a:moveTo>
                  <a:cubicBezTo>
                    <a:pt x="564" y="536"/>
                    <a:pt x="596" y="536"/>
                    <a:pt x="623" y="532"/>
                  </a:cubicBezTo>
                  <a:cubicBezTo>
                    <a:pt x="614" y="566"/>
                    <a:pt x="549" y="561"/>
                    <a:pt x="539" y="526"/>
                  </a:cubicBezTo>
                  <a:close/>
                  <a:moveTo>
                    <a:pt x="624" y="526"/>
                  </a:moveTo>
                  <a:cubicBezTo>
                    <a:pt x="610" y="527"/>
                    <a:pt x="596" y="528"/>
                    <a:pt x="582" y="527"/>
                  </a:cubicBezTo>
                  <a:cubicBezTo>
                    <a:pt x="567" y="526"/>
                    <a:pt x="552" y="522"/>
                    <a:pt x="538" y="520"/>
                  </a:cubicBezTo>
                  <a:cubicBezTo>
                    <a:pt x="537" y="518"/>
                    <a:pt x="537" y="516"/>
                    <a:pt x="537" y="513"/>
                  </a:cubicBezTo>
                  <a:cubicBezTo>
                    <a:pt x="537" y="513"/>
                    <a:pt x="537" y="512"/>
                    <a:pt x="537" y="512"/>
                  </a:cubicBezTo>
                  <a:cubicBezTo>
                    <a:pt x="537" y="512"/>
                    <a:pt x="537" y="512"/>
                    <a:pt x="537" y="511"/>
                  </a:cubicBezTo>
                  <a:cubicBezTo>
                    <a:pt x="564" y="518"/>
                    <a:pt x="593" y="522"/>
                    <a:pt x="621" y="520"/>
                  </a:cubicBezTo>
                  <a:cubicBezTo>
                    <a:pt x="621" y="521"/>
                    <a:pt x="623" y="522"/>
                    <a:pt x="624" y="522"/>
                  </a:cubicBezTo>
                  <a:cubicBezTo>
                    <a:pt x="624" y="523"/>
                    <a:pt x="624" y="524"/>
                    <a:pt x="624" y="5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3" name="Freeform 6"/>
            <p:cNvSpPr/>
            <p:nvPr/>
          </p:nvSpPr>
          <p:spPr bwMode="auto">
            <a:xfrm>
              <a:off x="4408" y="1974"/>
              <a:ext cx="283" cy="67"/>
            </a:xfrm>
            <a:custGeom>
              <a:avLst/>
              <a:gdLst>
                <a:gd name="T0" fmla="*/ 83 w 85"/>
                <a:gd name="T1" fmla="*/ 5 h 20"/>
                <a:gd name="T2" fmla="*/ 66 w 85"/>
                <a:gd name="T3" fmla="*/ 4 h 20"/>
                <a:gd name="T4" fmla="*/ 50 w 85"/>
                <a:gd name="T5" fmla="*/ 7 h 20"/>
                <a:gd name="T6" fmla="*/ 38 w 85"/>
                <a:gd name="T7" fmla="*/ 3 h 20"/>
                <a:gd name="T8" fmla="*/ 26 w 85"/>
                <a:gd name="T9" fmla="*/ 8 h 20"/>
                <a:gd name="T10" fmla="*/ 8 w 85"/>
                <a:gd name="T11" fmla="*/ 1 h 20"/>
                <a:gd name="T12" fmla="*/ 6 w 85"/>
                <a:gd name="T13" fmla="*/ 2 h 20"/>
                <a:gd name="T14" fmla="*/ 0 w 85"/>
                <a:gd name="T15" fmla="*/ 14 h 20"/>
                <a:gd name="T16" fmla="*/ 3 w 85"/>
                <a:gd name="T17" fmla="*/ 16 h 20"/>
                <a:gd name="T18" fmla="*/ 21 w 85"/>
                <a:gd name="T19" fmla="*/ 19 h 20"/>
                <a:gd name="T20" fmla="*/ 43 w 85"/>
                <a:gd name="T21" fmla="*/ 14 h 20"/>
                <a:gd name="T22" fmla="*/ 46 w 85"/>
                <a:gd name="T23" fmla="*/ 15 h 20"/>
                <a:gd name="T24" fmla="*/ 83 w 85"/>
                <a:gd name="T25" fmla="*/ 9 h 20"/>
                <a:gd name="T26" fmla="*/ 83 w 85"/>
                <a:gd name="T2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20">
                  <a:moveTo>
                    <a:pt x="83" y="5"/>
                  </a:moveTo>
                  <a:cubicBezTo>
                    <a:pt x="77" y="4"/>
                    <a:pt x="72" y="4"/>
                    <a:pt x="66" y="4"/>
                  </a:cubicBezTo>
                  <a:cubicBezTo>
                    <a:pt x="61" y="5"/>
                    <a:pt x="54" y="8"/>
                    <a:pt x="50" y="7"/>
                  </a:cubicBezTo>
                  <a:cubicBezTo>
                    <a:pt x="45" y="7"/>
                    <a:pt x="43" y="4"/>
                    <a:pt x="38" y="3"/>
                  </a:cubicBezTo>
                  <a:cubicBezTo>
                    <a:pt x="32" y="3"/>
                    <a:pt x="31" y="6"/>
                    <a:pt x="26" y="8"/>
                  </a:cubicBezTo>
                  <a:cubicBezTo>
                    <a:pt x="17" y="13"/>
                    <a:pt x="17" y="4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3" y="6"/>
                    <a:pt x="1" y="10"/>
                    <a:pt x="0" y="14"/>
                  </a:cubicBezTo>
                  <a:cubicBezTo>
                    <a:pt x="0" y="16"/>
                    <a:pt x="2" y="17"/>
                    <a:pt x="3" y="16"/>
                  </a:cubicBezTo>
                  <a:cubicBezTo>
                    <a:pt x="10" y="0"/>
                    <a:pt x="13" y="17"/>
                    <a:pt x="21" y="19"/>
                  </a:cubicBezTo>
                  <a:cubicBezTo>
                    <a:pt x="27" y="20"/>
                    <a:pt x="38" y="6"/>
                    <a:pt x="43" y="14"/>
                  </a:cubicBezTo>
                  <a:cubicBezTo>
                    <a:pt x="43" y="15"/>
                    <a:pt x="45" y="16"/>
                    <a:pt x="46" y="15"/>
                  </a:cubicBezTo>
                  <a:cubicBezTo>
                    <a:pt x="58" y="11"/>
                    <a:pt x="70" y="11"/>
                    <a:pt x="83" y="9"/>
                  </a:cubicBezTo>
                  <a:cubicBezTo>
                    <a:pt x="85" y="9"/>
                    <a:pt x="85" y="6"/>
                    <a:pt x="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4" name="Freeform 7"/>
            <p:cNvSpPr/>
            <p:nvPr/>
          </p:nvSpPr>
          <p:spPr bwMode="auto">
            <a:xfrm>
              <a:off x="4404" y="2068"/>
              <a:ext cx="334" cy="56"/>
            </a:xfrm>
            <a:custGeom>
              <a:avLst/>
              <a:gdLst>
                <a:gd name="T0" fmla="*/ 98 w 100"/>
                <a:gd name="T1" fmla="*/ 6 h 17"/>
                <a:gd name="T2" fmla="*/ 92 w 100"/>
                <a:gd name="T3" fmla="*/ 2 h 17"/>
                <a:gd name="T4" fmla="*/ 65 w 100"/>
                <a:gd name="T5" fmla="*/ 2 h 17"/>
                <a:gd name="T6" fmla="*/ 61 w 100"/>
                <a:gd name="T7" fmla="*/ 3 h 17"/>
                <a:gd name="T8" fmla="*/ 37 w 100"/>
                <a:gd name="T9" fmla="*/ 3 h 17"/>
                <a:gd name="T10" fmla="*/ 33 w 100"/>
                <a:gd name="T11" fmla="*/ 5 h 17"/>
                <a:gd name="T12" fmla="*/ 4 w 100"/>
                <a:gd name="T13" fmla="*/ 7 h 17"/>
                <a:gd name="T14" fmla="*/ 2 w 100"/>
                <a:gd name="T15" fmla="*/ 10 h 17"/>
                <a:gd name="T16" fmla="*/ 21 w 100"/>
                <a:gd name="T17" fmla="*/ 15 h 17"/>
                <a:gd name="T18" fmla="*/ 28 w 100"/>
                <a:gd name="T19" fmla="*/ 13 h 17"/>
                <a:gd name="T20" fmla="*/ 44 w 100"/>
                <a:gd name="T21" fmla="*/ 13 h 17"/>
                <a:gd name="T22" fmla="*/ 53 w 100"/>
                <a:gd name="T23" fmla="*/ 16 h 17"/>
                <a:gd name="T24" fmla="*/ 70 w 100"/>
                <a:gd name="T25" fmla="*/ 14 h 17"/>
                <a:gd name="T26" fmla="*/ 73 w 100"/>
                <a:gd name="T27" fmla="*/ 14 h 17"/>
                <a:gd name="T28" fmla="*/ 96 w 100"/>
                <a:gd name="T29" fmla="*/ 8 h 17"/>
                <a:gd name="T30" fmla="*/ 98 w 100"/>
                <a:gd name="T3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17">
                  <a:moveTo>
                    <a:pt x="98" y="6"/>
                  </a:moveTo>
                  <a:cubicBezTo>
                    <a:pt x="96" y="2"/>
                    <a:pt x="96" y="3"/>
                    <a:pt x="92" y="2"/>
                  </a:cubicBezTo>
                  <a:cubicBezTo>
                    <a:pt x="80" y="0"/>
                    <a:pt x="77" y="11"/>
                    <a:pt x="65" y="2"/>
                  </a:cubicBezTo>
                  <a:cubicBezTo>
                    <a:pt x="64" y="1"/>
                    <a:pt x="62" y="2"/>
                    <a:pt x="61" y="3"/>
                  </a:cubicBezTo>
                  <a:cubicBezTo>
                    <a:pt x="52" y="13"/>
                    <a:pt x="46" y="2"/>
                    <a:pt x="37" y="3"/>
                  </a:cubicBezTo>
                  <a:cubicBezTo>
                    <a:pt x="36" y="3"/>
                    <a:pt x="34" y="4"/>
                    <a:pt x="33" y="5"/>
                  </a:cubicBezTo>
                  <a:cubicBezTo>
                    <a:pt x="22" y="8"/>
                    <a:pt x="16" y="13"/>
                    <a:pt x="4" y="7"/>
                  </a:cubicBezTo>
                  <a:cubicBezTo>
                    <a:pt x="2" y="6"/>
                    <a:pt x="0" y="8"/>
                    <a:pt x="2" y="10"/>
                  </a:cubicBezTo>
                  <a:cubicBezTo>
                    <a:pt x="8" y="14"/>
                    <a:pt x="14" y="16"/>
                    <a:pt x="21" y="15"/>
                  </a:cubicBezTo>
                  <a:cubicBezTo>
                    <a:pt x="23" y="15"/>
                    <a:pt x="26" y="14"/>
                    <a:pt x="28" y="13"/>
                  </a:cubicBezTo>
                  <a:cubicBezTo>
                    <a:pt x="36" y="10"/>
                    <a:pt x="33" y="8"/>
                    <a:pt x="44" y="13"/>
                  </a:cubicBezTo>
                  <a:cubicBezTo>
                    <a:pt x="48" y="15"/>
                    <a:pt x="49" y="17"/>
                    <a:pt x="53" y="16"/>
                  </a:cubicBezTo>
                  <a:cubicBezTo>
                    <a:pt x="61" y="14"/>
                    <a:pt x="62" y="7"/>
                    <a:pt x="70" y="14"/>
                  </a:cubicBezTo>
                  <a:cubicBezTo>
                    <a:pt x="71" y="14"/>
                    <a:pt x="72" y="14"/>
                    <a:pt x="73" y="14"/>
                  </a:cubicBezTo>
                  <a:cubicBezTo>
                    <a:pt x="78" y="12"/>
                    <a:pt x="90" y="6"/>
                    <a:pt x="96" y="8"/>
                  </a:cubicBezTo>
                  <a:cubicBezTo>
                    <a:pt x="98" y="9"/>
                    <a:pt x="100" y="8"/>
                    <a:pt x="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5" name="Freeform 8"/>
            <p:cNvSpPr/>
            <p:nvPr/>
          </p:nvSpPr>
          <p:spPr bwMode="auto">
            <a:xfrm>
              <a:off x="4398" y="2168"/>
              <a:ext cx="337" cy="86"/>
            </a:xfrm>
            <a:custGeom>
              <a:avLst/>
              <a:gdLst>
                <a:gd name="T0" fmla="*/ 99 w 101"/>
                <a:gd name="T1" fmla="*/ 9 h 26"/>
                <a:gd name="T2" fmla="*/ 74 w 101"/>
                <a:gd name="T3" fmla="*/ 7 h 26"/>
                <a:gd name="T4" fmla="*/ 57 w 101"/>
                <a:gd name="T5" fmla="*/ 4 h 26"/>
                <a:gd name="T6" fmla="*/ 25 w 101"/>
                <a:gd name="T7" fmla="*/ 17 h 26"/>
                <a:gd name="T8" fmla="*/ 2 w 101"/>
                <a:gd name="T9" fmla="*/ 17 h 26"/>
                <a:gd name="T10" fmla="*/ 3 w 101"/>
                <a:gd name="T11" fmla="*/ 20 h 26"/>
                <a:gd name="T12" fmla="*/ 23 w 101"/>
                <a:gd name="T13" fmla="*/ 24 h 26"/>
                <a:gd name="T14" fmla="*/ 28 w 101"/>
                <a:gd name="T15" fmla="*/ 24 h 26"/>
                <a:gd name="T16" fmla="*/ 54 w 101"/>
                <a:gd name="T17" fmla="*/ 15 h 26"/>
                <a:gd name="T18" fmla="*/ 71 w 101"/>
                <a:gd name="T19" fmla="*/ 13 h 26"/>
                <a:gd name="T20" fmla="*/ 76 w 101"/>
                <a:gd name="T21" fmla="*/ 13 h 26"/>
                <a:gd name="T22" fmla="*/ 97 w 101"/>
                <a:gd name="T23" fmla="*/ 13 h 26"/>
                <a:gd name="T24" fmla="*/ 99 w 101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26">
                  <a:moveTo>
                    <a:pt x="99" y="9"/>
                  </a:moveTo>
                  <a:cubicBezTo>
                    <a:pt x="91" y="3"/>
                    <a:pt x="82" y="1"/>
                    <a:pt x="74" y="7"/>
                  </a:cubicBezTo>
                  <a:cubicBezTo>
                    <a:pt x="70" y="1"/>
                    <a:pt x="64" y="2"/>
                    <a:pt x="57" y="4"/>
                  </a:cubicBezTo>
                  <a:cubicBezTo>
                    <a:pt x="44" y="8"/>
                    <a:pt x="32" y="6"/>
                    <a:pt x="25" y="17"/>
                  </a:cubicBezTo>
                  <a:cubicBezTo>
                    <a:pt x="18" y="11"/>
                    <a:pt x="9" y="10"/>
                    <a:pt x="2" y="17"/>
                  </a:cubicBezTo>
                  <a:cubicBezTo>
                    <a:pt x="0" y="19"/>
                    <a:pt x="2" y="20"/>
                    <a:pt x="3" y="20"/>
                  </a:cubicBezTo>
                  <a:cubicBezTo>
                    <a:pt x="10" y="21"/>
                    <a:pt x="17" y="22"/>
                    <a:pt x="23" y="24"/>
                  </a:cubicBezTo>
                  <a:cubicBezTo>
                    <a:pt x="24" y="25"/>
                    <a:pt x="27" y="26"/>
                    <a:pt x="28" y="24"/>
                  </a:cubicBezTo>
                  <a:cubicBezTo>
                    <a:pt x="34" y="12"/>
                    <a:pt x="44" y="15"/>
                    <a:pt x="54" y="15"/>
                  </a:cubicBezTo>
                  <a:cubicBezTo>
                    <a:pt x="59" y="14"/>
                    <a:pt x="64" y="0"/>
                    <a:pt x="71" y="13"/>
                  </a:cubicBezTo>
                  <a:cubicBezTo>
                    <a:pt x="72" y="14"/>
                    <a:pt x="74" y="15"/>
                    <a:pt x="76" y="13"/>
                  </a:cubicBezTo>
                  <a:cubicBezTo>
                    <a:pt x="82" y="7"/>
                    <a:pt x="91" y="11"/>
                    <a:pt x="97" y="13"/>
                  </a:cubicBezTo>
                  <a:cubicBezTo>
                    <a:pt x="100" y="13"/>
                    <a:pt x="101" y="10"/>
                    <a:pt x="9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6" name="Freeform 9"/>
            <p:cNvSpPr/>
            <p:nvPr/>
          </p:nvSpPr>
          <p:spPr bwMode="auto">
            <a:xfrm>
              <a:off x="4414" y="2288"/>
              <a:ext cx="341" cy="86"/>
            </a:xfrm>
            <a:custGeom>
              <a:avLst/>
              <a:gdLst>
                <a:gd name="T0" fmla="*/ 96 w 102"/>
                <a:gd name="T1" fmla="*/ 3 h 26"/>
                <a:gd name="T2" fmla="*/ 73 w 102"/>
                <a:gd name="T3" fmla="*/ 8 h 26"/>
                <a:gd name="T4" fmla="*/ 48 w 102"/>
                <a:gd name="T5" fmla="*/ 8 h 26"/>
                <a:gd name="T6" fmla="*/ 37 w 102"/>
                <a:gd name="T7" fmla="*/ 15 h 26"/>
                <a:gd name="T8" fmla="*/ 28 w 102"/>
                <a:gd name="T9" fmla="*/ 10 h 26"/>
                <a:gd name="T10" fmla="*/ 3 w 102"/>
                <a:gd name="T11" fmla="*/ 10 h 26"/>
                <a:gd name="T12" fmla="*/ 0 w 102"/>
                <a:gd name="T13" fmla="*/ 11 h 26"/>
                <a:gd name="T14" fmla="*/ 5 w 102"/>
                <a:gd name="T15" fmla="*/ 17 h 26"/>
                <a:gd name="T16" fmla="*/ 36 w 102"/>
                <a:gd name="T17" fmla="*/ 23 h 26"/>
                <a:gd name="T18" fmla="*/ 42 w 102"/>
                <a:gd name="T19" fmla="*/ 21 h 26"/>
                <a:gd name="T20" fmla="*/ 60 w 102"/>
                <a:gd name="T21" fmla="*/ 15 h 26"/>
                <a:gd name="T22" fmla="*/ 67 w 102"/>
                <a:gd name="T23" fmla="*/ 16 h 26"/>
                <a:gd name="T24" fmla="*/ 86 w 102"/>
                <a:gd name="T25" fmla="*/ 14 h 26"/>
                <a:gd name="T26" fmla="*/ 101 w 102"/>
                <a:gd name="T27" fmla="*/ 5 h 26"/>
                <a:gd name="T28" fmla="*/ 96 w 102"/>
                <a:gd name="T2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26">
                  <a:moveTo>
                    <a:pt x="96" y="3"/>
                  </a:moveTo>
                  <a:cubicBezTo>
                    <a:pt x="95" y="7"/>
                    <a:pt x="77" y="7"/>
                    <a:pt x="73" y="8"/>
                  </a:cubicBezTo>
                  <a:cubicBezTo>
                    <a:pt x="64" y="9"/>
                    <a:pt x="56" y="6"/>
                    <a:pt x="48" y="8"/>
                  </a:cubicBezTo>
                  <a:cubicBezTo>
                    <a:pt x="43" y="9"/>
                    <a:pt x="39" y="11"/>
                    <a:pt x="37" y="15"/>
                  </a:cubicBezTo>
                  <a:cubicBezTo>
                    <a:pt x="34" y="13"/>
                    <a:pt x="32" y="11"/>
                    <a:pt x="28" y="10"/>
                  </a:cubicBezTo>
                  <a:cubicBezTo>
                    <a:pt x="22" y="9"/>
                    <a:pt x="6" y="15"/>
                    <a:pt x="3" y="10"/>
                  </a:cubicBezTo>
                  <a:cubicBezTo>
                    <a:pt x="2" y="8"/>
                    <a:pt x="0" y="9"/>
                    <a:pt x="0" y="11"/>
                  </a:cubicBezTo>
                  <a:cubicBezTo>
                    <a:pt x="1" y="14"/>
                    <a:pt x="2" y="15"/>
                    <a:pt x="5" y="17"/>
                  </a:cubicBezTo>
                  <a:cubicBezTo>
                    <a:pt x="16" y="23"/>
                    <a:pt x="24" y="10"/>
                    <a:pt x="36" y="23"/>
                  </a:cubicBezTo>
                  <a:cubicBezTo>
                    <a:pt x="39" y="26"/>
                    <a:pt x="42" y="24"/>
                    <a:pt x="42" y="21"/>
                  </a:cubicBezTo>
                  <a:cubicBezTo>
                    <a:pt x="43" y="14"/>
                    <a:pt x="56" y="15"/>
                    <a:pt x="60" y="15"/>
                  </a:cubicBezTo>
                  <a:cubicBezTo>
                    <a:pt x="62" y="16"/>
                    <a:pt x="65" y="16"/>
                    <a:pt x="67" y="16"/>
                  </a:cubicBezTo>
                  <a:cubicBezTo>
                    <a:pt x="74" y="15"/>
                    <a:pt x="79" y="14"/>
                    <a:pt x="86" y="14"/>
                  </a:cubicBezTo>
                  <a:cubicBezTo>
                    <a:pt x="94" y="14"/>
                    <a:pt x="100" y="14"/>
                    <a:pt x="101" y="5"/>
                  </a:cubicBezTo>
                  <a:cubicBezTo>
                    <a:pt x="102" y="1"/>
                    <a:pt x="97" y="0"/>
                    <a:pt x="9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7" name="Freeform 10"/>
            <p:cNvSpPr/>
            <p:nvPr/>
          </p:nvSpPr>
          <p:spPr bwMode="auto">
            <a:xfrm>
              <a:off x="4411" y="2384"/>
              <a:ext cx="310" cy="84"/>
            </a:xfrm>
            <a:custGeom>
              <a:avLst/>
              <a:gdLst>
                <a:gd name="T0" fmla="*/ 87 w 93"/>
                <a:gd name="T1" fmla="*/ 3 h 25"/>
                <a:gd name="T2" fmla="*/ 63 w 93"/>
                <a:gd name="T3" fmla="*/ 11 h 25"/>
                <a:gd name="T4" fmla="*/ 41 w 93"/>
                <a:gd name="T5" fmla="*/ 10 h 25"/>
                <a:gd name="T6" fmla="*/ 29 w 93"/>
                <a:gd name="T7" fmla="*/ 16 h 25"/>
                <a:gd name="T8" fmla="*/ 2 w 93"/>
                <a:gd name="T9" fmla="*/ 9 h 25"/>
                <a:gd name="T10" fmla="*/ 4 w 93"/>
                <a:gd name="T11" fmla="*/ 12 h 25"/>
                <a:gd name="T12" fmla="*/ 26 w 93"/>
                <a:gd name="T13" fmla="*/ 23 h 25"/>
                <a:gd name="T14" fmla="*/ 31 w 93"/>
                <a:gd name="T15" fmla="*/ 23 h 25"/>
                <a:gd name="T16" fmla="*/ 56 w 93"/>
                <a:gd name="T17" fmla="*/ 20 h 25"/>
                <a:gd name="T18" fmla="*/ 89 w 93"/>
                <a:gd name="T19" fmla="*/ 9 h 25"/>
                <a:gd name="T20" fmla="*/ 87 w 93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25">
                  <a:moveTo>
                    <a:pt x="87" y="3"/>
                  </a:moveTo>
                  <a:cubicBezTo>
                    <a:pt x="79" y="6"/>
                    <a:pt x="71" y="9"/>
                    <a:pt x="63" y="11"/>
                  </a:cubicBezTo>
                  <a:cubicBezTo>
                    <a:pt x="55" y="13"/>
                    <a:pt x="49" y="10"/>
                    <a:pt x="41" y="10"/>
                  </a:cubicBezTo>
                  <a:cubicBezTo>
                    <a:pt x="36" y="10"/>
                    <a:pt x="32" y="12"/>
                    <a:pt x="29" y="16"/>
                  </a:cubicBezTo>
                  <a:cubicBezTo>
                    <a:pt x="22" y="7"/>
                    <a:pt x="12" y="0"/>
                    <a:pt x="2" y="9"/>
                  </a:cubicBezTo>
                  <a:cubicBezTo>
                    <a:pt x="0" y="10"/>
                    <a:pt x="2" y="13"/>
                    <a:pt x="4" y="12"/>
                  </a:cubicBezTo>
                  <a:cubicBezTo>
                    <a:pt x="15" y="5"/>
                    <a:pt x="22" y="16"/>
                    <a:pt x="26" y="23"/>
                  </a:cubicBezTo>
                  <a:cubicBezTo>
                    <a:pt x="27" y="25"/>
                    <a:pt x="30" y="25"/>
                    <a:pt x="31" y="23"/>
                  </a:cubicBezTo>
                  <a:cubicBezTo>
                    <a:pt x="36" y="15"/>
                    <a:pt x="49" y="21"/>
                    <a:pt x="56" y="20"/>
                  </a:cubicBezTo>
                  <a:cubicBezTo>
                    <a:pt x="67" y="19"/>
                    <a:pt x="79" y="13"/>
                    <a:pt x="89" y="9"/>
                  </a:cubicBezTo>
                  <a:cubicBezTo>
                    <a:pt x="93" y="8"/>
                    <a:pt x="91" y="2"/>
                    <a:pt x="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8" name="Freeform 11"/>
            <p:cNvSpPr/>
            <p:nvPr/>
          </p:nvSpPr>
          <p:spPr bwMode="auto">
            <a:xfrm>
              <a:off x="5155" y="1751"/>
              <a:ext cx="134" cy="96"/>
            </a:xfrm>
            <a:custGeom>
              <a:avLst/>
              <a:gdLst>
                <a:gd name="T0" fmla="*/ 29 w 40"/>
                <a:gd name="T1" fmla="*/ 4 h 29"/>
                <a:gd name="T2" fmla="*/ 10 w 40"/>
                <a:gd name="T3" fmla="*/ 4 h 29"/>
                <a:gd name="T4" fmla="*/ 2 w 40"/>
                <a:gd name="T5" fmla="*/ 21 h 29"/>
                <a:gd name="T6" fmla="*/ 14 w 40"/>
                <a:gd name="T7" fmla="*/ 25 h 29"/>
                <a:gd name="T8" fmla="*/ 10 w 40"/>
                <a:gd name="T9" fmla="*/ 20 h 29"/>
                <a:gd name="T10" fmla="*/ 13 w 40"/>
                <a:gd name="T11" fmla="*/ 15 h 29"/>
                <a:gd name="T12" fmla="*/ 20 w 40"/>
                <a:gd name="T13" fmla="*/ 11 h 29"/>
                <a:gd name="T14" fmla="*/ 29 w 40"/>
                <a:gd name="T15" fmla="*/ 22 h 29"/>
                <a:gd name="T16" fmla="*/ 37 w 40"/>
                <a:gd name="T17" fmla="*/ 22 h 29"/>
                <a:gd name="T18" fmla="*/ 29 w 40"/>
                <a:gd name="T1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29">
                  <a:moveTo>
                    <a:pt x="29" y="4"/>
                  </a:moveTo>
                  <a:cubicBezTo>
                    <a:pt x="23" y="0"/>
                    <a:pt x="16" y="0"/>
                    <a:pt x="10" y="4"/>
                  </a:cubicBezTo>
                  <a:cubicBezTo>
                    <a:pt x="5" y="7"/>
                    <a:pt x="0" y="14"/>
                    <a:pt x="2" y="21"/>
                  </a:cubicBezTo>
                  <a:cubicBezTo>
                    <a:pt x="4" y="25"/>
                    <a:pt x="10" y="29"/>
                    <a:pt x="14" y="25"/>
                  </a:cubicBezTo>
                  <a:cubicBezTo>
                    <a:pt x="16" y="22"/>
                    <a:pt x="13" y="18"/>
                    <a:pt x="10" y="20"/>
                  </a:cubicBezTo>
                  <a:cubicBezTo>
                    <a:pt x="11" y="19"/>
                    <a:pt x="12" y="16"/>
                    <a:pt x="13" y="15"/>
                  </a:cubicBezTo>
                  <a:cubicBezTo>
                    <a:pt x="15" y="13"/>
                    <a:pt x="17" y="11"/>
                    <a:pt x="20" y="11"/>
                  </a:cubicBezTo>
                  <a:cubicBezTo>
                    <a:pt x="26" y="12"/>
                    <a:pt x="27" y="17"/>
                    <a:pt x="29" y="22"/>
                  </a:cubicBezTo>
                  <a:cubicBezTo>
                    <a:pt x="30" y="26"/>
                    <a:pt x="36" y="26"/>
                    <a:pt x="37" y="22"/>
                  </a:cubicBezTo>
                  <a:cubicBezTo>
                    <a:pt x="40" y="15"/>
                    <a:pt x="35" y="7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9" name="Freeform 12"/>
            <p:cNvSpPr/>
            <p:nvPr/>
          </p:nvSpPr>
          <p:spPr bwMode="auto">
            <a:xfrm>
              <a:off x="5572" y="1734"/>
              <a:ext cx="140" cy="87"/>
            </a:xfrm>
            <a:custGeom>
              <a:avLst/>
              <a:gdLst>
                <a:gd name="T0" fmla="*/ 18 w 42"/>
                <a:gd name="T1" fmla="*/ 0 h 26"/>
                <a:gd name="T2" fmla="*/ 3 w 42"/>
                <a:gd name="T3" fmla="*/ 22 h 26"/>
                <a:gd name="T4" fmla="*/ 10 w 42"/>
                <a:gd name="T5" fmla="*/ 21 h 26"/>
                <a:gd name="T6" fmla="*/ 19 w 42"/>
                <a:gd name="T7" fmla="*/ 10 h 26"/>
                <a:gd name="T8" fmla="*/ 29 w 42"/>
                <a:gd name="T9" fmla="*/ 22 h 26"/>
                <a:gd name="T10" fmla="*/ 34 w 42"/>
                <a:gd name="T11" fmla="*/ 22 h 26"/>
                <a:gd name="T12" fmla="*/ 18 w 4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6">
                  <a:moveTo>
                    <a:pt x="18" y="0"/>
                  </a:moveTo>
                  <a:cubicBezTo>
                    <a:pt x="7" y="1"/>
                    <a:pt x="0" y="12"/>
                    <a:pt x="3" y="22"/>
                  </a:cubicBezTo>
                  <a:cubicBezTo>
                    <a:pt x="4" y="26"/>
                    <a:pt x="10" y="25"/>
                    <a:pt x="10" y="21"/>
                  </a:cubicBezTo>
                  <a:cubicBezTo>
                    <a:pt x="9" y="16"/>
                    <a:pt x="13" y="10"/>
                    <a:pt x="19" y="10"/>
                  </a:cubicBezTo>
                  <a:cubicBezTo>
                    <a:pt x="26" y="11"/>
                    <a:pt x="25" y="18"/>
                    <a:pt x="29" y="22"/>
                  </a:cubicBezTo>
                  <a:cubicBezTo>
                    <a:pt x="30" y="23"/>
                    <a:pt x="33" y="23"/>
                    <a:pt x="34" y="22"/>
                  </a:cubicBezTo>
                  <a:cubicBezTo>
                    <a:pt x="42" y="12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0" name="Freeform 13"/>
            <p:cNvSpPr/>
            <p:nvPr/>
          </p:nvSpPr>
          <p:spPr bwMode="auto">
            <a:xfrm>
              <a:off x="5395" y="1807"/>
              <a:ext cx="97" cy="97"/>
            </a:xfrm>
            <a:custGeom>
              <a:avLst/>
              <a:gdLst>
                <a:gd name="T0" fmla="*/ 24 w 29"/>
                <a:gd name="T1" fmla="*/ 17 h 29"/>
                <a:gd name="T2" fmla="*/ 11 w 29"/>
                <a:gd name="T3" fmla="*/ 18 h 29"/>
                <a:gd name="T4" fmla="*/ 11 w 29"/>
                <a:gd name="T5" fmla="*/ 5 h 29"/>
                <a:gd name="T6" fmla="*/ 8 w 29"/>
                <a:gd name="T7" fmla="*/ 1 h 29"/>
                <a:gd name="T8" fmla="*/ 6 w 29"/>
                <a:gd name="T9" fmla="*/ 23 h 29"/>
                <a:gd name="T10" fmla="*/ 28 w 29"/>
                <a:gd name="T11" fmla="*/ 20 h 29"/>
                <a:gd name="T12" fmla="*/ 24 w 29"/>
                <a:gd name="T1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4" y="17"/>
                  </a:moveTo>
                  <a:cubicBezTo>
                    <a:pt x="20" y="19"/>
                    <a:pt x="16" y="22"/>
                    <a:pt x="11" y="18"/>
                  </a:cubicBezTo>
                  <a:cubicBezTo>
                    <a:pt x="8" y="15"/>
                    <a:pt x="8" y="8"/>
                    <a:pt x="11" y="5"/>
                  </a:cubicBezTo>
                  <a:cubicBezTo>
                    <a:pt x="13" y="3"/>
                    <a:pt x="11" y="0"/>
                    <a:pt x="8" y="1"/>
                  </a:cubicBezTo>
                  <a:cubicBezTo>
                    <a:pt x="1" y="6"/>
                    <a:pt x="0" y="17"/>
                    <a:pt x="6" y="23"/>
                  </a:cubicBezTo>
                  <a:cubicBezTo>
                    <a:pt x="12" y="29"/>
                    <a:pt x="26" y="29"/>
                    <a:pt x="28" y="20"/>
                  </a:cubicBezTo>
                  <a:cubicBezTo>
                    <a:pt x="29" y="17"/>
                    <a:pt x="26" y="16"/>
                    <a:pt x="2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1" name="Freeform 14"/>
            <p:cNvSpPr/>
            <p:nvPr/>
          </p:nvSpPr>
          <p:spPr bwMode="auto">
            <a:xfrm>
              <a:off x="5339" y="1884"/>
              <a:ext cx="250" cy="117"/>
            </a:xfrm>
            <a:custGeom>
              <a:avLst/>
              <a:gdLst>
                <a:gd name="T0" fmla="*/ 66 w 75"/>
                <a:gd name="T1" fmla="*/ 4 h 35"/>
                <a:gd name="T2" fmla="*/ 6 w 75"/>
                <a:gd name="T3" fmla="*/ 11 h 35"/>
                <a:gd name="T4" fmla="*/ 3 w 75"/>
                <a:gd name="T5" fmla="*/ 16 h 35"/>
                <a:gd name="T6" fmla="*/ 72 w 75"/>
                <a:gd name="T7" fmla="*/ 9 h 35"/>
                <a:gd name="T8" fmla="*/ 66 w 75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5">
                  <a:moveTo>
                    <a:pt x="66" y="4"/>
                  </a:moveTo>
                  <a:cubicBezTo>
                    <a:pt x="51" y="21"/>
                    <a:pt x="25" y="25"/>
                    <a:pt x="6" y="11"/>
                  </a:cubicBezTo>
                  <a:cubicBezTo>
                    <a:pt x="3" y="9"/>
                    <a:pt x="0" y="13"/>
                    <a:pt x="3" y="16"/>
                  </a:cubicBezTo>
                  <a:cubicBezTo>
                    <a:pt x="23" y="35"/>
                    <a:pt x="56" y="31"/>
                    <a:pt x="72" y="9"/>
                  </a:cubicBezTo>
                  <a:cubicBezTo>
                    <a:pt x="75" y="5"/>
                    <a:pt x="69" y="0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6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6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6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977809" y="1725720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19050">
              <a:solidFill>
                <a:srgbClr val="005790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rgbClr val="005790"/>
            </a:solidFill>
            <a:ln w="19050">
              <a:solidFill>
                <a:srgbClr val="005790"/>
              </a:solidFill>
              <a:round/>
            </a:ln>
          </p:spPr>
          <p:txBody>
            <a:bodyPr/>
            <a:lstStyle/>
            <a:p>
              <a:endParaRPr lang="zh-CN" altLang="en-US" sz="32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组合 43"/>
          <p:cNvGrpSpPr/>
          <p:nvPr/>
        </p:nvGrpSpPr>
        <p:grpSpPr bwMode="auto">
          <a:xfrm>
            <a:off x="7465313" y="1979068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TAIWAN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1" name="组合 43"/>
          <p:cNvGrpSpPr/>
          <p:nvPr/>
        </p:nvGrpSpPr>
        <p:grpSpPr bwMode="auto">
          <a:xfrm>
            <a:off x="7465313" y="3190365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HEILONGJIANG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4" name="组合 43"/>
          <p:cNvGrpSpPr/>
          <p:nvPr/>
        </p:nvGrpSpPr>
        <p:grpSpPr bwMode="auto">
          <a:xfrm>
            <a:off x="7465313" y="4445577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2135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SHANDONG</a:t>
              </a:r>
              <a:endPara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37" name="Freeform 35"/>
          <p:cNvSpPr/>
          <p:nvPr/>
        </p:nvSpPr>
        <p:spPr bwMode="auto">
          <a:xfrm>
            <a:off x="6645329" y="2118777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noFill/>
          <a:ln w="19050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Freeform 29"/>
          <p:cNvSpPr/>
          <p:nvPr/>
        </p:nvSpPr>
        <p:spPr bwMode="auto">
          <a:xfrm>
            <a:off x="6358623" y="3319153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noFill/>
          <a:ln w="19050">
            <a:solidFill>
              <a:srgbClr val="005790"/>
            </a:solidFill>
            <a:round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Freeform 30"/>
          <p:cNvSpPr/>
          <p:nvPr/>
        </p:nvSpPr>
        <p:spPr bwMode="auto">
          <a:xfrm>
            <a:off x="6473809" y="4795379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noFill/>
          <a:ln w="19050">
            <a:solidFill>
              <a:srgbClr val="005790"/>
            </a:solidFill>
            <a:miter lim="800000"/>
          </a:ln>
        </p:spPr>
        <p:txBody>
          <a:bodyPr/>
          <a:lstStyle/>
          <a:p>
            <a:endParaRPr lang="zh-CN" altLang="en-US" sz="32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8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9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组合 26"/>
          <p:cNvGrpSpPr/>
          <p:nvPr/>
        </p:nvGrpSpPr>
        <p:grpSpPr>
          <a:xfrm>
            <a:off x="4889046" y="1462947"/>
            <a:ext cx="2469906" cy="2702266"/>
            <a:chOff x="1370574" y="1902721"/>
            <a:chExt cx="2184002" cy="2389465"/>
          </a:xfrm>
        </p:grpSpPr>
        <p:sp>
          <p:nvSpPr>
            <p:cNvPr id="2" name="任意多边形 1"/>
            <p:cNvSpPr/>
            <p:nvPr/>
          </p:nvSpPr>
          <p:spPr>
            <a:xfrm rot="19144893">
              <a:off x="1370574" y="1902721"/>
              <a:ext cx="2184002" cy="238946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232992" y="2459052"/>
              <a:ext cx="550667" cy="562725"/>
              <a:chOff x="5268913" y="4124325"/>
              <a:chExt cx="652463" cy="666751"/>
            </a:xfrm>
            <a:solidFill>
              <a:schemeClr val="tx1"/>
            </a:solidFill>
          </p:grpSpPr>
          <p:sp>
            <p:nvSpPr>
              <p:cNvPr id="4" name="Freeform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5" name="Freeform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6" name="Freeform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7" name="Freeform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8" name="Freeform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9" name="Freeform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0" name="Freeform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1" name="Freeform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2" name="Freeform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3" name="Freeform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4" name="Freeform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solidFill>
                  <a:srgbClr val="005790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25" name="文本框 24"/>
            <p:cNvSpPr txBox="1"/>
            <p:nvPr/>
          </p:nvSpPr>
          <p:spPr>
            <a:xfrm>
              <a:off x="2116557" y="3210461"/>
              <a:ext cx="916181" cy="46265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8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标题</a:t>
              </a:r>
              <a:endParaRPr lang="zh-CN" altLang="en-US" sz="2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cxnSp>
          <p:nvCxnSpPr>
            <p:cNvPr id="26" name="直接连接符 25"/>
            <p:cNvCxnSpPr/>
            <p:nvPr/>
          </p:nvCxnSpPr>
          <p:spPr>
            <a:xfrm>
              <a:off x="1840696" y="3150047"/>
              <a:ext cx="1325880" cy="0"/>
            </a:xfrm>
            <a:prstGeom prst="line">
              <a:avLst/>
            </a:prstGeom>
            <a:ln w="25400">
              <a:solidFill>
                <a:srgbClr val="00579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矩形 27"/>
          <p:cNvSpPr/>
          <p:nvPr/>
        </p:nvSpPr>
        <p:spPr>
          <a:xfrm>
            <a:off x="5058947" y="4643929"/>
            <a:ext cx="2391446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5033580" y="4248270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任意多边形 31"/>
          <p:cNvSpPr/>
          <p:nvPr/>
        </p:nvSpPr>
        <p:spPr>
          <a:xfrm rot="19144893">
            <a:off x="8582676" y="2005559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005790"/>
              </a:solidFill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9234501" y="3203491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5" name="直接连接符 34"/>
          <p:cNvCxnSpPr/>
          <p:nvPr/>
        </p:nvCxnSpPr>
        <p:spPr>
          <a:xfrm>
            <a:off x="9012367" y="3145614"/>
            <a:ext cx="1211853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矩形 55"/>
          <p:cNvSpPr/>
          <p:nvPr/>
        </p:nvSpPr>
        <p:spPr>
          <a:xfrm>
            <a:off x="8692947" y="4783850"/>
            <a:ext cx="206704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en-US" altLang="zh-CN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8521810" y="4332003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9" name="任意多边形 58"/>
          <p:cNvSpPr/>
          <p:nvPr/>
        </p:nvSpPr>
        <p:spPr>
          <a:xfrm rot="19144893">
            <a:off x="1711991" y="2005559"/>
            <a:ext cx="1996176" cy="218396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005790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005790"/>
              </a:solidFill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2363816" y="3203491"/>
            <a:ext cx="837389" cy="4782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2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62" name="直接连接符 61"/>
          <p:cNvCxnSpPr/>
          <p:nvPr/>
        </p:nvCxnSpPr>
        <p:spPr>
          <a:xfrm>
            <a:off x="2141682" y="3145614"/>
            <a:ext cx="1211853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矩形 82"/>
          <p:cNvSpPr/>
          <p:nvPr/>
        </p:nvSpPr>
        <p:spPr>
          <a:xfrm>
            <a:off x="1822262" y="4783850"/>
            <a:ext cx="210965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芒果派办公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www.686ppt.com</a:t>
            </a:r>
          </a:p>
          <a:p>
            <a:pPr algn="dist"/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would look like. If it is not real text. </a:t>
            </a:r>
          </a:p>
        </p:txBody>
      </p:sp>
      <p:sp>
        <p:nvSpPr>
          <p:cNvPr id="84" name="矩形 83"/>
          <p:cNvSpPr/>
          <p:nvPr/>
        </p:nvSpPr>
        <p:spPr>
          <a:xfrm>
            <a:off x="1651125" y="4332003"/>
            <a:ext cx="240631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【</a:t>
            </a:r>
            <a:r>
              <a:rPr lang="zh-CN" altLang="en-US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我是一个标题</a:t>
            </a:r>
            <a:r>
              <a:rPr lang="en-US" altLang="zh-CN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】</a:t>
            </a:r>
            <a:endParaRPr lang="en-US" altLang="zh-CN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5" name="组合 84"/>
          <p:cNvGrpSpPr/>
          <p:nvPr/>
        </p:nvGrpSpPr>
        <p:grpSpPr>
          <a:xfrm>
            <a:off x="9403565" y="2603922"/>
            <a:ext cx="354397" cy="373829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86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2587267" y="2593183"/>
            <a:ext cx="390485" cy="395111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133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1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2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7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7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6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7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8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9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0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1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2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3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5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6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7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8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9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0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7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第三章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遗留问题探讨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09"/>
          <p:cNvSpPr>
            <a:spLocks noEditPoints="1"/>
          </p:cNvSpPr>
          <p:nvPr/>
        </p:nvSpPr>
        <p:spPr bwMode="auto">
          <a:xfrm>
            <a:off x="1139655" y="2345111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3" name="Freeform 109"/>
          <p:cNvSpPr>
            <a:spLocks noEditPoints="1"/>
          </p:cNvSpPr>
          <p:nvPr/>
        </p:nvSpPr>
        <p:spPr bwMode="auto">
          <a:xfrm rot="1159868">
            <a:off x="3442363" y="2527007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4" name="Freeform 109"/>
          <p:cNvSpPr>
            <a:spLocks noEditPoints="1"/>
          </p:cNvSpPr>
          <p:nvPr/>
        </p:nvSpPr>
        <p:spPr bwMode="auto">
          <a:xfrm>
            <a:off x="5633740" y="2382726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5" name="Freeform 109"/>
          <p:cNvSpPr>
            <a:spLocks noEditPoints="1"/>
          </p:cNvSpPr>
          <p:nvPr/>
        </p:nvSpPr>
        <p:spPr bwMode="auto">
          <a:xfrm flipH="1">
            <a:off x="7922797" y="2536069"/>
            <a:ext cx="2858933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 rot="20197002">
            <a:off x="1685453" y="3584867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3988067" y="38872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 rot="20635738">
            <a:off x="6193907" y="37064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 rot="1431631">
            <a:off x="8455289" y="4015313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1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4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2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6"/>
          <p:cNvSpPr/>
          <p:nvPr/>
        </p:nvSpPr>
        <p:spPr>
          <a:xfrm rot="5400000">
            <a:off x="3778627" y="3742425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 rot="5400000">
            <a:off x="4493927" y="3742425"/>
            <a:ext cx="3924560" cy="45719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 rot="16200000">
            <a:off x="5712273" y="1814242"/>
            <a:ext cx="761019" cy="3924560"/>
            <a:chOff x="5870447" y="1988393"/>
            <a:chExt cx="761019" cy="3924560"/>
          </a:xfrm>
        </p:grpSpPr>
        <p:sp>
          <p:nvSpPr>
            <p:cNvPr id="9" name="任意多边形 8"/>
            <p:cNvSpPr/>
            <p:nvPr/>
          </p:nvSpPr>
          <p:spPr>
            <a:xfrm rot="5400000">
              <a:off x="39310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 rot="5400000">
              <a:off x="4646327" y="3927813"/>
              <a:ext cx="3924560" cy="45719"/>
            </a:xfrm>
            <a:custGeom>
              <a:avLst/>
              <a:gdLst>
                <a:gd name="connsiteX0" fmla="*/ 0 w 2401485"/>
                <a:gd name="connsiteY0" fmla="*/ 27976 h 27976"/>
                <a:gd name="connsiteX1" fmla="*/ 1847088 w 2401485"/>
                <a:gd name="connsiteY1" fmla="*/ 544 h 27976"/>
                <a:gd name="connsiteX2" fmla="*/ 2350008 w 2401485"/>
                <a:gd name="connsiteY2" fmla="*/ 9688 h 27976"/>
                <a:gd name="connsiteX3" fmla="*/ 2359152 w 2401485"/>
                <a:gd name="connsiteY3" fmla="*/ 9688 h 2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485" h="27976">
                  <a:moveTo>
                    <a:pt x="0" y="27976"/>
                  </a:moveTo>
                  <a:lnTo>
                    <a:pt x="1847088" y="544"/>
                  </a:lnTo>
                  <a:cubicBezTo>
                    <a:pt x="2238756" y="-2504"/>
                    <a:pt x="2264664" y="8164"/>
                    <a:pt x="2350008" y="9688"/>
                  </a:cubicBezTo>
                  <a:cubicBezTo>
                    <a:pt x="2435352" y="11212"/>
                    <a:pt x="2397252" y="10450"/>
                    <a:pt x="2359152" y="9688"/>
                  </a:cubicBezTo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2" name="矩形 11"/>
          <p:cNvSpPr/>
          <p:nvPr/>
        </p:nvSpPr>
        <p:spPr>
          <a:xfrm>
            <a:off x="1332968" y="2311202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646868" y="189469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1375976" y="1933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1284028" y="4373115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1597928" y="395661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1327036" y="39958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200746" y="2311202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8514646" y="1894699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Freeform 30"/>
          <p:cNvSpPr>
            <a:spLocks noEditPoints="1"/>
          </p:cNvSpPr>
          <p:nvPr/>
        </p:nvSpPr>
        <p:spPr bwMode="auto">
          <a:xfrm>
            <a:off x="8243754" y="193395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8151806" y="4373115"/>
            <a:ext cx="2633351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8465706" y="3956612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Freeform 30"/>
          <p:cNvSpPr>
            <a:spLocks noEditPoints="1"/>
          </p:cNvSpPr>
          <p:nvPr/>
        </p:nvSpPr>
        <p:spPr bwMode="auto">
          <a:xfrm>
            <a:off x="8194814" y="39958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椭圆 31"/>
          <p:cNvSpPr/>
          <p:nvPr/>
        </p:nvSpPr>
        <p:spPr>
          <a:xfrm rot="16954181">
            <a:off x="4848972" y="2606025"/>
            <a:ext cx="2530632" cy="250540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4892040" y="3825236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400000">
            <a:off x="4909245" y="3839224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5288256" y="2781933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185125" y="2718791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5304640" y="3620134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O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6228941" y="3675864"/>
            <a:ext cx="670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72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</a:t>
            </a:r>
            <a:endParaRPr lang="en-US" altLang="zh-CN" sz="72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30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3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1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组合 108"/>
          <p:cNvGrpSpPr/>
          <p:nvPr/>
        </p:nvGrpSpPr>
        <p:grpSpPr>
          <a:xfrm>
            <a:off x="6524160" y="2132650"/>
            <a:ext cx="1166813" cy="577851"/>
            <a:chOff x="7239000" y="2012949"/>
            <a:chExt cx="1166813" cy="577851"/>
          </a:xfrm>
        </p:grpSpPr>
        <p:sp>
          <p:nvSpPr>
            <p:cNvPr id="110" name="矩形 109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1" name="直接连接符 110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接连接符 111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" name="组合 112"/>
          <p:cNvGrpSpPr/>
          <p:nvPr/>
        </p:nvGrpSpPr>
        <p:grpSpPr>
          <a:xfrm>
            <a:off x="6524160" y="3075373"/>
            <a:ext cx="1166813" cy="577851"/>
            <a:chOff x="7239000" y="2012949"/>
            <a:chExt cx="1166813" cy="577851"/>
          </a:xfrm>
        </p:grpSpPr>
        <p:sp>
          <p:nvSpPr>
            <p:cNvPr id="114" name="矩形 113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5" name="直接连接符 114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接连接符 115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" name="组合 116"/>
          <p:cNvGrpSpPr/>
          <p:nvPr/>
        </p:nvGrpSpPr>
        <p:grpSpPr>
          <a:xfrm>
            <a:off x="6524160" y="4042530"/>
            <a:ext cx="1166813" cy="577851"/>
            <a:chOff x="7239000" y="2012949"/>
            <a:chExt cx="1166813" cy="577851"/>
          </a:xfrm>
        </p:grpSpPr>
        <p:sp>
          <p:nvSpPr>
            <p:cNvPr id="118" name="矩形 117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19" name="直接连接符 118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直接连接符 119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组合 120"/>
          <p:cNvGrpSpPr/>
          <p:nvPr/>
        </p:nvGrpSpPr>
        <p:grpSpPr>
          <a:xfrm>
            <a:off x="6524160" y="5080789"/>
            <a:ext cx="1166813" cy="577851"/>
            <a:chOff x="7239000" y="2012949"/>
            <a:chExt cx="1166813" cy="577851"/>
          </a:xfrm>
        </p:grpSpPr>
        <p:sp>
          <p:nvSpPr>
            <p:cNvPr id="122" name="矩形 121"/>
            <p:cNvSpPr/>
            <p:nvPr/>
          </p:nvSpPr>
          <p:spPr>
            <a:xfrm>
              <a:off x="7239000" y="2012949"/>
              <a:ext cx="1079500" cy="484810"/>
            </a:xfrm>
            <a:prstGeom prst="rect">
              <a:avLst/>
            </a:pr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cxnSp>
          <p:nvCxnSpPr>
            <p:cNvPr id="123" name="直接连接符 122"/>
            <p:cNvCxnSpPr/>
            <p:nvPr/>
          </p:nvCxnSpPr>
          <p:spPr>
            <a:xfrm>
              <a:off x="8318498" y="2485157"/>
              <a:ext cx="0" cy="10564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直接连接符 123"/>
            <p:cNvCxnSpPr/>
            <p:nvPr/>
          </p:nvCxnSpPr>
          <p:spPr>
            <a:xfrm>
              <a:off x="8318498" y="2497759"/>
              <a:ext cx="87315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5" name="文本框 124"/>
          <p:cNvSpPr txBox="1"/>
          <p:nvPr/>
        </p:nvSpPr>
        <p:spPr>
          <a:xfrm>
            <a:off x="6524625" y="2028825"/>
            <a:ext cx="124587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step1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25"/>
          <p:cNvSpPr txBox="1"/>
          <p:nvPr/>
        </p:nvSpPr>
        <p:spPr>
          <a:xfrm>
            <a:off x="6524625" y="3009265"/>
            <a:ext cx="124587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step2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6523990" y="3967480"/>
            <a:ext cx="124714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step3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8" name="文本框 127"/>
          <p:cNvSpPr txBox="1"/>
          <p:nvPr/>
        </p:nvSpPr>
        <p:spPr>
          <a:xfrm>
            <a:off x="6524625" y="4975225"/>
            <a:ext cx="1247140" cy="6451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step4</a:t>
            </a:r>
            <a:endParaRPr lang="zh-CN" altLang="en-US" sz="36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9" name="文本框 128"/>
          <p:cNvSpPr txBox="1"/>
          <p:nvPr/>
        </p:nvSpPr>
        <p:spPr>
          <a:xfrm>
            <a:off x="7898433" y="2124259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7898433" y="3024361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7" name="文本框 86"/>
          <p:cNvSpPr txBox="1"/>
          <p:nvPr/>
        </p:nvSpPr>
        <p:spPr>
          <a:xfrm>
            <a:off x="7898433" y="4004120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7898433" y="4999758"/>
            <a:ext cx="3130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3960191" y="2054729"/>
            <a:ext cx="1079500" cy="1762125"/>
            <a:chOff x="3129871" y="1537574"/>
            <a:chExt cx="1079500" cy="1762125"/>
          </a:xfrm>
          <a:solidFill>
            <a:srgbClr val="005790"/>
          </a:solidFill>
        </p:grpSpPr>
        <p:sp>
          <p:nvSpPr>
            <p:cNvPr id="12" name="Freeform 11"/>
            <p:cNvSpPr/>
            <p:nvPr/>
          </p:nvSpPr>
          <p:spPr bwMode="auto">
            <a:xfrm>
              <a:off x="3344183" y="1693149"/>
              <a:ext cx="214313" cy="314325"/>
            </a:xfrm>
            <a:custGeom>
              <a:avLst/>
              <a:gdLst>
                <a:gd name="T0" fmla="*/ 2 w 23"/>
                <a:gd name="T1" fmla="*/ 1 h 34"/>
                <a:gd name="T2" fmla="*/ 3 w 23"/>
                <a:gd name="T3" fmla="*/ 4 h 34"/>
                <a:gd name="T4" fmla="*/ 5 w 23"/>
                <a:gd name="T5" fmla="*/ 7 h 34"/>
                <a:gd name="T6" fmla="*/ 9 w 23"/>
                <a:gd name="T7" fmla="*/ 12 h 34"/>
                <a:gd name="T8" fmla="*/ 12 w 23"/>
                <a:gd name="T9" fmla="*/ 17 h 34"/>
                <a:gd name="T10" fmla="*/ 15 w 23"/>
                <a:gd name="T11" fmla="*/ 22 h 34"/>
                <a:gd name="T12" fmla="*/ 23 w 23"/>
                <a:gd name="T13" fmla="*/ 32 h 34"/>
                <a:gd name="T14" fmla="*/ 23 w 23"/>
                <a:gd name="T15" fmla="*/ 34 h 34"/>
                <a:gd name="T16" fmla="*/ 20 w 23"/>
                <a:gd name="T17" fmla="*/ 33 h 34"/>
                <a:gd name="T18" fmla="*/ 0 w 23"/>
                <a:gd name="T19" fmla="*/ 1 h 34"/>
                <a:gd name="T20" fmla="*/ 1 w 23"/>
                <a:gd name="T21" fmla="*/ 1 h 34"/>
                <a:gd name="T22" fmla="*/ 2 w 23"/>
                <a:gd name="T23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4">
                  <a:moveTo>
                    <a:pt x="2" y="1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3" y="5"/>
                    <a:pt x="5" y="6"/>
                    <a:pt x="5" y="7"/>
                  </a:cubicBezTo>
                  <a:cubicBezTo>
                    <a:pt x="6" y="9"/>
                    <a:pt x="6" y="12"/>
                    <a:pt x="9" y="12"/>
                  </a:cubicBezTo>
                  <a:cubicBezTo>
                    <a:pt x="9" y="15"/>
                    <a:pt x="10" y="16"/>
                    <a:pt x="12" y="17"/>
                  </a:cubicBezTo>
                  <a:cubicBezTo>
                    <a:pt x="12" y="20"/>
                    <a:pt x="14" y="21"/>
                    <a:pt x="15" y="22"/>
                  </a:cubicBezTo>
                  <a:cubicBezTo>
                    <a:pt x="17" y="25"/>
                    <a:pt x="20" y="29"/>
                    <a:pt x="23" y="32"/>
                  </a:cubicBezTo>
                  <a:cubicBezTo>
                    <a:pt x="22" y="33"/>
                    <a:pt x="22" y="33"/>
                    <a:pt x="23" y="34"/>
                  </a:cubicBezTo>
                  <a:cubicBezTo>
                    <a:pt x="21" y="34"/>
                    <a:pt x="21" y="33"/>
                    <a:pt x="20" y="33"/>
                  </a:cubicBezTo>
                  <a:cubicBezTo>
                    <a:pt x="14" y="22"/>
                    <a:pt x="5" y="14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3204483" y="3207624"/>
              <a:ext cx="84138" cy="92075"/>
            </a:xfrm>
            <a:custGeom>
              <a:avLst/>
              <a:gdLst>
                <a:gd name="T0" fmla="*/ 8 w 9"/>
                <a:gd name="T1" fmla="*/ 2 h 10"/>
                <a:gd name="T2" fmla="*/ 3 w 9"/>
                <a:gd name="T3" fmla="*/ 1 h 10"/>
                <a:gd name="T4" fmla="*/ 8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8" y="2"/>
                  </a:moveTo>
                  <a:cubicBezTo>
                    <a:pt x="9" y="10"/>
                    <a:pt x="0" y="6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3129871" y="1537574"/>
              <a:ext cx="1079500" cy="1079500"/>
            </a:xfrm>
            <a:custGeom>
              <a:avLst/>
              <a:gdLst>
                <a:gd name="T0" fmla="*/ 77 w 116"/>
                <a:gd name="T1" fmla="*/ 20 h 117"/>
                <a:gd name="T2" fmla="*/ 74 w 116"/>
                <a:gd name="T3" fmla="*/ 20 h 117"/>
                <a:gd name="T4" fmla="*/ 69 w 116"/>
                <a:gd name="T5" fmla="*/ 21 h 117"/>
                <a:gd name="T6" fmla="*/ 106 w 116"/>
                <a:gd name="T7" fmla="*/ 71 h 117"/>
                <a:gd name="T8" fmla="*/ 60 w 116"/>
                <a:gd name="T9" fmla="*/ 13 h 117"/>
                <a:gd name="T10" fmla="*/ 52 w 116"/>
                <a:gd name="T11" fmla="*/ 12 h 117"/>
                <a:gd name="T12" fmla="*/ 86 w 116"/>
                <a:gd name="T13" fmla="*/ 56 h 117"/>
                <a:gd name="T14" fmla="*/ 107 w 116"/>
                <a:gd name="T15" fmla="*/ 46 h 117"/>
                <a:gd name="T16" fmla="*/ 101 w 116"/>
                <a:gd name="T17" fmla="*/ 19 h 117"/>
                <a:gd name="T18" fmla="*/ 95 w 116"/>
                <a:gd name="T19" fmla="*/ 101 h 117"/>
                <a:gd name="T20" fmla="*/ 65 w 116"/>
                <a:gd name="T21" fmla="*/ 116 h 117"/>
                <a:gd name="T22" fmla="*/ 8 w 116"/>
                <a:gd name="T23" fmla="*/ 27 h 117"/>
                <a:gd name="T24" fmla="*/ 51 w 116"/>
                <a:gd name="T25" fmla="*/ 2 h 117"/>
                <a:gd name="T26" fmla="*/ 43 w 116"/>
                <a:gd name="T27" fmla="*/ 6 h 117"/>
                <a:gd name="T28" fmla="*/ 19 w 116"/>
                <a:gd name="T29" fmla="*/ 20 h 117"/>
                <a:gd name="T30" fmla="*/ 43 w 116"/>
                <a:gd name="T31" fmla="*/ 37 h 117"/>
                <a:gd name="T32" fmla="*/ 43 w 116"/>
                <a:gd name="T33" fmla="*/ 33 h 117"/>
                <a:gd name="T34" fmla="*/ 42 w 116"/>
                <a:gd name="T35" fmla="*/ 6 h 117"/>
                <a:gd name="T36" fmla="*/ 91 w 116"/>
                <a:gd name="T37" fmla="*/ 20 h 117"/>
                <a:gd name="T38" fmla="*/ 103 w 116"/>
                <a:gd name="T39" fmla="*/ 26 h 117"/>
                <a:gd name="T40" fmla="*/ 74 w 116"/>
                <a:gd name="T41" fmla="*/ 112 h 117"/>
                <a:gd name="T42" fmla="*/ 49 w 116"/>
                <a:gd name="T43" fmla="*/ 67 h 117"/>
                <a:gd name="T44" fmla="*/ 17 w 116"/>
                <a:gd name="T45" fmla="*/ 30 h 117"/>
                <a:gd name="T46" fmla="*/ 33 w 116"/>
                <a:gd name="T47" fmla="*/ 53 h 117"/>
                <a:gd name="T48" fmla="*/ 60 w 116"/>
                <a:gd name="T49" fmla="*/ 82 h 117"/>
                <a:gd name="T50" fmla="*/ 61 w 116"/>
                <a:gd name="T51" fmla="*/ 77 h 117"/>
                <a:gd name="T52" fmla="*/ 48 w 116"/>
                <a:gd name="T53" fmla="*/ 31 h 117"/>
                <a:gd name="T54" fmla="*/ 53 w 116"/>
                <a:gd name="T55" fmla="*/ 69 h 117"/>
                <a:gd name="T56" fmla="*/ 14 w 116"/>
                <a:gd name="T57" fmla="*/ 26 h 117"/>
                <a:gd name="T58" fmla="*/ 36 w 116"/>
                <a:gd name="T59" fmla="*/ 68 h 117"/>
                <a:gd name="T60" fmla="*/ 25 w 116"/>
                <a:gd name="T61" fmla="*/ 63 h 117"/>
                <a:gd name="T62" fmla="*/ 40 w 116"/>
                <a:gd name="T63" fmla="*/ 86 h 117"/>
                <a:gd name="T64" fmla="*/ 31 w 116"/>
                <a:gd name="T65" fmla="*/ 63 h 117"/>
                <a:gd name="T66" fmla="*/ 78 w 116"/>
                <a:gd name="T67" fmla="*/ 60 h 117"/>
                <a:gd name="T68" fmla="*/ 71 w 116"/>
                <a:gd name="T69" fmla="*/ 39 h 117"/>
                <a:gd name="T70" fmla="*/ 13 w 116"/>
                <a:gd name="T71" fmla="*/ 56 h 117"/>
                <a:gd name="T72" fmla="*/ 28 w 116"/>
                <a:gd name="T73" fmla="*/ 77 h 117"/>
                <a:gd name="T74" fmla="*/ 56 w 116"/>
                <a:gd name="T75" fmla="*/ 112 h 117"/>
                <a:gd name="T76" fmla="*/ 5 w 116"/>
                <a:gd name="T77" fmla="*/ 43 h 117"/>
                <a:gd name="T78" fmla="*/ 19 w 116"/>
                <a:gd name="T79" fmla="*/ 74 h 117"/>
                <a:gd name="T80" fmla="*/ 44 w 116"/>
                <a:gd name="T81" fmla="*/ 108 h 117"/>
                <a:gd name="T82" fmla="*/ 33 w 116"/>
                <a:gd name="T83" fmla="*/ 86 h 117"/>
                <a:gd name="T84" fmla="*/ 78 w 116"/>
                <a:gd name="T85" fmla="*/ 70 h 117"/>
                <a:gd name="T86" fmla="*/ 99 w 116"/>
                <a:gd name="T87" fmla="*/ 93 h 117"/>
                <a:gd name="T88" fmla="*/ 7 w 116"/>
                <a:gd name="T89" fmla="*/ 66 h 117"/>
                <a:gd name="T90" fmla="*/ 32 w 116"/>
                <a:gd name="T91" fmla="*/ 93 h 117"/>
                <a:gd name="T92" fmla="*/ 83 w 116"/>
                <a:gd name="T93" fmla="*/ 88 h 117"/>
                <a:gd name="T94" fmla="*/ 67 w 116"/>
                <a:gd name="T95" fmla="*/ 66 h 117"/>
                <a:gd name="T96" fmla="*/ 4 w 116"/>
                <a:gd name="T97" fmla="*/ 66 h 117"/>
                <a:gd name="T98" fmla="*/ 92 w 116"/>
                <a:gd name="T99" fmla="*/ 101 h 117"/>
                <a:gd name="T100" fmla="*/ 18 w 116"/>
                <a:gd name="T101" fmla="*/ 93 h 117"/>
                <a:gd name="T102" fmla="*/ 64 w 116"/>
                <a:gd name="T103" fmla="*/ 86 h 117"/>
                <a:gd name="T104" fmla="*/ 51 w 116"/>
                <a:gd name="T105" fmla="*/ 99 h 117"/>
                <a:gd name="T106" fmla="*/ 65 w 116"/>
                <a:gd name="T107" fmla="*/ 10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17">
                  <a:moveTo>
                    <a:pt x="77" y="7"/>
                  </a:moveTo>
                  <a:cubicBezTo>
                    <a:pt x="74" y="8"/>
                    <a:pt x="68" y="6"/>
                    <a:pt x="66" y="5"/>
                  </a:cubicBezTo>
                  <a:cubicBezTo>
                    <a:pt x="66" y="7"/>
                    <a:pt x="69" y="9"/>
                    <a:pt x="68" y="10"/>
                  </a:cubicBezTo>
                  <a:cubicBezTo>
                    <a:pt x="70" y="11"/>
                    <a:pt x="72" y="13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4" y="17"/>
                    <a:pt x="75" y="19"/>
                    <a:pt x="77" y="20"/>
                  </a:cubicBezTo>
                  <a:cubicBezTo>
                    <a:pt x="85" y="31"/>
                    <a:pt x="91" y="43"/>
                    <a:pt x="101" y="51"/>
                  </a:cubicBezTo>
                  <a:cubicBezTo>
                    <a:pt x="102" y="55"/>
                    <a:pt x="105" y="58"/>
                    <a:pt x="106" y="62"/>
                  </a:cubicBezTo>
                  <a:cubicBezTo>
                    <a:pt x="105" y="62"/>
                    <a:pt x="105" y="63"/>
                    <a:pt x="105" y="63"/>
                  </a:cubicBezTo>
                  <a:cubicBezTo>
                    <a:pt x="103" y="62"/>
                    <a:pt x="102" y="59"/>
                    <a:pt x="102" y="57"/>
                  </a:cubicBezTo>
                  <a:cubicBezTo>
                    <a:pt x="99" y="51"/>
                    <a:pt x="94" y="47"/>
                    <a:pt x="90" y="42"/>
                  </a:cubicBezTo>
                  <a:cubicBezTo>
                    <a:pt x="85" y="35"/>
                    <a:pt x="81" y="26"/>
                    <a:pt x="74" y="20"/>
                  </a:cubicBezTo>
                  <a:cubicBezTo>
                    <a:pt x="71" y="15"/>
                    <a:pt x="67" y="12"/>
                    <a:pt x="63" y="7"/>
                  </a:cubicBezTo>
                  <a:cubicBezTo>
                    <a:pt x="63" y="6"/>
                    <a:pt x="62" y="5"/>
                    <a:pt x="62" y="4"/>
                  </a:cubicBezTo>
                  <a:cubicBezTo>
                    <a:pt x="60" y="5"/>
                    <a:pt x="58" y="3"/>
                    <a:pt x="56" y="4"/>
                  </a:cubicBezTo>
                  <a:cubicBezTo>
                    <a:pt x="57" y="7"/>
                    <a:pt x="61" y="10"/>
                    <a:pt x="63" y="13"/>
                  </a:cubicBezTo>
                  <a:cubicBezTo>
                    <a:pt x="64" y="16"/>
                    <a:pt x="66" y="19"/>
                    <a:pt x="68" y="20"/>
                  </a:cubicBezTo>
                  <a:cubicBezTo>
                    <a:pt x="68" y="21"/>
                    <a:pt x="69" y="21"/>
                    <a:pt x="69" y="21"/>
                  </a:cubicBezTo>
                  <a:cubicBezTo>
                    <a:pt x="76" y="28"/>
                    <a:pt x="79" y="34"/>
                    <a:pt x="86" y="41"/>
                  </a:cubicBezTo>
                  <a:cubicBezTo>
                    <a:pt x="87" y="42"/>
                    <a:pt x="86" y="42"/>
                    <a:pt x="86" y="43"/>
                  </a:cubicBezTo>
                  <a:cubicBezTo>
                    <a:pt x="87" y="43"/>
                    <a:pt x="87" y="43"/>
                    <a:pt x="88" y="43"/>
                  </a:cubicBezTo>
                  <a:cubicBezTo>
                    <a:pt x="88" y="44"/>
                    <a:pt x="89" y="45"/>
                    <a:pt x="89" y="46"/>
                  </a:cubicBezTo>
                  <a:cubicBezTo>
                    <a:pt x="91" y="47"/>
                    <a:pt x="92" y="49"/>
                    <a:pt x="93" y="51"/>
                  </a:cubicBezTo>
                  <a:cubicBezTo>
                    <a:pt x="97" y="57"/>
                    <a:pt x="105" y="63"/>
                    <a:pt x="106" y="71"/>
                  </a:cubicBezTo>
                  <a:cubicBezTo>
                    <a:pt x="103" y="71"/>
                    <a:pt x="102" y="67"/>
                    <a:pt x="101" y="66"/>
                  </a:cubicBezTo>
                  <a:cubicBezTo>
                    <a:pt x="100" y="64"/>
                    <a:pt x="99" y="62"/>
                    <a:pt x="98" y="60"/>
                  </a:cubicBezTo>
                  <a:cubicBezTo>
                    <a:pt x="95" y="56"/>
                    <a:pt x="92" y="53"/>
                    <a:pt x="90" y="49"/>
                  </a:cubicBezTo>
                  <a:cubicBezTo>
                    <a:pt x="86" y="46"/>
                    <a:pt x="82" y="39"/>
                    <a:pt x="78" y="35"/>
                  </a:cubicBezTo>
                  <a:cubicBezTo>
                    <a:pt x="76" y="31"/>
                    <a:pt x="73" y="29"/>
                    <a:pt x="71" y="26"/>
                  </a:cubicBezTo>
                  <a:cubicBezTo>
                    <a:pt x="67" y="22"/>
                    <a:pt x="64" y="17"/>
                    <a:pt x="60" y="13"/>
                  </a:cubicBezTo>
                  <a:cubicBezTo>
                    <a:pt x="58" y="10"/>
                    <a:pt x="56" y="8"/>
                    <a:pt x="53" y="6"/>
                  </a:cubicBezTo>
                  <a:cubicBezTo>
                    <a:pt x="54" y="6"/>
                    <a:pt x="52" y="4"/>
                    <a:pt x="52" y="3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50" y="4"/>
                    <a:pt x="50" y="4"/>
                    <a:pt x="48" y="4"/>
                  </a:cubicBezTo>
                  <a:cubicBezTo>
                    <a:pt x="48" y="5"/>
                    <a:pt x="49" y="6"/>
                    <a:pt x="50" y="7"/>
                  </a:cubicBezTo>
                  <a:cubicBezTo>
                    <a:pt x="51" y="9"/>
                    <a:pt x="53" y="11"/>
                    <a:pt x="52" y="12"/>
                  </a:cubicBezTo>
                  <a:cubicBezTo>
                    <a:pt x="57" y="15"/>
                    <a:pt x="60" y="23"/>
                    <a:pt x="65" y="27"/>
                  </a:cubicBezTo>
                  <a:cubicBezTo>
                    <a:pt x="65" y="28"/>
                    <a:pt x="67" y="30"/>
                    <a:pt x="66" y="31"/>
                  </a:cubicBezTo>
                  <a:cubicBezTo>
                    <a:pt x="67" y="32"/>
                    <a:pt x="69" y="32"/>
                    <a:pt x="69" y="34"/>
                  </a:cubicBezTo>
                  <a:cubicBezTo>
                    <a:pt x="70" y="34"/>
                    <a:pt x="72" y="36"/>
                    <a:pt x="72" y="38"/>
                  </a:cubicBezTo>
                  <a:cubicBezTo>
                    <a:pt x="73" y="38"/>
                    <a:pt x="75" y="40"/>
                    <a:pt x="74" y="41"/>
                  </a:cubicBezTo>
                  <a:cubicBezTo>
                    <a:pt x="79" y="45"/>
                    <a:pt x="82" y="51"/>
                    <a:pt x="86" y="56"/>
                  </a:cubicBezTo>
                  <a:cubicBezTo>
                    <a:pt x="87" y="57"/>
                    <a:pt x="86" y="57"/>
                    <a:pt x="86" y="58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92" y="65"/>
                    <a:pt x="98" y="74"/>
                    <a:pt x="105" y="80"/>
                  </a:cubicBezTo>
                  <a:cubicBezTo>
                    <a:pt x="108" y="73"/>
                    <a:pt x="111" y="64"/>
                    <a:pt x="111" y="57"/>
                  </a:cubicBezTo>
                  <a:cubicBezTo>
                    <a:pt x="111" y="55"/>
                    <a:pt x="111" y="52"/>
                    <a:pt x="110" y="50"/>
                  </a:cubicBezTo>
                  <a:cubicBezTo>
                    <a:pt x="110" y="48"/>
                    <a:pt x="108" y="48"/>
                    <a:pt x="107" y="46"/>
                  </a:cubicBezTo>
                  <a:cubicBezTo>
                    <a:pt x="106" y="44"/>
                    <a:pt x="105" y="42"/>
                    <a:pt x="104" y="40"/>
                  </a:cubicBezTo>
                  <a:cubicBezTo>
                    <a:pt x="99" y="31"/>
                    <a:pt x="92" y="23"/>
                    <a:pt x="86" y="16"/>
                  </a:cubicBezTo>
                  <a:cubicBezTo>
                    <a:pt x="85" y="15"/>
                    <a:pt x="87" y="15"/>
                    <a:pt x="87" y="14"/>
                  </a:cubicBezTo>
                  <a:cubicBezTo>
                    <a:pt x="85" y="12"/>
                    <a:pt x="81" y="13"/>
                    <a:pt x="78" y="10"/>
                  </a:cubicBezTo>
                  <a:cubicBezTo>
                    <a:pt x="79" y="10"/>
                    <a:pt x="80" y="9"/>
                    <a:pt x="80" y="9"/>
                  </a:cubicBezTo>
                  <a:cubicBezTo>
                    <a:pt x="87" y="10"/>
                    <a:pt x="95" y="15"/>
                    <a:pt x="101" y="19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2" y="21"/>
                    <a:pt x="103" y="22"/>
                    <a:pt x="104" y="22"/>
                  </a:cubicBezTo>
                  <a:cubicBezTo>
                    <a:pt x="106" y="28"/>
                    <a:pt x="110" y="32"/>
                    <a:pt x="112" y="39"/>
                  </a:cubicBezTo>
                  <a:cubicBezTo>
                    <a:pt x="116" y="59"/>
                    <a:pt x="110" y="80"/>
                    <a:pt x="101" y="94"/>
                  </a:cubicBezTo>
                  <a:cubicBezTo>
                    <a:pt x="101" y="96"/>
                    <a:pt x="100" y="96"/>
                    <a:pt x="100" y="97"/>
                  </a:cubicBezTo>
                  <a:cubicBezTo>
                    <a:pt x="98" y="98"/>
                    <a:pt x="98" y="101"/>
                    <a:pt x="95" y="101"/>
                  </a:cubicBezTo>
                  <a:cubicBezTo>
                    <a:pt x="95" y="102"/>
                    <a:pt x="95" y="102"/>
                    <a:pt x="95" y="103"/>
                  </a:cubicBezTo>
                  <a:cubicBezTo>
                    <a:pt x="93" y="104"/>
                    <a:pt x="91" y="105"/>
                    <a:pt x="90" y="107"/>
                  </a:cubicBezTo>
                  <a:cubicBezTo>
                    <a:pt x="86" y="109"/>
                    <a:pt x="83" y="111"/>
                    <a:pt x="80" y="112"/>
                  </a:cubicBezTo>
                  <a:cubicBezTo>
                    <a:pt x="78" y="113"/>
                    <a:pt x="78" y="114"/>
                    <a:pt x="76" y="115"/>
                  </a:cubicBezTo>
                  <a:cubicBezTo>
                    <a:pt x="73" y="115"/>
                    <a:pt x="70" y="114"/>
                    <a:pt x="68" y="116"/>
                  </a:cubicBezTo>
                  <a:cubicBezTo>
                    <a:pt x="67" y="116"/>
                    <a:pt x="65" y="116"/>
                    <a:pt x="65" y="116"/>
                  </a:cubicBezTo>
                  <a:cubicBezTo>
                    <a:pt x="57" y="117"/>
                    <a:pt x="47" y="114"/>
                    <a:pt x="42" y="111"/>
                  </a:cubicBezTo>
                  <a:cubicBezTo>
                    <a:pt x="35" y="111"/>
                    <a:pt x="27" y="107"/>
                    <a:pt x="23" y="102"/>
                  </a:cubicBezTo>
                  <a:cubicBezTo>
                    <a:pt x="14" y="96"/>
                    <a:pt x="6" y="87"/>
                    <a:pt x="3" y="76"/>
                  </a:cubicBezTo>
                  <a:cubicBezTo>
                    <a:pt x="1" y="70"/>
                    <a:pt x="1" y="63"/>
                    <a:pt x="1" y="56"/>
                  </a:cubicBezTo>
                  <a:cubicBezTo>
                    <a:pt x="0" y="47"/>
                    <a:pt x="3" y="37"/>
                    <a:pt x="8" y="30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1" y="25"/>
                    <a:pt x="12" y="23"/>
                    <a:pt x="14" y="22"/>
                  </a:cubicBezTo>
                  <a:cubicBezTo>
                    <a:pt x="19" y="17"/>
                    <a:pt x="24" y="12"/>
                    <a:pt x="30" y="10"/>
                  </a:cubicBezTo>
                  <a:cubicBezTo>
                    <a:pt x="33" y="7"/>
                    <a:pt x="40" y="4"/>
                    <a:pt x="46" y="3"/>
                  </a:cubicBezTo>
                  <a:cubicBezTo>
                    <a:pt x="46" y="2"/>
                    <a:pt x="48" y="3"/>
                    <a:pt x="49" y="3"/>
                  </a:cubicBezTo>
                  <a:cubicBezTo>
                    <a:pt x="49" y="2"/>
                    <a:pt x="50" y="2"/>
                    <a:pt x="51" y="2"/>
                  </a:cubicBezTo>
                  <a:cubicBezTo>
                    <a:pt x="62" y="0"/>
                    <a:pt x="71" y="4"/>
                    <a:pt x="79" y="7"/>
                  </a:cubicBezTo>
                  <a:cubicBezTo>
                    <a:pt x="78" y="8"/>
                    <a:pt x="78" y="9"/>
                    <a:pt x="79" y="9"/>
                  </a:cubicBezTo>
                  <a:cubicBezTo>
                    <a:pt x="79" y="9"/>
                    <a:pt x="76" y="9"/>
                    <a:pt x="77" y="7"/>
                  </a:cubicBezTo>
                  <a:close/>
                  <a:moveTo>
                    <a:pt x="48" y="11"/>
                  </a:moveTo>
                  <a:cubicBezTo>
                    <a:pt x="48" y="10"/>
                    <a:pt x="48" y="10"/>
                    <a:pt x="49" y="10"/>
                  </a:cubicBezTo>
                  <a:cubicBezTo>
                    <a:pt x="46" y="8"/>
                    <a:pt x="46" y="4"/>
                    <a:pt x="43" y="6"/>
                  </a:cubicBezTo>
                  <a:cubicBezTo>
                    <a:pt x="44" y="7"/>
                    <a:pt x="46" y="11"/>
                    <a:pt x="46" y="12"/>
                  </a:cubicBezTo>
                  <a:cubicBezTo>
                    <a:pt x="48" y="15"/>
                    <a:pt x="49" y="19"/>
                    <a:pt x="51" y="22"/>
                  </a:cubicBezTo>
                  <a:cubicBezTo>
                    <a:pt x="52" y="23"/>
                    <a:pt x="56" y="23"/>
                    <a:pt x="59" y="24"/>
                  </a:cubicBezTo>
                  <a:cubicBezTo>
                    <a:pt x="57" y="18"/>
                    <a:pt x="53" y="14"/>
                    <a:pt x="48" y="11"/>
                  </a:cubicBezTo>
                  <a:close/>
                  <a:moveTo>
                    <a:pt x="34" y="9"/>
                  </a:moveTo>
                  <a:cubicBezTo>
                    <a:pt x="29" y="12"/>
                    <a:pt x="23" y="16"/>
                    <a:pt x="19" y="20"/>
                  </a:cubicBezTo>
                  <a:cubicBezTo>
                    <a:pt x="20" y="20"/>
                    <a:pt x="19" y="21"/>
                    <a:pt x="19" y="22"/>
                  </a:cubicBezTo>
                  <a:cubicBezTo>
                    <a:pt x="20" y="24"/>
                    <a:pt x="24" y="28"/>
                    <a:pt x="25" y="30"/>
                  </a:cubicBezTo>
                  <a:cubicBezTo>
                    <a:pt x="26" y="33"/>
                    <a:pt x="30" y="36"/>
                    <a:pt x="29" y="37"/>
                  </a:cubicBezTo>
                  <a:cubicBezTo>
                    <a:pt x="37" y="44"/>
                    <a:pt x="39" y="54"/>
                    <a:pt x="47" y="60"/>
                  </a:cubicBezTo>
                  <a:cubicBezTo>
                    <a:pt x="47" y="57"/>
                    <a:pt x="47" y="54"/>
                    <a:pt x="46" y="52"/>
                  </a:cubicBezTo>
                  <a:cubicBezTo>
                    <a:pt x="46" y="47"/>
                    <a:pt x="44" y="42"/>
                    <a:pt x="43" y="37"/>
                  </a:cubicBezTo>
                  <a:cubicBezTo>
                    <a:pt x="42" y="32"/>
                    <a:pt x="38" y="31"/>
                    <a:pt x="38" y="26"/>
                  </a:cubicBezTo>
                  <a:cubicBezTo>
                    <a:pt x="34" y="23"/>
                    <a:pt x="32" y="19"/>
                    <a:pt x="30" y="15"/>
                  </a:cubicBezTo>
                  <a:cubicBezTo>
                    <a:pt x="30" y="14"/>
                    <a:pt x="30" y="13"/>
                    <a:pt x="31" y="13"/>
                  </a:cubicBezTo>
                  <a:cubicBezTo>
                    <a:pt x="33" y="15"/>
                    <a:pt x="33" y="19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8" y="24"/>
                    <a:pt x="41" y="29"/>
                    <a:pt x="43" y="33"/>
                  </a:cubicBezTo>
                  <a:cubicBezTo>
                    <a:pt x="44" y="31"/>
                    <a:pt x="43" y="28"/>
                    <a:pt x="44" y="26"/>
                  </a:cubicBezTo>
                  <a:cubicBezTo>
                    <a:pt x="41" y="20"/>
                    <a:pt x="38" y="15"/>
                    <a:pt x="34" y="9"/>
                  </a:cubicBezTo>
                  <a:close/>
                  <a:moveTo>
                    <a:pt x="43" y="20"/>
                  </a:moveTo>
                  <a:cubicBezTo>
                    <a:pt x="43" y="22"/>
                    <a:pt x="45" y="23"/>
                    <a:pt x="45" y="24"/>
                  </a:cubicBezTo>
                  <a:cubicBezTo>
                    <a:pt x="46" y="25"/>
                    <a:pt x="47" y="22"/>
                    <a:pt x="49" y="23"/>
                  </a:cubicBezTo>
                  <a:cubicBezTo>
                    <a:pt x="47" y="17"/>
                    <a:pt x="44" y="12"/>
                    <a:pt x="42" y="6"/>
                  </a:cubicBezTo>
                  <a:cubicBezTo>
                    <a:pt x="39" y="7"/>
                    <a:pt x="36" y="7"/>
                    <a:pt x="36" y="10"/>
                  </a:cubicBezTo>
                  <a:cubicBezTo>
                    <a:pt x="37" y="10"/>
                    <a:pt x="38" y="10"/>
                    <a:pt x="37" y="11"/>
                  </a:cubicBezTo>
                  <a:cubicBezTo>
                    <a:pt x="39" y="11"/>
                    <a:pt x="39" y="14"/>
                    <a:pt x="40" y="16"/>
                  </a:cubicBezTo>
                  <a:cubicBezTo>
                    <a:pt x="41" y="16"/>
                    <a:pt x="43" y="19"/>
                    <a:pt x="41" y="21"/>
                  </a:cubicBezTo>
                  <a:cubicBezTo>
                    <a:pt x="42" y="21"/>
                    <a:pt x="43" y="21"/>
                    <a:pt x="43" y="20"/>
                  </a:cubicBezTo>
                  <a:close/>
                  <a:moveTo>
                    <a:pt x="91" y="20"/>
                  </a:moveTo>
                  <a:cubicBezTo>
                    <a:pt x="94" y="22"/>
                    <a:pt x="96" y="25"/>
                    <a:pt x="98" y="28"/>
                  </a:cubicBezTo>
                  <a:cubicBezTo>
                    <a:pt x="99" y="29"/>
                    <a:pt x="100" y="30"/>
                    <a:pt x="100" y="32"/>
                  </a:cubicBezTo>
                  <a:cubicBezTo>
                    <a:pt x="101" y="32"/>
                    <a:pt x="102" y="33"/>
                    <a:pt x="102" y="34"/>
                  </a:cubicBezTo>
                  <a:cubicBezTo>
                    <a:pt x="102" y="36"/>
                    <a:pt x="104" y="37"/>
                    <a:pt x="105" y="38"/>
                  </a:cubicBezTo>
                  <a:cubicBezTo>
                    <a:pt x="107" y="40"/>
                    <a:pt x="107" y="44"/>
                    <a:pt x="110" y="45"/>
                  </a:cubicBezTo>
                  <a:cubicBezTo>
                    <a:pt x="111" y="37"/>
                    <a:pt x="106" y="32"/>
                    <a:pt x="103" y="26"/>
                  </a:cubicBezTo>
                  <a:cubicBezTo>
                    <a:pt x="102" y="26"/>
                    <a:pt x="102" y="24"/>
                    <a:pt x="101" y="24"/>
                  </a:cubicBezTo>
                  <a:cubicBezTo>
                    <a:pt x="102" y="28"/>
                    <a:pt x="105" y="31"/>
                    <a:pt x="106" y="35"/>
                  </a:cubicBezTo>
                  <a:cubicBezTo>
                    <a:pt x="103" y="31"/>
                    <a:pt x="98" y="26"/>
                    <a:pt x="98" y="21"/>
                  </a:cubicBezTo>
                  <a:cubicBezTo>
                    <a:pt x="95" y="19"/>
                    <a:pt x="92" y="16"/>
                    <a:pt x="89" y="15"/>
                  </a:cubicBezTo>
                  <a:cubicBezTo>
                    <a:pt x="89" y="17"/>
                    <a:pt x="92" y="17"/>
                    <a:pt x="91" y="20"/>
                  </a:cubicBezTo>
                  <a:close/>
                  <a:moveTo>
                    <a:pt x="74" y="112"/>
                  </a:moveTo>
                  <a:cubicBezTo>
                    <a:pt x="79" y="111"/>
                    <a:pt x="83" y="108"/>
                    <a:pt x="87" y="105"/>
                  </a:cubicBezTo>
                  <a:cubicBezTo>
                    <a:pt x="80" y="95"/>
                    <a:pt x="73" y="87"/>
                    <a:pt x="66" y="77"/>
                  </a:cubicBezTo>
                  <a:cubicBezTo>
                    <a:pt x="63" y="79"/>
                    <a:pt x="63" y="82"/>
                    <a:pt x="59" y="81"/>
                  </a:cubicBezTo>
                  <a:cubicBezTo>
                    <a:pt x="58" y="81"/>
                    <a:pt x="54" y="80"/>
                    <a:pt x="54" y="79"/>
                  </a:cubicBezTo>
                  <a:cubicBezTo>
                    <a:pt x="51" y="77"/>
                    <a:pt x="51" y="72"/>
                    <a:pt x="49" y="69"/>
                  </a:cubicBezTo>
                  <a:cubicBezTo>
                    <a:pt x="49" y="68"/>
                    <a:pt x="49" y="68"/>
                    <a:pt x="49" y="67"/>
                  </a:cubicBezTo>
                  <a:cubicBezTo>
                    <a:pt x="46" y="61"/>
                    <a:pt x="40" y="57"/>
                    <a:pt x="37" y="49"/>
                  </a:cubicBezTo>
                  <a:cubicBezTo>
                    <a:pt x="34" y="47"/>
                    <a:pt x="32" y="43"/>
                    <a:pt x="30" y="40"/>
                  </a:cubicBezTo>
                  <a:cubicBezTo>
                    <a:pt x="28" y="37"/>
                    <a:pt x="25" y="35"/>
                    <a:pt x="24" y="31"/>
                  </a:cubicBezTo>
                  <a:cubicBezTo>
                    <a:pt x="21" y="29"/>
                    <a:pt x="19" y="26"/>
                    <a:pt x="18" y="22"/>
                  </a:cubicBezTo>
                  <a:cubicBezTo>
                    <a:pt x="16" y="22"/>
                    <a:pt x="16" y="23"/>
                    <a:pt x="15" y="24"/>
                  </a:cubicBezTo>
                  <a:cubicBezTo>
                    <a:pt x="16" y="26"/>
                    <a:pt x="17" y="28"/>
                    <a:pt x="17" y="30"/>
                  </a:cubicBezTo>
                  <a:cubicBezTo>
                    <a:pt x="19" y="30"/>
                    <a:pt x="19" y="32"/>
                    <a:pt x="20" y="34"/>
                  </a:cubicBezTo>
                  <a:cubicBezTo>
                    <a:pt x="19" y="34"/>
                    <a:pt x="20" y="34"/>
                    <a:pt x="20" y="35"/>
                  </a:cubicBezTo>
                  <a:cubicBezTo>
                    <a:pt x="21" y="36"/>
                    <a:pt x="22" y="37"/>
                    <a:pt x="23" y="38"/>
                  </a:cubicBezTo>
                  <a:cubicBezTo>
                    <a:pt x="26" y="41"/>
                    <a:pt x="27" y="45"/>
                    <a:pt x="29" y="47"/>
                  </a:cubicBezTo>
                  <a:cubicBezTo>
                    <a:pt x="30" y="49"/>
                    <a:pt x="32" y="50"/>
                    <a:pt x="33" y="52"/>
                  </a:cubicBezTo>
                  <a:cubicBezTo>
                    <a:pt x="34" y="52"/>
                    <a:pt x="33" y="53"/>
                    <a:pt x="33" y="53"/>
                  </a:cubicBezTo>
                  <a:cubicBezTo>
                    <a:pt x="35" y="55"/>
                    <a:pt x="38" y="56"/>
                    <a:pt x="37" y="59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9" y="61"/>
                    <a:pt x="39" y="62"/>
                    <a:pt x="40" y="63"/>
                  </a:cubicBezTo>
                  <a:cubicBezTo>
                    <a:pt x="42" y="65"/>
                    <a:pt x="45" y="68"/>
                    <a:pt x="47" y="71"/>
                  </a:cubicBezTo>
                  <a:cubicBezTo>
                    <a:pt x="50" y="75"/>
                    <a:pt x="52" y="79"/>
                    <a:pt x="56" y="83"/>
                  </a:cubicBezTo>
                  <a:cubicBezTo>
                    <a:pt x="58" y="83"/>
                    <a:pt x="58" y="82"/>
                    <a:pt x="60" y="82"/>
                  </a:cubicBezTo>
                  <a:cubicBezTo>
                    <a:pt x="66" y="83"/>
                    <a:pt x="67" y="87"/>
                    <a:pt x="71" y="92"/>
                  </a:cubicBezTo>
                  <a:cubicBezTo>
                    <a:pt x="69" y="95"/>
                    <a:pt x="69" y="99"/>
                    <a:pt x="67" y="102"/>
                  </a:cubicBezTo>
                  <a:cubicBezTo>
                    <a:pt x="68" y="108"/>
                    <a:pt x="72" y="107"/>
                    <a:pt x="74" y="112"/>
                  </a:cubicBezTo>
                  <a:close/>
                  <a:moveTo>
                    <a:pt x="53" y="71"/>
                  </a:moveTo>
                  <a:cubicBezTo>
                    <a:pt x="53" y="72"/>
                    <a:pt x="52" y="71"/>
                    <a:pt x="52" y="72"/>
                  </a:cubicBezTo>
                  <a:cubicBezTo>
                    <a:pt x="54" y="75"/>
                    <a:pt x="57" y="79"/>
                    <a:pt x="61" y="77"/>
                  </a:cubicBezTo>
                  <a:cubicBezTo>
                    <a:pt x="65" y="72"/>
                    <a:pt x="64" y="66"/>
                    <a:pt x="64" y="59"/>
                  </a:cubicBezTo>
                  <a:cubicBezTo>
                    <a:pt x="64" y="53"/>
                    <a:pt x="65" y="47"/>
                    <a:pt x="65" y="42"/>
                  </a:cubicBezTo>
                  <a:cubicBezTo>
                    <a:pt x="64" y="40"/>
                    <a:pt x="63" y="38"/>
                    <a:pt x="64" y="36"/>
                  </a:cubicBezTo>
                  <a:cubicBezTo>
                    <a:pt x="64" y="29"/>
                    <a:pt x="60" y="25"/>
                    <a:pt x="54" y="27"/>
                  </a:cubicBezTo>
                  <a:cubicBezTo>
                    <a:pt x="52" y="25"/>
                    <a:pt x="49" y="25"/>
                    <a:pt x="47" y="27"/>
                  </a:cubicBezTo>
                  <a:cubicBezTo>
                    <a:pt x="47" y="29"/>
                    <a:pt x="49" y="29"/>
                    <a:pt x="48" y="31"/>
                  </a:cubicBezTo>
                  <a:cubicBezTo>
                    <a:pt x="47" y="31"/>
                    <a:pt x="47" y="29"/>
                    <a:pt x="46" y="29"/>
                  </a:cubicBezTo>
                  <a:cubicBezTo>
                    <a:pt x="43" y="39"/>
                    <a:pt x="49" y="45"/>
                    <a:pt x="48" y="53"/>
                  </a:cubicBezTo>
                  <a:cubicBezTo>
                    <a:pt x="50" y="55"/>
                    <a:pt x="49" y="57"/>
                    <a:pt x="50" y="60"/>
                  </a:cubicBezTo>
                  <a:cubicBezTo>
                    <a:pt x="50" y="60"/>
                    <a:pt x="51" y="60"/>
                    <a:pt x="51" y="60"/>
                  </a:cubicBezTo>
                  <a:cubicBezTo>
                    <a:pt x="51" y="62"/>
                    <a:pt x="52" y="63"/>
                    <a:pt x="51" y="64"/>
                  </a:cubicBezTo>
                  <a:cubicBezTo>
                    <a:pt x="52" y="65"/>
                    <a:pt x="53" y="67"/>
                    <a:pt x="53" y="69"/>
                  </a:cubicBezTo>
                  <a:cubicBezTo>
                    <a:pt x="53" y="69"/>
                    <a:pt x="52" y="68"/>
                    <a:pt x="52" y="69"/>
                  </a:cubicBezTo>
                  <a:cubicBezTo>
                    <a:pt x="52" y="70"/>
                    <a:pt x="52" y="70"/>
                    <a:pt x="53" y="71"/>
                  </a:cubicBezTo>
                  <a:close/>
                  <a:moveTo>
                    <a:pt x="46" y="73"/>
                  </a:moveTo>
                  <a:cubicBezTo>
                    <a:pt x="39" y="67"/>
                    <a:pt x="36" y="57"/>
                    <a:pt x="30" y="51"/>
                  </a:cubicBezTo>
                  <a:cubicBezTo>
                    <a:pt x="27" y="48"/>
                    <a:pt x="25" y="44"/>
                    <a:pt x="23" y="40"/>
                  </a:cubicBezTo>
                  <a:cubicBezTo>
                    <a:pt x="20" y="36"/>
                    <a:pt x="16" y="32"/>
                    <a:pt x="14" y="26"/>
                  </a:cubicBezTo>
                  <a:cubicBezTo>
                    <a:pt x="8" y="29"/>
                    <a:pt x="15" y="33"/>
                    <a:pt x="15" y="38"/>
                  </a:cubicBezTo>
                  <a:cubicBezTo>
                    <a:pt x="19" y="40"/>
                    <a:pt x="20" y="45"/>
                    <a:pt x="23" y="48"/>
                  </a:cubicBezTo>
                  <a:cubicBezTo>
                    <a:pt x="23" y="49"/>
                    <a:pt x="22" y="49"/>
                    <a:pt x="22" y="49"/>
                  </a:cubicBezTo>
                  <a:cubicBezTo>
                    <a:pt x="24" y="51"/>
                    <a:pt x="29" y="57"/>
                    <a:pt x="30" y="60"/>
                  </a:cubicBezTo>
                  <a:cubicBezTo>
                    <a:pt x="30" y="60"/>
                    <a:pt x="31" y="59"/>
                    <a:pt x="31" y="60"/>
                  </a:cubicBezTo>
                  <a:cubicBezTo>
                    <a:pt x="33" y="63"/>
                    <a:pt x="35" y="65"/>
                    <a:pt x="36" y="68"/>
                  </a:cubicBezTo>
                  <a:cubicBezTo>
                    <a:pt x="42" y="73"/>
                    <a:pt x="45" y="82"/>
                    <a:pt x="51" y="87"/>
                  </a:cubicBezTo>
                  <a:cubicBezTo>
                    <a:pt x="51" y="86"/>
                    <a:pt x="53" y="86"/>
                    <a:pt x="53" y="84"/>
                  </a:cubicBezTo>
                  <a:cubicBezTo>
                    <a:pt x="51" y="80"/>
                    <a:pt x="47" y="78"/>
                    <a:pt x="46" y="73"/>
                  </a:cubicBezTo>
                  <a:close/>
                  <a:moveTo>
                    <a:pt x="12" y="44"/>
                  </a:moveTo>
                  <a:cubicBezTo>
                    <a:pt x="13" y="45"/>
                    <a:pt x="14" y="46"/>
                    <a:pt x="14" y="47"/>
                  </a:cubicBezTo>
                  <a:cubicBezTo>
                    <a:pt x="19" y="52"/>
                    <a:pt x="20" y="58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5" y="64"/>
                    <a:pt x="27" y="65"/>
                    <a:pt x="27" y="66"/>
                  </a:cubicBezTo>
                  <a:cubicBezTo>
                    <a:pt x="28" y="70"/>
                    <a:pt x="33" y="73"/>
                    <a:pt x="34" y="78"/>
                  </a:cubicBezTo>
                  <a:cubicBezTo>
                    <a:pt x="36" y="78"/>
                    <a:pt x="37" y="81"/>
                    <a:pt x="38" y="82"/>
                  </a:cubicBezTo>
                  <a:cubicBezTo>
                    <a:pt x="38" y="82"/>
                    <a:pt x="40" y="84"/>
                    <a:pt x="39" y="85"/>
                  </a:cubicBezTo>
                  <a:cubicBezTo>
                    <a:pt x="40" y="85"/>
                    <a:pt x="41" y="85"/>
                    <a:pt x="40" y="86"/>
                  </a:cubicBezTo>
                  <a:cubicBezTo>
                    <a:pt x="40" y="86"/>
                    <a:pt x="39" y="86"/>
                    <a:pt x="40" y="86"/>
                  </a:cubicBezTo>
                  <a:cubicBezTo>
                    <a:pt x="41" y="86"/>
                    <a:pt x="43" y="89"/>
                    <a:pt x="43" y="90"/>
                  </a:cubicBezTo>
                  <a:cubicBezTo>
                    <a:pt x="47" y="92"/>
                    <a:pt x="48" y="97"/>
                    <a:pt x="51" y="99"/>
                  </a:cubicBezTo>
                  <a:cubicBezTo>
                    <a:pt x="49" y="97"/>
                    <a:pt x="50" y="95"/>
                    <a:pt x="50" y="93"/>
                  </a:cubicBezTo>
                  <a:cubicBezTo>
                    <a:pt x="50" y="88"/>
                    <a:pt x="45" y="87"/>
                    <a:pt x="44" y="82"/>
                  </a:cubicBezTo>
                  <a:cubicBezTo>
                    <a:pt x="40" y="75"/>
                    <a:pt x="33" y="69"/>
                    <a:pt x="31" y="63"/>
                  </a:cubicBezTo>
                  <a:cubicBezTo>
                    <a:pt x="26" y="57"/>
                    <a:pt x="22" y="51"/>
                    <a:pt x="19" y="45"/>
                  </a:cubicBezTo>
                  <a:cubicBezTo>
                    <a:pt x="15" y="41"/>
                    <a:pt x="13" y="36"/>
                    <a:pt x="10" y="31"/>
                  </a:cubicBezTo>
                  <a:cubicBezTo>
                    <a:pt x="8" y="32"/>
                    <a:pt x="9" y="34"/>
                    <a:pt x="8" y="35"/>
                  </a:cubicBezTo>
                  <a:cubicBezTo>
                    <a:pt x="10" y="37"/>
                    <a:pt x="12" y="42"/>
                    <a:pt x="12" y="44"/>
                  </a:cubicBezTo>
                  <a:close/>
                  <a:moveTo>
                    <a:pt x="76" y="58"/>
                  </a:moveTo>
                  <a:cubicBezTo>
                    <a:pt x="77" y="58"/>
                    <a:pt x="77" y="59"/>
                    <a:pt x="78" y="60"/>
                  </a:cubicBezTo>
                  <a:cubicBezTo>
                    <a:pt x="78" y="62"/>
                    <a:pt x="83" y="64"/>
                    <a:pt x="83" y="67"/>
                  </a:cubicBezTo>
                  <a:cubicBezTo>
                    <a:pt x="87" y="70"/>
                    <a:pt x="88" y="73"/>
                    <a:pt x="91" y="76"/>
                  </a:cubicBezTo>
                  <a:cubicBezTo>
                    <a:pt x="91" y="78"/>
                    <a:pt x="94" y="81"/>
                    <a:pt x="96" y="83"/>
                  </a:cubicBezTo>
                  <a:cubicBezTo>
                    <a:pt x="97" y="87"/>
                    <a:pt x="98" y="87"/>
                    <a:pt x="101" y="88"/>
                  </a:cubicBezTo>
                  <a:cubicBezTo>
                    <a:pt x="102" y="87"/>
                    <a:pt x="103" y="86"/>
                    <a:pt x="103" y="84"/>
                  </a:cubicBezTo>
                  <a:cubicBezTo>
                    <a:pt x="93" y="69"/>
                    <a:pt x="82" y="54"/>
                    <a:pt x="71" y="39"/>
                  </a:cubicBezTo>
                  <a:cubicBezTo>
                    <a:pt x="69" y="38"/>
                    <a:pt x="69" y="35"/>
                    <a:pt x="67" y="34"/>
                  </a:cubicBezTo>
                  <a:cubicBezTo>
                    <a:pt x="67" y="38"/>
                    <a:pt x="67" y="41"/>
                    <a:pt x="67" y="47"/>
                  </a:cubicBezTo>
                  <a:cubicBezTo>
                    <a:pt x="68" y="47"/>
                    <a:pt x="69" y="46"/>
                    <a:pt x="69" y="47"/>
                  </a:cubicBezTo>
                  <a:cubicBezTo>
                    <a:pt x="70" y="52"/>
                    <a:pt x="74" y="54"/>
                    <a:pt x="76" y="58"/>
                  </a:cubicBezTo>
                  <a:close/>
                  <a:moveTo>
                    <a:pt x="5" y="43"/>
                  </a:moveTo>
                  <a:cubicBezTo>
                    <a:pt x="7" y="47"/>
                    <a:pt x="13" y="51"/>
                    <a:pt x="13" y="56"/>
                  </a:cubicBezTo>
                  <a:cubicBezTo>
                    <a:pt x="15" y="56"/>
                    <a:pt x="16" y="58"/>
                    <a:pt x="15" y="60"/>
                  </a:cubicBezTo>
                  <a:cubicBezTo>
                    <a:pt x="17" y="61"/>
                    <a:pt x="18" y="62"/>
                    <a:pt x="19" y="64"/>
                  </a:cubicBezTo>
                  <a:cubicBezTo>
                    <a:pt x="20" y="65"/>
                    <a:pt x="20" y="65"/>
                    <a:pt x="21" y="67"/>
                  </a:cubicBezTo>
                  <a:cubicBezTo>
                    <a:pt x="24" y="69"/>
                    <a:pt x="24" y="72"/>
                    <a:pt x="27" y="75"/>
                  </a:cubicBezTo>
                  <a:cubicBezTo>
                    <a:pt x="27" y="75"/>
                    <a:pt x="26" y="75"/>
                    <a:pt x="27" y="76"/>
                  </a:cubicBezTo>
                  <a:cubicBezTo>
                    <a:pt x="28" y="76"/>
                    <a:pt x="28" y="77"/>
                    <a:pt x="28" y="77"/>
                  </a:cubicBezTo>
                  <a:cubicBezTo>
                    <a:pt x="28" y="78"/>
                    <a:pt x="29" y="78"/>
                    <a:pt x="29" y="79"/>
                  </a:cubicBezTo>
                  <a:cubicBezTo>
                    <a:pt x="36" y="86"/>
                    <a:pt x="40" y="95"/>
                    <a:pt x="46" y="104"/>
                  </a:cubicBezTo>
                  <a:cubicBezTo>
                    <a:pt x="47" y="104"/>
                    <a:pt x="47" y="104"/>
                    <a:pt x="47" y="105"/>
                  </a:cubicBezTo>
                  <a:cubicBezTo>
                    <a:pt x="48" y="107"/>
                    <a:pt x="49" y="107"/>
                    <a:pt x="50" y="108"/>
                  </a:cubicBezTo>
                  <a:cubicBezTo>
                    <a:pt x="50" y="109"/>
                    <a:pt x="51" y="110"/>
                    <a:pt x="51" y="111"/>
                  </a:cubicBezTo>
                  <a:cubicBezTo>
                    <a:pt x="53" y="111"/>
                    <a:pt x="54" y="112"/>
                    <a:pt x="56" y="112"/>
                  </a:cubicBezTo>
                  <a:cubicBezTo>
                    <a:pt x="53" y="105"/>
                    <a:pt x="47" y="100"/>
                    <a:pt x="44" y="93"/>
                  </a:cubicBezTo>
                  <a:cubicBezTo>
                    <a:pt x="35" y="83"/>
                    <a:pt x="27" y="69"/>
                    <a:pt x="19" y="57"/>
                  </a:cubicBezTo>
                  <a:cubicBezTo>
                    <a:pt x="19" y="57"/>
                    <a:pt x="18" y="57"/>
                    <a:pt x="18" y="56"/>
                  </a:cubicBezTo>
                  <a:cubicBezTo>
                    <a:pt x="15" y="50"/>
                    <a:pt x="10" y="45"/>
                    <a:pt x="7" y="39"/>
                  </a:cubicBezTo>
                  <a:cubicBezTo>
                    <a:pt x="7" y="39"/>
                    <a:pt x="7" y="38"/>
                    <a:pt x="7" y="38"/>
                  </a:cubicBezTo>
                  <a:cubicBezTo>
                    <a:pt x="6" y="40"/>
                    <a:pt x="5" y="41"/>
                    <a:pt x="5" y="43"/>
                  </a:cubicBezTo>
                  <a:close/>
                  <a:moveTo>
                    <a:pt x="3" y="50"/>
                  </a:moveTo>
                  <a:cubicBezTo>
                    <a:pt x="6" y="52"/>
                    <a:pt x="8" y="54"/>
                    <a:pt x="8" y="57"/>
                  </a:cubicBezTo>
                  <a:cubicBezTo>
                    <a:pt x="10" y="58"/>
                    <a:pt x="9" y="59"/>
                    <a:pt x="10" y="61"/>
                  </a:cubicBezTo>
                  <a:cubicBezTo>
                    <a:pt x="13" y="63"/>
                    <a:pt x="13" y="65"/>
                    <a:pt x="15" y="67"/>
                  </a:cubicBezTo>
                  <a:cubicBezTo>
                    <a:pt x="15" y="68"/>
                    <a:pt x="15" y="67"/>
                    <a:pt x="15" y="68"/>
                  </a:cubicBezTo>
                  <a:cubicBezTo>
                    <a:pt x="17" y="69"/>
                    <a:pt x="19" y="72"/>
                    <a:pt x="19" y="74"/>
                  </a:cubicBezTo>
                  <a:cubicBezTo>
                    <a:pt x="21" y="76"/>
                    <a:pt x="24" y="79"/>
                    <a:pt x="24" y="82"/>
                  </a:cubicBezTo>
                  <a:cubicBezTo>
                    <a:pt x="24" y="82"/>
                    <a:pt x="25" y="82"/>
                    <a:pt x="25" y="82"/>
                  </a:cubicBezTo>
                  <a:cubicBezTo>
                    <a:pt x="24" y="84"/>
                    <a:pt x="28" y="85"/>
                    <a:pt x="27" y="86"/>
                  </a:cubicBezTo>
                  <a:cubicBezTo>
                    <a:pt x="29" y="88"/>
                    <a:pt x="31" y="91"/>
                    <a:pt x="33" y="92"/>
                  </a:cubicBezTo>
                  <a:cubicBezTo>
                    <a:pt x="34" y="93"/>
                    <a:pt x="34" y="94"/>
                    <a:pt x="34" y="95"/>
                  </a:cubicBezTo>
                  <a:cubicBezTo>
                    <a:pt x="37" y="100"/>
                    <a:pt x="42" y="103"/>
                    <a:pt x="44" y="108"/>
                  </a:cubicBezTo>
                  <a:cubicBezTo>
                    <a:pt x="43" y="108"/>
                    <a:pt x="44" y="109"/>
                    <a:pt x="44" y="110"/>
                  </a:cubicBezTo>
                  <a:cubicBezTo>
                    <a:pt x="46" y="110"/>
                    <a:pt x="46" y="110"/>
                    <a:pt x="48" y="111"/>
                  </a:cubicBezTo>
                  <a:cubicBezTo>
                    <a:pt x="47" y="109"/>
                    <a:pt x="46" y="108"/>
                    <a:pt x="46" y="106"/>
                  </a:cubicBezTo>
                  <a:cubicBezTo>
                    <a:pt x="44" y="105"/>
                    <a:pt x="42" y="103"/>
                    <a:pt x="41" y="101"/>
                  </a:cubicBezTo>
                  <a:cubicBezTo>
                    <a:pt x="40" y="97"/>
                    <a:pt x="37" y="95"/>
                    <a:pt x="35" y="91"/>
                  </a:cubicBezTo>
                  <a:cubicBezTo>
                    <a:pt x="34" y="90"/>
                    <a:pt x="34" y="88"/>
                    <a:pt x="33" y="86"/>
                  </a:cubicBezTo>
                  <a:cubicBezTo>
                    <a:pt x="32" y="84"/>
                    <a:pt x="30" y="82"/>
                    <a:pt x="28" y="80"/>
                  </a:cubicBezTo>
                  <a:cubicBezTo>
                    <a:pt x="20" y="69"/>
                    <a:pt x="13" y="56"/>
                    <a:pt x="4" y="46"/>
                  </a:cubicBezTo>
                  <a:cubicBezTo>
                    <a:pt x="4" y="47"/>
                    <a:pt x="4" y="49"/>
                    <a:pt x="3" y="50"/>
                  </a:cubicBezTo>
                  <a:close/>
                  <a:moveTo>
                    <a:pt x="67" y="58"/>
                  </a:moveTo>
                  <a:cubicBezTo>
                    <a:pt x="68" y="59"/>
                    <a:pt x="68" y="58"/>
                    <a:pt x="69" y="58"/>
                  </a:cubicBezTo>
                  <a:cubicBezTo>
                    <a:pt x="72" y="62"/>
                    <a:pt x="74" y="67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9" y="72"/>
                    <a:pt x="81" y="73"/>
                    <a:pt x="80" y="74"/>
                  </a:cubicBezTo>
                  <a:cubicBezTo>
                    <a:pt x="81" y="75"/>
                    <a:pt x="82" y="76"/>
                    <a:pt x="83" y="76"/>
                  </a:cubicBezTo>
                  <a:cubicBezTo>
                    <a:pt x="86" y="81"/>
                    <a:pt x="91" y="85"/>
                    <a:pt x="94" y="90"/>
                  </a:cubicBezTo>
                  <a:cubicBezTo>
                    <a:pt x="95" y="90"/>
                    <a:pt x="95" y="90"/>
                    <a:pt x="96" y="90"/>
                  </a:cubicBezTo>
                  <a:cubicBezTo>
                    <a:pt x="96" y="92"/>
                    <a:pt x="97" y="93"/>
                    <a:pt x="99" y="93"/>
                  </a:cubicBezTo>
                  <a:cubicBezTo>
                    <a:pt x="99" y="92"/>
                    <a:pt x="99" y="92"/>
                    <a:pt x="100" y="92"/>
                  </a:cubicBezTo>
                  <a:cubicBezTo>
                    <a:pt x="90" y="77"/>
                    <a:pt x="79" y="63"/>
                    <a:pt x="67" y="50"/>
                  </a:cubicBezTo>
                  <a:cubicBezTo>
                    <a:pt x="68" y="53"/>
                    <a:pt x="66" y="55"/>
                    <a:pt x="67" y="58"/>
                  </a:cubicBezTo>
                  <a:close/>
                  <a:moveTo>
                    <a:pt x="4" y="61"/>
                  </a:moveTo>
                  <a:cubicBezTo>
                    <a:pt x="4" y="61"/>
                    <a:pt x="5" y="62"/>
                    <a:pt x="5" y="62"/>
                  </a:cubicBezTo>
                  <a:cubicBezTo>
                    <a:pt x="5" y="64"/>
                    <a:pt x="7" y="64"/>
                    <a:pt x="7" y="66"/>
                  </a:cubicBezTo>
                  <a:cubicBezTo>
                    <a:pt x="13" y="73"/>
                    <a:pt x="17" y="81"/>
                    <a:pt x="22" y="88"/>
                  </a:cubicBezTo>
                  <a:cubicBezTo>
                    <a:pt x="24" y="90"/>
                    <a:pt x="24" y="92"/>
                    <a:pt x="25" y="93"/>
                  </a:cubicBezTo>
                  <a:cubicBezTo>
                    <a:pt x="27" y="97"/>
                    <a:pt x="31" y="99"/>
                    <a:pt x="32" y="103"/>
                  </a:cubicBezTo>
                  <a:cubicBezTo>
                    <a:pt x="33" y="104"/>
                    <a:pt x="34" y="105"/>
                    <a:pt x="34" y="106"/>
                  </a:cubicBezTo>
                  <a:cubicBezTo>
                    <a:pt x="37" y="106"/>
                    <a:pt x="38" y="108"/>
                    <a:pt x="41" y="108"/>
                  </a:cubicBezTo>
                  <a:cubicBezTo>
                    <a:pt x="38" y="103"/>
                    <a:pt x="33" y="100"/>
                    <a:pt x="32" y="93"/>
                  </a:cubicBezTo>
                  <a:cubicBezTo>
                    <a:pt x="30" y="93"/>
                    <a:pt x="30" y="91"/>
                    <a:pt x="28" y="90"/>
                  </a:cubicBezTo>
                  <a:cubicBezTo>
                    <a:pt x="20" y="78"/>
                    <a:pt x="13" y="65"/>
                    <a:pt x="3" y="53"/>
                  </a:cubicBezTo>
                  <a:cubicBezTo>
                    <a:pt x="3" y="56"/>
                    <a:pt x="3" y="58"/>
                    <a:pt x="4" y="61"/>
                  </a:cubicBezTo>
                  <a:close/>
                  <a:moveTo>
                    <a:pt x="67" y="66"/>
                  </a:moveTo>
                  <a:cubicBezTo>
                    <a:pt x="69" y="69"/>
                    <a:pt x="71" y="71"/>
                    <a:pt x="72" y="75"/>
                  </a:cubicBezTo>
                  <a:cubicBezTo>
                    <a:pt x="76" y="79"/>
                    <a:pt x="81" y="83"/>
                    <a:pt x="83" y="88"/>
                  </a:cubicBezTo>
                  <a:cubicBezTo>
                    <a:pt x="84" y="88"/>
                    <a:pt x="84" y="88"/>
                    <a:pt x="85" y="89"/>
                  </a:cubicBezTo>
                  <a:cubicBezTo>
                    <a:pt x="85" y="90"/>
                    <a:pt x="86" y="92"/>
                    <a:pt x="87" y="93"/>
                  </a:cubicBezTo>
                  <a:cubicBezTo>
                    <a:pt x="89" y="96"/>
                    <a:pt x="91" y="99"/>
                    <a:pt x="95" y="99"/>
                  </a:cubicBezTo>
                  <a:cubicBezTo>
                    <a:pt x="96" y="98"/>
                    <a:pt x="97" y="97"/>
                    <a:pt x="97" y="96"/>
                  </a:cubicBezTo>
                  <a:cubicBezTo>
                    <a:pt x="88" y="83"/>
                    <a:pt x="75" y="72"/>
                    <a:pt x="67" y="59"/>
                  </a:cubicBezTo>
                  <a:cubicBezTo>
                    <a:pt x="68" y="62"/>
                    <a:pt x="67" y="64"/>
                    <a:pt x="67" y="66"/>
                  </a:cubicBezTo>
                  <a:close/>
                  <a:moveTo>
                    <a:pt x="12" y="81"/>
                  </a:moveTo>
                  <a:cubicBezTo>
                    <a:pt x="17" y="85"/>
                    <a:pt x="19" y="92"/>
                    <a:pt x="24" y="97"/>
                  </a:cubicBezTo>
                  <a:cubicBezTo>
                    <a:pt x="24" y="98"/>
                    <a:pt x="24" y="98"/>
                    <a:pt x="24" y="99"/>
                  </a:cubicBezTo>
                  <a:cubicBezTo>
                    <a:pt x="26" y="100"/>
                    <a:pt x="27" y="101"/>
                    <a:pt x="29" y="102"/>
                  </a:cubicBezTo>
                  <a:cubicBezTo>
                    <a:pt x="27" y="98"/>
                    <a:pt x="23" y="96"/>
                    <a:pt x="22" y="92"/>
                  </a:cubicBezTo>
                  <a:cubicBezTo>
                    <a:pt x="16" y="84"/>
                    <a:pt x="11" y="73"/>
                    <a:pt x="4" y="66"/>
                  </a:cubicBezTo>
                  <a:cubicBezTo>
                    <a:pt x="6" y="71"/>
                    <a:pt x="9" y="76"/>
                    <a:pt x="12" y="81"/>
                  </a:cubicBezTo>
                  <a:close/>
                  <a:moveTo>
                    <a:pt x="73" y="83"/>
                  </a:moveTo>
                  <a:cubicBezTo>
                    <a:pt x="73" y="83"/>
                    <a:pt x="72" y="84"/>
                    <a:pt x="72" y="84"/>
                  </a:cubicBezTo>
                  <a:cubicBezTo>
                    <a:pt x="75" y="86"/>
                    <a:pt x="76" y="89"/>
                    <a:pt x="79" y="91"/>
                  </a:cubicBezTo>
                  <a:cubicBezTo>
                    <a:pt x="81" y="95"/>
                    <a:pt x="86" y="99"/>
                    <a:pt x="89" y="103"/>
                  </a:cubicBezTo>
                  <a:cubicBezTo>
                    <a:pt x="91" y="103"/>
                    <a:pt x="92" y="103"/>
                    <a:pt x="92" y="101"/>
                  </a:cubicBezTo>
                  <a:cubicBezTo>
                    <a:pt x="83" y="91"/>
                    <a:pt x="76" y="80"/>
                    <a:pt x="67" y="70"/>
                  </a:cubicBezTo>
                  <a:cubicBezTo>
                    <a:pt x="65" y="76"/>
                    <a:pt x="70" y="80"/>
                    <a:pt x="73" y="83"/>
                  </a:cubicBezTo>
                  <a:close/>
                  <a:moveTo>
                    <a:pt x="18" y="93"/>
                  </a:moveTo>
                  <a:cubicBezTo>
                    <a:pt x="15" y="89"/>
                    <a:pt x="13" y="86"/>
                    <a:pt x="10" y="80"/>
                  </a:cubicBezTo>
                  <a:cubicBezTo>
                    <a:pt x="8" y="79"/>
                    <a:pt x="7" y="75"/>
                    <a:pt x="5" y="74"/>
                  </a:cubicBezTo>
                  <a:cubicBezTo>
                    <a:pt x="7" y="81"/>
                    <a:pt x="12" y="89"/>
                    <a:pt x="18" y="93"/>
                  </a:cubicBezTo>
                  <a:close/>
                  <a:moveTo>
                    <a:pt x="52" y="95"/>
                  </a:moveTo>
                  <a:cubicBezTo>
                    <a:pt x="53" y="100"/>
                    <a:pt x="61" y="102"/>
                    <a:pt x="65" y="99"/>
                  </a:cubicBezTo>
                  <a:cubicBezTo>
                    <a:pt x="66" y="97"/>
                    <a:pt x="68" y="95"/>
                    <a:pt x="68" y="92"/>
                  </a:cubicBezTo>
                  <a:cubicBezTo>
                    <a:pt x="68" y="91"/>
                    <a:pt x="67" y="91"/>
                    <a:pt x="67" y="90"/>
                  </a:cubicBezTo>
                  <a:cubicBezTo>
                    <a:pt x="66" y="90"/>
                    <a:pt x="66" y="91"/>
                    <a:pt x="64" y="91"/>
                  </a:cubicBezTo>
                  <a:cubicBezTo>
                    <a:pt x="64" y="89"/>
                    <a:pt x="64" y="88"/>
                    <a:pt x="64" y="86"/>
                  </a:cubicBezTo>
                  <a:cubicBezTo>
                    <a:pt x="57" y="82"/>
                    <a:pt x="51" y="88"/>
                    <a:pt x="52" y="95"/>
                  </a:cubicBezTo>
                  <a:close/>
                  <a:moveTo>
                    <a:pt x="59" y="110"/>
                  </a:moveTo>
                  <a:cubicBezTo>
                    <a:pt x="59" y="111"/>
                    <a:pt x="59" y="112"/>
                    <a:pt x="59" y="113"/>
                  </a:cubicBezTo>
                  <a:cubicBezTo>
                    <a:pt x="61" y="113"/>
                    <a:pt x="62" y="113"/>
                    <a:pt x="63" y="113"/>
                  </a:cubicBezTo>
                  <a:cubicBezTo>
                    <a:pt x="63" y="110"/>
                    <a:pt x="58" y="107"/>
                    <a:pt x="58" y="103"/>
                  </a:cubicBezTo>
                  <a:cubicBezTo>
                    <a:pt x="54" y="103"/>
                    <a:pt x="53" y="101"/>
                    <a:pt x="51" y="99"/>
                  </a:cubicBezTo>
                  <a:cubicBezTo>
                    <a:pt x="53" y="103"/>
                    <a:pt x="56" y="107"/>
                    <a:pt x="59" y="110"/>
                  </a:cubicBezTo>
                  <a:close/>
                  <a:moveTo>
                    <a:pt x="65" y="103"/>
                  </a:moveTo>
                  <a:cubicBezTo>
                    <a:pt x="63" y="103"/>
                    <a:pt x="62" y="103"/>
                    <a:pt x="60" y="104"/>
                  </a:cubicBezTo>
                  <a:cubicBezTo>
                    <a:pt x="61" y="106"/>
                    <a:pt x="63" y="110"/>
                    <a:pt x="65" y="113"/>
                  </a:cubicBezTo>
                  <a:cubicBezTo>
                    <a:pt x="68" y="112"/>
                    <a:pt x="72" y="114"/>
                    <a:pt x="72" y="111"/>
                  </a:cubicBezTo>
                  <a:cubicBezTo>
                    <a:pt x="69" y="108"/>
                    <a:pt x="67" y="106"/>
                    <a:pt x="65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3315608" y="2663112"/>
              <a:ext cx="269875" cy="268288"/>
            </a:xfrm>
            <a:custGeom>
              <a:avLst/>
              <a:gdLst>
                <a:gd name="T0" fmla="*/ 2 w 29"/>
                <a:gd name="T1" fmla="*/ 6 h 29"/>
                <a:gd name="T2" fmla="*/ 4 w 29"/>
                <a:gd name="T3" fmla="*/ 6 h 29"/>
                <a:gd name="T4" fmla="*/ 7 w 29"/>
                <a:gd name="T5" fmla="*/ 3 h 29"/>
                <a:gd name="T6" fmla="*/ 22 w 29"/>
                <a:gd name="T7" fmla="*/ 3 h 29"/>
                <a:gd name="T8" fmla="*/ 26 w 29"/>
                <a:gd name="T9" fmla="*/ 7 h 29"/>
                <a:gd name="T10" fmla="*/ 29 w 29"/>
                <a:gd name="T11" fmla="*/ 15 h 29"/>
                <a:gd name="T12" fmla="*/ 21 w 29"/>
                <a:gd name="T13" fmla="*/ 27 h 29"/>
                <a:gd name="T14" fmla="*/ 21 w 29"/>
                <a:gd name="T15" fmla="*/ 28 h 29"/>
                <a:gd name="T16" fmla="*/ 4 w 29"/>
                <a:gd name="T17" fmla="*/ 24 h 29"/>
                <a:gd name="T18" fmla="*/ 0 w 29"/>
                <a:gd name="T19" fmla="*/ 15 h 29"/>
                <a:gd name="T20" fmla="*/ 2 w 29"/>
                <a:gd name="T21" fmla="*/ 6 h 29"/>
                <a:gd name="T22" fmla="*/ 18 w 29"/>
                <a:gd name="T23" fmla="*/ 25 h 29"/>
                <a:gd name="T24" fmla="*/ 20 w 29"/>
                <a:gd name="T25" fmla="*/ 26 h 29"/>
                <a:gd name="T26" fmla="*/ 23 w 29"/>
                <a:gd name="T27" fmla="*/ 24 h 29"/>
                <a:gd name="T28" fmla="*/ 8 w 29"/>
                <a:gd name="T29" fmla="*/ 6 h 29"/>
                <a:gd name="T30" fmla="*/ 6 w 29"/>
                <a:gd name="T31" fmla="*/ 9 h 29"/>
                <a:gd name="T32" fmla="*/ 17 w 29"/>
                <a:gd name="T33" fmla="*/ 23 h 29"/>
                <a:gd name="T34" fmla="*/ 18 w 29"/>
                <a:gd name="T35" fmla="*/ 25 h 29"/>
                <a:gd name="T36" fmla="*/ 18 w 29"/>
                <a:gd name="T37" fmla="*/ 25 h 29"/>
                <a:gd name="T38" fmla="*/ 21 w 29"/>
                <a:gd name="T39" fmla="*/ 12 h 29"/>
                <a:gd name="T40" fmla="*/ 22 w 29"/>
                <a:gd name="T41" fmla="*/ 15 h 29"/>
                <a:gd name="T42" fmla="*/ 26 w 29"/>
                <a:gd name="T43" fmla="*/ 18 h 29"/>
                <a:gd name="T44" fmla="*/ 24 w 29"/>
                <a:gd name="T45" fmla="*/ 18 h 29"/>
                <a:gd name="T46" fmla="*/ 12 w 29"/>
                <a:gd name="T47" fmla="*/ 4 h 29"/>
                <a:gd name="T48" fmla="*/ 11 w 29"/>
                <a:gd name="T49" fmla="*/ 8 h 29"/>
                <a:gd name="T50" fmla="*/ 20 w 29"/>
                <a:gd name="T51" fmla="*/ 20 h 29"/>
                <a:gd name="T52" fmla="*/ 24 w 29"/>
                <a:gd name="T53" fmla="*/ 22 h 29"/>
                <a:gd name="T54" fmla="*/ 15 w 29"/>
                <a:gd name="T55" fmla="*/ 3 h 29"/>
                <a:gd name="T56" fmla="*/ 21 w 29"/>
                <a:gd name="T57" fmla="*/ 12 h 29"/>
                <a:gd name="T58" fmla="*/ 3 w 29"/>
                <a:gd name="T59" fmla="*/ 13 h 29"/>
                <a:gd name="T60" fmla="*/ 11 w 29"/>
                <a:gd name="T61" fmla="*/ 24 h 29"/>
                <a:gd name="T62" fmla="*/ 3 w 29"/>
                <a:gd name="T63" fmla="*/ 16 h 29"/>
                <a:gd name="T64" fmla="*/ 18 w 29"/>
                <a:gd name="T65" fmla="*/ 26 h 29"/>
                <a:gd name="T66" fmla="*/ 4 w 29"/>
                <a:gd name="T67" fmla="*/ 10 h 29"/>
                <a:gd name="T68" fmla="*/ 3 w 29"/>
                <a:gd name="T6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" h="29">
                  <a:moveTo>
                    <a:pt x="2" y="6"/>
                  </a:moveTo>
                  <a:cubicBezTo>
                    <a:pt x="3" y="6"/>
                    <a:pt x="3" y="6"/>
                    <a:pt x="4" y="6"/>
                  </a:cubicBezTo>
                  <a:cubicBezTo>
                    <a:pt x="5" y="5"/>
                    <a:pt x="7" y="4"/>
                    <a:pt x="7" y="3"/>
                  </a:cubicBezTo>
                  <a:cubicBezTo>
                    <a:pt x="12" y="0"/>
                    <a:pt x="18" y="0"/>
                    <a:pt x="22" y="3"/>
                  </a:cubicBezTo>
                  <a:cubicBezTo>
                    <a:pt x="23" y="5"/>
                    <a:pt x="24" y="6"/>
                    <a:pt x="26" y="7"/>
                  </a:cubicBezTo>
                  <a:cubicBezTo>
                    <a:pt x="27" y="11"/>
                    <a:pt x="27" y="13"/>
                    <a:pt x="29" y="15"/>
                  </a:cubicBezTo>
                  <a:cubicBezTo>
                    <a:pt x="29" y="20"/>
                    <a:pt x="26" y="27"/>
                    <a:pt x="21" y="27"/>
                  </a:cubicBezTo>
                  <a:cubicBezTo>
                    <a:pt x="21" y="27"/>
                    <a:pt x="21" y="28"/>
                    <a:pt x="21" y="28"/>
                  </a:cubicBezTo>
                  <a:cubicBezTo>
                    <a:pt x="14" y="29"/>
                    <a:pt x="9" y="28"/>
                    <a:pt x="4" y="24"/>
                  </a:cubicBezTo>
                  <a:cubicBezTo>
                    <a:pt x="2" y="22"/>
                    <a:pt x="2" y="19"/>
                    <a:pt x="0" y="15"/>
                  </a:cubicBezTo>
                  <a:cubicBezTo>
                    <a:pt x="0" y="11"/>
                    <a:pt x="3" y="9"/>
                    <a:pt x="2" y="6"/>
                  </a:cubicBezTo>
                  <a:close/>
                  <a:moveTo>
                    <a:pt x="18" y="25"/>
                  </a:moveTo>
                  <a:cubicBezTo>
                    <a:pt x="19" y="24"/>
                    <a:pt x="19" y="25"/>
                    <a:pt x="20" y="26"/>
                  </a:cubicBezTo>
                  <a:cubicBezTo>
                    <a:pt x="21" y="25"/>
                    <a:pt x="22" y="25"/>
                    <a:pt x="23" y="24"/>
                  </a:cubicBezTo>
                  <a:cubicBezTo>
                    <a:pt x="17" y="19"/>
                    <a:pt x="13" y="12"/>
                    <a:pt x="8" y="6"/>
                  </a:cubicBezTo>
                  <a:cubicBezTo>
                    <a:pt x="7" y="8"/>
                    <a:pt x="5" y="7"/>
                    <a:pt x="6" y="9"/>
                  </a:cubicBezTo>
                  <a:cubicBezTo>
                    <a:pt x="10" y="13"/>
                    <a:pt x="14" y="18"/>
                    <a:pt x="17" y="23"/>
                  </a:cubicBezTo>
                  <a:cubicBezTo>
                    <a:pt x="18" y="24"/>
                    <a:pt x="19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1" y="12"/>
                  </a:moveTo>
                  <a:cubicBezTo>
                    <a:pt x="22" y="13"/>
                    <a:pt x="22" y="14"/>
                    <a:pt x="22" y="15"/>
                  </a:cubicBezTo>
                  <a:cubicBezTo>
                    <a:pt x="23" y="16"/>
                    <a:pt x="25" y="16"/>
                    <a:pt x="26" y="18"/>
                  </a:cubicBezTo>
                  <a:cubicBezTo>
                    <a:pt x="25" y="17"/>
                    <a:pt x="25" y="18"/>
                    <a:pt x="24" y="18"/>
                  </a:cubicBezTo>
                  <a:cubicBezTo>
                    <a:pt x="21" y="13"/>
                    <a:pt x="16" y="9"/>
                    <a:pt x="12" y="4"/>
                  </a:cubicBezTo>
                  <a:cubicBezTo>
                    <a:pt x="10" y="4"/>
                    <a:pt x="10" y="6"/>
                    <a:pt x="11" y="8"/>
                  </a:cubicBezTo>
                  <a:cubicBezTo>
                    <a:pt x="13" y="11"/>
                    <a:pt x="19" y="17"/>
                    <a:pt x="20" y="20"/>
                  </a:cubicBezTo>
                  <a:cubicBezTo>
                    <a:pt x="22" y="20"/>
                    <a:pt x="22" y="22"/>
                    <a:pt x="24" y="22"/>
                  </a:cubicBezTo>
                  <a:cubicBezTo>
                    <a:pt x="29" y="15"/>
                    <a:pt x="22" y="5"/>
                    <a:pt x="15" y="3"/>
                  </a:cubicBezTo>
                  <a:cubicBezTo>
                    <a:pt x="14" y="7"/>
                    <a:pt x="19" y="9"/>
                    <a:pt x="21" y="12"/>
                  </a:cubicBezTo>
                  <a:close/>
                  <a:moveTo>
                    <a:pt x="3" y="13"/>
                  </a:moveTo>
                  <a:cubicBezTo>
                    <a:pt x="5" y="17"/>
                    <a:pt x="11" y="20"/>
                    <a:pt x="11" y="24"/>
                  </a:cubicBezTo>
                  <a:cubicBezTo>
                    <a:pt x="8" y="22"/>
                    <a:pt x="7" y="18"/>
                    <a:pt x="3" y="16"/>
                  </a:cubicBezTo>
                  <a:cubicBezTo>
                    <a:pt x="3" y="23"/>
                    <a:pt x="12" y="27"/>
                    <a:pt x="18" y="26"/>
                  </a:cubicBezTo>
                  <a:cubicBezTo>
                    <a:pt x="14" y="21"/>
                    <a:pt x="10" y="14"/>
                    <a:pt x="4" y="10"/>
                  </a:cubicBezTo>
                  <a:cubicBezTo>
                    <a:pt x="4" y="11"/>
                    <a:pt x="3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3269571" y="2967912"/>
              <a:ext cx="139700" cy="157163"/>
            </a:xfrm>
            <a:custGeom>
              <a:avLst/>
              <a:gdLst>
                <a:gd name="T0" fmla="*/ 12 w 15"/>
                <a:gd name="T1" fmla="*/ 3 h 17"/>
                <a:gd name="T2" fmla="*/ 13 w 15"/>
                <a:gd name="T3" fmla="*/ 14 h 17"/>
                <a:gd name="T4" fmla="*/ 1 w 15"/>
                <a:gd name="T5" fmla="*/ 9 h 17"/>
                <a:gd name="T6" fmla="*/ 12 w 15"/>
                <a:gd name="T7" fmla="*/ 3 h 17"/>
                <a:gd name="T8" fmla="*/ 11 w 15"/>
                <a:gd name="T9" fmla="*/ 12 h 17"/>
                <a:gd name="T10" fmla="*/ 6 w 15"/>
                <a:gd name="T11" fmla="*/ 6 h 17"/>
                <a:gd name="T12" fmla="*/ 7 w 15"/>
                <a:gd name="T13" fmla="*/ 13 h 17"/>
                <a:gd name="T14" fmla="*/ 7 w 15"/>
                <a:gd name="T15" fmla="*/ 9 h 17"/>
                <a:gd name="T16" fmla="*/ 9 w 15"/>
                <a:gd name="T17" fmla="*/ 13 h 17"/>
                <a:gd name="T18" fmla="*/ 7 w 15"/>
                <a:gd name="T19" fmla="*/ 6 h 17"/>
                <a:gd name="T20" fmla="*/ 11 w 15"/>
                <a:gd name="T2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7">
                  <a:moveTo>
                    <a:pt x="12" y="3"/>
                  </a:moveTo>
                  <a:cubicBezTo>
                    <a:pt x="14" y="5"/>
                    <a:pt x="15" y="10"/>
                    <a:pt x="13" y="14"/>
                  </a:cubicBezTo>
                  <a:cubicBezTo>
                    <a:pt x="9" y="17"/>
                    <a:pt x="0" y="15"/>
                    <a:pt x="1" y="9"/>
                  </a:cubicBezTo>
                  <a:cubicBezTo>
                    <a:pt x="3" y="6"/>
                    <a:pt x="6" y="0"/>
                    <a:pt x="12" y="3"/>
                  </a:cubicBezTo>
                  <a:close/>
                  <a:moveTo>
                    <a:pt x="11" y="12"/>
                  </a:moveTo>
                  <a:cubicBezTo>
                    <a:pt x="14" y="8"/>
                    <a:pt x="10" y="4"/>
                    <a:pt x="6" y="6"/>
                  </a:cubicBezTo>
                  <a:cubicBezTo>
                    <a:pt x="4" y="7"/>
                    <a:pt x="2" y="13"/>
                    <a:pt x="7" y="13"/>
                  </a:cubicBezTo>
                  <a:cubicBezTo>
                    <a:pt x="7" y="11"/>
                    <a:pt x="5" y="10"/>
                    <a:pt x="7" y="9"/>
                  </a:cubicBezTo>
                  <a:cubicBezTo>
                    <a:pt x="8" y="10"/>
                    <a:pt x="7" y="13"/>
                    <a:pt x="9" y="13"/>
                  </a:cubicBezTo>
                  <a:cubicBezTo>
                    <a:pt x="9" y="11"/>
                    <a:pt x="6" y="9"/>
                    <a:pt x="7" y="6"/>
                  </a:cubicBezTo>
                  <a:cubicBezTo>
                    <a:pt x="8" y="8"/>
                    <a:pt x="9" y="10"/>
                    <a:pt x="1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3809321" y="1620124"/>
              <a:ext cx="334963" cy="452438"/>
            </a:xfrm>
            <a:custGeom>
              <a:avLst/>
              <a:gdLst>
                <a:gd name="T0" fmla="*/ 2 w 36"/>
                <a:gd name="T1" fmla="*/ 0 h 49"/>
                <a:gd name="T2" fmla="*/ 11 w 36"/>
                <a:gd name="T3" fmla="*/ 12 h 49"/>
                <a:gd name="T4" fmla="*/ 11 w 36"/>
                <a:gd name="T5" fmla="*/ 13 h 49"/>
                <a:gd name="T6" fmla="*/ 13 w 36"/>
                <a:gd name="T7" fmla="*/ 14 h 49"/>
                <a:gd name="T8" fmla="*/ 12 w 36"/>
                <a:gd name="T9" fmla="*/ 14 h 49"/>
                <a:gd name="T10" fmla="*/ 15 w 36"/>
                <a:gd name="T11" fmla="*/ 18 h 49"/>
                <a:gd name="T12" fmla="*/ 16 w 36"/>
                <a:gd name="T13" fmla="*/ 19 h 49"/>
                <a:gd name="T14" fmla="*/ 16 w 36"/>
                <a:gd name="T15" fmla="*/ 20 h 49"/>
                <a:gd name="T16" fmla="*/ 17 w 36"/>
                <a:gd name="T17" fmla="*/ 20 h 49"/>
                <a:gd name="T18" fmla="*/ 21 w 36"/>
                <a:gd name="T19" fmla="*/ 26 h 49"/>
                <a:gd name="T20" fmla="*/ 23 w 36"/>
                <a:gd name="T21" fmla="*/ 28 h 49"/>
                <a:gd name="T22" fmla="*/ 28 w 36"/>
                <a:gd name="T23" fmla="*/ 35 h 49"/>
                <a:gd name="T24" fmla="*/ 30 w 36"/>
                <a:gd name="T25" fmla="*/ 37 h 49"/>
                <a:gd name="T26" fmla="*/ 30 w 36"/>
                <a:gd name="T27" fmla="*/ 40 h 49"/>
                <a:gd name="T28" fmla="*/ 36 w 36"/>
                <a:gd name="T29" fmla="*/ 47 h 49"/>
                <a:gd name="T30" fmla="*/ 30 w 36"/>
                <a:gd name="T31" fmla="*/ 41 h 49"/>
                <a:gd name="T32" fmla="*/ 0 w 36"/>
                <a:gd name="T33" fmla="*/ 1 h 49"/>
                <a:gd name="T34" fmla="*/ 2 w 36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49">
                  <a:moveTo>
                    <a:pt x="2" y="0"/>
                  </a:moveTo>
                  <a:cubicBezTo>
                    <a:pt x="5" y="3"/>
                    <a:pt x="7" y="8"/>
                    <a:pt x="11" y="12"/>
                  </a:cubicBezTo>
                  <a:cubicBezTo>
                    <a:pt x="10" y="13"/>
                    <a:pt x="12" y="13"/>
                    <a:pt x="11" y="13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4" y="15"/>
                    <a:pt x="14" y="17"/>
                    <a:pt x="15" y="18"/>
                  </a:cubicBezTo>
                  <a:cubicBezTo>
                    <a:pt x="15" y="18"/>
                    <a:pt x="16" y="18"/>
                    <a:pt x="16" y="19"/>
                  </a:cubicBezTo>
                  <a:cubicBezTo>
                    <a:pt x="17" y="19"/>
                    <a:pt x="16" y="20"/>
                    <a:pt x="16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9" y="22"/>
                    <a:pt x="19" y="25"/>
                    <a:pt x="21" y="26"/>
                  </a:cubicBezTo>
                  <a:cubicBezTo>
                    <a:pt x="21" y="27"/>
                    <a:pt x="24" y="28"/>
                    <a:pt x="23" y="28"/>
                  </a:cubicBezTo>
                  <a:cubicBezTo>
                    <a:pt x="24" y="31"/>
                    <a:pt x="26" y="32"/>
                    <a:pt x="28" y="35"/>
                  </a:cubicBezTo>
                  <a:cubicBezTo>
                    <a:pt x="28" y="36"/>
                    <a:pt x="29" y="37"/>
                    <a:pt x="30" y="37"/>
                  </a:cubicBezTo>
                  <a:cubicBezTo>
                    <a:pt x="30" y="38"/>
                    <a:pt x="30" y="39"/>
                    <a:pt x="30" y="40"/>
                  </a:cubicBezTo>
                  <a:cubicBezTo>
                    <a:pt x="32" y="43"/>
                    <a:pt x="35" y="44"/>
                    <a:pt x="36" y="47"/>
                  </a:cubicBezTo>
                  <a:cubicBezTo>
                    <a:pt x="33" y="49"/>
                    <a:pt x="31" y="43"/>
                    <a:pt x="30" y="41"/>
                  </a:cubicBezTo>
                  <a:cubicBezTo>
                    <a:pt x="21" y="27"/>
                    <a:pt x="9" y="15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3790271" y="2423399"/>
              <a:ext cx="74613" cy="111125"/>
            </a:xfrm>
            <a:custGeom>
              <a:avLst/>
              <a:gdLst>
                <a:gd name="T0" fmla="*/ 0 w 8"/>
                <a:gd name="T1" fmla="*/ 0 h 12"/>
                <a:gd name="T2" fmla="*/ 5 w 8"/>
                <a:gd name="T3" fmla="*/ 4 h 12"/>
                <a:gd name="T4" fmla="*/ 8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2" y="0"/>
                    <a:pt x="3" y="3"/>
                    <a:pt x="5" y="4"/>
                  </a:cubicBezTo>
                  <a:cubicBezTo>
                    <a:pt x="4" y="8"/>
                    <a:pt x="8" y="9"/>
                    <a:pt x="8" y="12"/>
                  </a:cubicBezTo>
                  <a:cubicBezTo>
                    <a:pt x="4" y="9"/>
                    <a:pt x="3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5" name="Freeform 5"/>
          <p:cNvSpPr/>
          <p:nvPr/>
        </p:nvSpPr>
        <p:spPr bwMode="auto">
          <a:xfrm>
            <a:off x="3742908" y="4672334"/>
            <a:ext cx="666750" cy="471488"/>
          </a:xfrm>
          <a:custGeom>
            <a:avLst/>
            <a:gdLst>
              <a:gd name="T0" fmla="*/ 176 w 177"/>
              <a:gd name="T1" fmla="*/ 121 h 125"/>
              <a:gd name="T2" fmla="*/ 89 w 177"/>
              <a:gd name="T3" fmla="*/ 61 h 125"/>
              <a:gd name="T4" fmla="*/ 2 w 177"/>
              <a:gd name="T5" fmla="*/ 1 h 125"/>
              <a:gd name="T6" fmla="*/ 1 w 177"/>
              <a:gd name="T7" fmla="*/ 3 h 125"/>
              <a:gd name="T8" fmla="*/ 87 w 177"/>
              <a:gd name="T9" fmla="*/ 64 h 125"/>
              <a:gd name="T10" fmla="*/ 175 w 177"/>
              <a:gd name="T11" fmla="*/ 124 h 125"/>
              <a:gd name="T12" fmla="*/ 176 w 177"/>
              <a:gd name="T13" fmla="*/ 12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7" h="125">
                <a:moveTo>
                  <a:pt x="176" y="121"/>
                </a:moveTo>
                <a:cubicBezTo>
                  <a:pt x="148" y="100"/>
                  <a:pt x="118" y="81"/>
                  <a:pt x="89" y="61"/>
                </a:cubicBezTo>
                <a:cubicBezTo>
                  <a:pt x="60" y="41"/>
                  <a:pt x="31" y="21"/>
                  <a:pt x="2" y="1"/>
                </a:cubicBezTo>
                <a:cubicBezTo>
                  <a:pt x="1" y="0"/>
                  <a:pt x="0" y="2"/>
                  <a:pt x="1" y="3"/>
                </a:cubicBezTo>
                <a:cubicBezTo>
                  <a:pt x="30" y="24"/>
                  <a:pt x="58" y="44"/>
                  <a:pt x="87" y="64"/>
                </a:cubicBezTo>
                <a:cubicBezTo>
                  <a:pt x="116" y="84"/>
                  <a:pt x="145" y="106"/>
                  <a:pt x="175" y="124"/>
                </a:cubicBezTo>
                <a:cubicBezTo>
                  <a:pt x="176" y="125"/>
                  <a:pt x="177" y="122"/>
                  <a:pt x="176" y="12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Freeform 6"/>
          <p:cNvSpPr/>
          <p:nvPr/>
        </p:nvSpPr>
        <p:spPr bwMode="auto">
          <a:xfrm>
            <a:off x="2287171" y="4678684"/>
            <a:ext cx="1139825" cy="60325"/>
          </a:xfrm>
          <a:custGeom>
            <a:avLst/>
            <a:gdLst>
              <a:gd name="T0" fmla="*/ 301 w 303"/>
              <a:gd name="T1" fmla="*/ 1 h 16"/>
              <a:gd name="T2" fmla="*/ 151 w 303"/>
              <a:gd name="T3" fmla="*/ 6 h 16"/>
              <a:gd name="T4" fmla="*/ 1 w 303"/>
              <a:gd name="T5" fmla="*/ 13 h 16"/>
              <a:gd name="T6" fmla="*/ 1 w 303"/>
              <a:gd name="T7" fmla="*/ 15 h 16"/>
              <a:gd name="T8" fmla="*/ 151 w 303"/>
              <a:gd name="T9" fmla="*/ 10 h 16"/>
              <a:gd name="T10" fmla="*/ 301 w 303"/>
              <a:gd name="T11" fmla="*/ 4 h 16"/>
              <a:gd name="T12" fmla="*/ 301 w 303"/>
              <a:gd name="T13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3" h="16">
                <a:moveTo>
                  <a:pt x="301" y="1"/>
                </a:moveTo>
                <a:cubicBezTo>
                  <a:pt x="251" y="0"/>
                  <a:pt x="201" y="4"/>
                  <a:pt x="151" y="6"/>
                </a:cubicBezTo>
                <a:cubicBezTo>
                  <a:pt x="101" y="8"/>
                  <a:pt x="51" y="9"/>
                  <a:pt x="1" y="13"/>
                </a:cubicBezTo>
                <a:cubicBezTo>
                  <a:pt x="0" y="13"/>
                  <a:pt x="0" y="15"/>
                  <a:pt x="1" y="15"/>
                </a:cubicBezTo>
                <a:cubicBezTo>
                  <a:pt x="51" y="16"/>
                  <a:pt x="101" y="12"/>
                  <a:pt x="151" y="10"/>
                </a:cubicBezTo>
                <a:cubicBezTo>
                  <a:pt x="201" y="9"/>
                  <a:pt x="252" y="9"/>
                  <a:pt x="301" y="4"/>
                </a:cubicBezTo>
                <a:cubicBezTo>
                  <a:pt x="303" y="4"/>
                  <a:pt x="303" y="1"/>
                  <a:pt x="301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2" name="Freeform 7"/>
          <p:cNvSpPr/>
          <p:nvPr/>
        </p:nvSpPr>
        <p:spPr bwMode="auto">
          <a:xfrm>
            <a:off x="2633246" y="4631059"/>
            <a:ext cx="933450" cy="52388"/>
          </a:xfrm>
          <a:custGeom>
            <a:avLst/>
            <a:gdLst>
              <a:gd name="T0" fmla="*/ 246 w 248"/>
              <a:gd name="T1" fmla="*/ 3 h 14"/>
              <a:gd name="T2" fmla="*/ 123 w 248"/>
              <a:gd name="T3" fmla="*/ 5 h 14"/>
              <a:gd name="T4" fmla="*/ 1 w 248"/>
              <a:gd name="T5" fmla="*/ 12 h 14"/>
              <a:gd name="T6" fmla="*/ 1 w 248"/>
              <a:gd name="T7" fmla="*/ 14 h 14"/>
              <a:gd name="T8" fmla="*/ 123 w 248"/>
              <a:gd name="T9" fmla="*/ 8 h 14"/>
              <a:gd name="T10" fmla="*/ 246 w 248"/>
              <a:gd name="T11" fmla="*/ 6 h 14"/>
              <a:gd name="T12" fmla="*/ 246 w 248"/>
              <a:gd name="T13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8" h="14">
                <a:moveTo>
                  <a:pt x="246" y="3"/>
                </a:moveTo>
                <a:cubicBezTo>
                  <a:pt x="206" y="0"/>
                  <a:pt x="164" y="3"/>
                  <a:pt x="123" y="5"/>
                </a:cubicBezTo>
                <a:cubicBezTo>
                  <a:pt x="83" y="6"/>
                  <a:pt x="42" y="9"/>
                  <a:pt x="1" y="12"/>
                </a:cubicBezTo>
                <a:cubicBezTo>
                  <a:pt x="0" y="12"/>
                  <a:pt x="0" y="14"/>
                  <a:pt x="1" y="14"/>
                </a:cubicBezTo>
                <a:cubicBezTo>
                  <a:pt x="42" y="12"/>
                  <a:pt x="83" y="10"/>
                  <a:pt x="123" y="8"/>
                </a:cubicBezTo>
                <a:cubicBezTo>
                  <a:pt x="164" y="7"/>
                  <a:pt x="206" y="9"/>
                  <a:pt x="246" y="6"/>
                </a:cubicBezTo>
                <a:cubicBezTo>
                  <a:pt x="248" y="5"/>
                  <a:pt x="248" y="3"/>
                  <a:pt x="246" y="3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3" name="Freeform 8"/>
          <p:cNvSpPr/>
          <p:nvPr/>
        </p:nvSpPr>
        <p:spPr bwMode="auto">
          <a:xfrm>
            <a:off x="2312571" y="4604071"/>
            <a:ext cx="568325" cy="44450"/>
          </a:xfrm>
          <a:custGeom>
            <a:avLst/>
            <a:gdLst>
              <a:gd name="T0" fmla="*/ 149 w 151"/>
              <a:gd name="T1" fmla="*/ 2 h 12"/>
              <a:gd name="T2" fmla="*/ 70 w 151"/>
              <a:gd name="T3" fmla="*/ 3 h 12"/>
              <a:gd name="T4" fmla="*/ 1 w 151"/>
              <a:gd name="T5" fmla="*/ 8 h 12"/>
              <a:gd name="T6" fmla="*/ 1 w 151"/>
              <a:gd name="T7" fmla="*/ 10 h 12"/>
              <a:gd name="T8" fmla="*/ 73 w 151"/>
              <a:gd name="T9" fmla="*/ 7 h 12"/>
              <a:gd name="T10" fmla="*/ 149 w 151"/>
              <a:gd name="T11" fmla="*/ 4 h 12"/>
              <a:gd name="T12" fmla="*/ 149 w 151"/>
              <a:gd name="T1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1" h="12">
                <a:moveTo>
                  <a:pt x="149" y="2"/>
                </a:moveTo>
                <a:cubicBezTo>
                  <a:pt x="123" y="0"/>
                  <a:pt x="96" y="2"/>
                  <a:pt x="70" y="3"/>
                </a:cubicBezTo>
                <a:cubicBezTo>
                  <a:pt x="48" y="4"/>
                  <a:pt x="23" y="4"/>
                  <a:pt x="1" y="8"/>
                </a:cubicBezTo>
                <a:cubicBezTo>
                  <a:pt x="0" y="8"/>
                  <a:pt x="0" y="10"/>
                  <a:pt x="1" y="10"/>
                </a:cubicBezTo>
                <a:cubicBezTo>
                  <a:pt x="25" y="12"/>
                  <a:pt x="50" y="8"/>
                  <a:pt x="73" y="7"/>
                </a:cubicBezTo>
                <a:cubicBezTo>
                  <a:pt x="99" y="6"/>
                  <a:pt x="124" y="7"/>
                  <a:pt x="149" y="4"/>
                </a:cubicBezTo>
                <a:cubicBezTo>
                  <a:pt x="151" y="4"/>
                  <a:pt x="151" y="2"/>
                  <a:pt x="149" y="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Freeform 9"/>
          <p:cNvSpPr/>
          <p:nvPr/>
        </p:nvSpPr>
        <p:spPr bwMode="auto">
          <a:xfrm>
            <a:off x="1315621" y="4878709"/>
            <a:ext cx="1493838" cy="657225"/>
          </a:xfrm>
          <a:custGeom>
            <a:avLst/>
            <a:gdLst>
              <a:gd name="T0" fmla="*/ 394 w 397"/>
              <a:gd name="T1" fmla="*/ 6 h 174"/>
              <a:gd name="T2" fmla="*/ 304 w 397"/>
              <a:gd name="T3" fmla="*/ 91 h 174"/>
              <a:gd name="T4" fmla="*/ 215 w 397"/>
              <a:gd name="T5" fmla="*/ 168 h 174"/>
              <a:gd name="T6" fmla="*/ 212 w 397"/>
              <a:gd name="T7" fmla="*/ 156 h 174"/>
              <a:gd name="T8" fmla="*/ 220 w 397"/>
              <a:gd name="T9" fmla="*/ 152 h 174"/>
              <a:gd name="T10" fmla="*/ 266 w 397"/>
              <a:gd name="T11" fmla="*/ 110 h 174"/>
              <a:gd name="T12" fmla="*/ 353 w 397"/>
              <a:gd name="T13" fmla="*/ 26 h 174"/>
              <a:gd name="T14" fmla="*/ 351 w 397"/>
              <a:gd name="T15" fmla="*/ 24 h 174"/>
              <a:gd name="T16" fmla="*/ 283 w 397"/>
              <a:gd name="T17" fmla="*/ 89 h 174"/>
              <a:gd name="T18" fmla="*/ 248 w 397"/>
              <a:gd name="T19" fmla="*/ 121 h 174"/>
              <a:gd name="T20" fmla="*/ 211 w 397"/>
              <a:gd name="T21" fmla="*/ 153 h 174"/>
              <a:gd name="T22" fmla="*/ 210 w 397"/>
              <a:gd name="T23" fmla="*/ 147 h 174"/>
              <a:gd name="T24" fmla="*/ 210 w 397"/>
              <a:gd name="T25" fmla="*/ 147 h 174"/>
              <a:gd name="T26" fmla="*/ 210 w 397"/>
              <a:gd name="T27" fmla="*/ 146 h 174"/>
              <a:gd name="T28" fmla="*/ 210 w 397"/>
              <a:gd name="T29" fmla="*/ 144 h 174"/>
              <a:gd name="T30" fmla="*/ 212 w 397"/>
              <a:gd name="T31" fmla="*/ 143 h 174"/>
              <a:gd name="T32" fmla="*/ 216 w 397"/>
              <a:gd name="T33" fmla="*/ 139 h 174"/>
              <a:gd name="T34" fmla="*/ 226 w 397"/>
              <a:gd name="T35" fmla="*/ 129 h 174"/>
              <a:gd name="T36" fmla="*/ 245 w 397"/>
              <a:gd name="T37" fmla="*/ 112 h 174"/>
              <a:gd name="T38" fmla="*/ 244 w 397"/>
              <a:gd name="T39" fmla="*/ 111 h 174"/>
              <a:gd name="T40" fmla="*/ 211 w 397"/>
              <a:gd name="T41" fmla="*/ 139 h 174"/>
              <a:gd name="T42" fmla="*/ 225 w 397"/>
              <a:gd name="T43" fmla="*/ 115 h 174"/>
              <a:gd name="T44" fmla="*/ 222 w 397"/>
              <a:gd name="T45" fmla="*/ 110 h 174"/>
              <a:gd name="T46" fmla="*/ 206 w 397"/>
              <a:gd name="T47" fmla="*/ 132 h 174"/>
              <a:gd name="T48" fmla="*/ 110 w 397"/>
              <a:gd name="T49" fmla="*/ 65 h 174"/>
              <a:gd name="T50" fmla="*/ 9 w 397"/>
              <a:gd name="T51" fmla="*/ 0 h 174"/>
              <a:gd name="T52" fmla="*/ 8 w 397"/>
              <a:gd name="T53" fmla="*/ 1 h 174"/>
              <a:gd name="T54" fmla="*/ 105 w 397"/>
              <a:gd name="T55" fmla="*/ 66 h 174"/>
              <a:gd name="T56" fmla="*/ 205 w 397"/>
              <a:gd name="T57" fmla="*/ 135 h 174"/>
              <a:gd name="T58" fmla="*/ 204 w 397"/>
              <a:gd name="T59" fmla="*/ 143 h 174"/>
              <a:gd name="T60" fmla="*/ 75 w 397"/>
              <a:gd name="T61" fmla="*/ 53 h 174"/>
              <a:gd name="T62" fmla="*/ 74 w 397"/>
              <a:gd name="T63" fmla="*/ 54 h 174"/>
              <a:gd name="T64" fmla="*/ 203 w 397"/>
              <a:gd name="T65" fmla="*/ 146 h 174"/>
              <a:gd name="T66" fmla="*/ 205 w 397"/>
              <a:gd name="T67" fmla="*/ 160 h 174"/>
              <a:gd name="T68" fmla="*/ 2 w 397"/>
              <a:gd name="T69" fmla="*/ 25 h 174"/>
              <a:gd name="T70" fmla="*/ 1 w 397"/>
              <a:gd name="T71" fmla="*/ 27 h 174"/>
              <a:gd name="T72" fmla="*/ 205 w 397"/>
              <a:gd name="T73" fmla="*/ 165 h 174"/>
              <a:gd name="T74" fmla="*/ 207 w 397"/>
              <a:gd name="T75" fmla="*/ 165 h 174"/>
              <a:gd name="T76" fmla="*/ 212 w 397"/>
              <a:gd name="T77" fmla="*/ 171 h 174"/>
              <a:gd name="T78" fmla="*/ 211 w 397"/>
              <a:gd name="T79" fmla="*/ 172 h 174"/>
              <a:gd name="T80" fmla="*/ 212 w 397"/>
              <a:gd name="T81" fmla="*/ 173 h 174"/>
              <a:gd name="T82" fmla="*/ 213 w 397"/>
              <a:gd name="T83" fmla="*/ 172 h 174"/>
              <a:gd name="T84" fmla="*/ 214 w 397"/>
              <a:gd name="T85" fmla="*/ 173 h 174"/>
              <a:gd name="T86" fmla="*/ 216 w 397"/>
              <a:gd name="T87" fmla="*/ 172 h 174"/>
              <a:gd name="T88" fmla="*/ 216 w 397"/>
              <a:gd name="T89" fmla="*/ 170 h 174"/>
              <a:gd name="T90" fmla="*/ 304 w 397"/>
              <a:gd name="T91" fmla="*/ 95 h 174"/>
              <a:gd name="T92" fmla="*/ 396 w 397"/>
              <a:gd name="T93" fmla="*/ 8 h 174"/>
              <a:gd name="T94" fmla="*/ 394 w 397"/>
              <a:gd name="T95" fmla="*/ 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7" h="174">
                <a:moveTo>
                  <a:pt x="394" y="6"/>
                </a:moveTo>
                <a:cubicBezTo>
                  <a:pt x="363" y="33"/>
                  <a:pt x="334" y="63"/>
                  <a:pt x="304" y="91"/>
                </a:cubicBezTo>
                <a:cubicBezTo>
                  <a:pt x="275" y="117"/>
                  <a:pt x="245" y="142"/>
                  <a:pt x="215" y="168"/>
                </a:cubicBezTo>
                <a:cubicBezTo>
                  <a:pt x="214" y="164"/>
                  <a:pt x="213" y="160"/>
                  <a:pt x="212" y="156"/>
                </a:cubicBezTo>
                <a:cubicBezTo>
                  <a:pt x="214" y="156"/>
                  <a:pt x="217" y="154"/>
                  <a:pt x="220" y="152"/>
                </a:cubicBezTo>
                <a:cubicBezTo>
                  <a:pt x="237" y="140"/>
                  <a:pt x="251" y="124"/>
                  <a:pt x="266" y="110"/>
                </a:cubicBezTo>
                <a:cubicBezTo>
                  <a:pt x="296" y="83"/>
                  <a:pt x="325" y="55"/>
                  <a:pt x="353" y="26"/>
                </a:cubicBezTo>
                <a:cubicBezTo>
                  <a:pt x="354" y="25"/>
                  <a:pt x="352" y="23"/>
                  <a:pt x="351" y="24"/>
                </a:cubicBezTo>
                <a:cubicBezTo>
                  <a:pt x="328" y="46"/>
                  <a:pt x="306" y="68"/>
                  <a:pt x="283" y="89"/>
                </a:cubicBezTo>
                <a:cubicBezTo>
                  <a:pt x="271" y="100"/>
                  <a:pt x="260" y="111"/>
                  <a:pt x="248" y="121"/>
                </a:cubicBezTo>
                <a:cubicBezTo>
                  <a:pt x="242" y="127"/>
                  <a:pt x="223" y="150"/>
                  <a:pt x="211" y="153"/>
                </a:cubicBezTo>
                <a:cubicBezTo>
                  <a:pt x="211" y="151"/>
                  <a:pt x="210" y="149"/>
                  <a:pt x="210" y="147"/>
                </a:cubicBezTo>
                <a:cubicBezTo>
                  <a:pt x="210" y="147"/>
                  <a:pt x="210" y="147"/>
                  <a:pt x="210" y="147"/>
                </a:cubicBezTo>
                <a:cubicBezTo>
                  <a:pt x="211" y="147"/>
                  <a:pt x="210" y="146"/>
                  <a:pt x="210" y="146"/>
                </a:cubicBezTo>
                <a:cubicBezTo>
                  <a:pt x="210" y="145"/>
                  <a:pt x="210" y="145"/>
                  <a:pt x="210" y="144"/>
                </a:cubicBezTo>
                <a:cubicBezTo>
                  <a:pt x="211" y="144"/>
                  <a:pt x="211" y="143"/>
                  <a:pt x="212" y="143"/>
                </a:cubicBezTo>
                <a:cubicBezTo>
                  <a:pt x="213" y="142"/>
                  <a:pt x="214" y="140"/>
                  <a:pt x="216" y="139"/>
                </a:cubicBezTo>
                <a:cubicBezTo>
                  <a:pt x="219" y="136"/>
                  <a:pt x="222" y="133"/>
                  <a:pt x="226" y="129"/>
                </a:cubicBezTo>
                <a:cubicBezTo>
                  <a:pt x="232" y="124"/>
                  <a:pt x="239" y="118"/>
                  <a:pt x="245" y="112"/>
                </a:cubicBezTo>
                <a:cubicBezTo>
                  <a:pt x="246" y="112"/>
                  <a:pt x="245" y="110"/>
                  <a:pt x="244" y="111"/>
                </a:cubicBezTo>
                <a:cubicBezTo>
                  <a:pt x="232" y="118"/>
                  <a:pt x="221" y="128"/>
                  <a:pt x="211" y="139"/>
                </a:cubicBezTo>
                <a:cubicBezTo>
                  <a:pt x="213" y="129"/>
                  <a:pt x="218" y="123"/>
                  <a:pt x="225" y="115"/>
                </a:cubicBezTo>
                <a:cubicBezTo>
                  <a:pt x="227" y="112"/>
                  <a:pt x="224" y="109"/>
                  <a:pt x="222" y="110"/>
                </a:cubicBezTo>
                <a:cubicBezTo>
                  <a:pt x="215" y="114"/>
                  <a:pt x="209" y="122"/>
                  <a:pt x="206" y="132"/>
                </a:cubicBezTo>
                <a:cubicBezTo>
                  <a:pt x="174" y="109"/>
                  <a:pt x="142" y="87"/>
                  <a:pt x="110" y="65"/>
                </a:cubicBezTo>
                <a:cubicBezTo>
                  <a:pt x="77" y="43"/>
                  <a:pt x="44" y="19"/>
                  <a:pt x="9" y="0"/>
                </a:cubicBezTo>
                <a:cubicBezTo>
                  <a:pt x="9" y="0"/>
                  <a:pt x="8" y="0"/>
                  <a:pt x="8" y="1"/>
                </a:cubicBezTo>
                <a:cubicBezTo>
                  <a:pt x="39" y="25"/>
                  <a:pt x="73" y="45"/>
                  <a:pt x="105" y="66"/>
                </a:cubicBezTo>
                <a:cubicBezTo>
                  <a:pt x="139" y="89"/>
                  <a:pt x="172" y="112"/>
                  <a:pt x="205" y="135"/>
                </a:cubicBezTo>
                <a:cubicBezTo>
                  <a:pt x="204" y="138"/>
                  <a:pt x="204" y="141"/>
                  <a:pt x="204" y="143"/>
                </a:cubicBezTo>
                <a:cubicBezTo>
                  <a:pt x="157" y="118"/>
                  <a:pt x="115" y="87"/>
                  <a:pt x="75" y="53"/>
                </a:cubicBezTo>
                <a:cubicBezTo>
                  <a:pt x="75" y="52"/>
                  <a:pt x="73" y="53"/>
                  <a:pt x="74" y="54"/>
                </a:cubicBezTo>
                <a:cubicBezTo>
                  <a:pt x="113" y="90"/>
                  <a:pt x="157" y="121"/>
                  <a:pt x="203" y="146"/>
                </a:cubicBezTo>
                <a:cubicBezTo>
                  <a:pt x="203" y="151"/>
                  <a:pt x="204" y="156"/>
                  <a:pt x="205" y="160"/>
                </a:cubicBezTo>
                <a:cubicBezTo>
                  <a:pt x="139" y="114"/>
                  <a:pt x="71" y="69"/>
                  <a:pt x="2" y="25"/>
                </a:cubicBezTo>
                <a:cubicBezTo>
                  <a:pt x="1" y="25"/>
                  <a:pt x="0" y="26"/>
                  <a:pt x="1" y="27"/>
                </a:cubicBezTo>
                <a:cubicBezTo>
                  <a:pt x="68" y="74"/>
                  <a:pt x="136" y="120"/>
                  <a:pt x="205" y="165"/>
                </a:cubicBezTo>
                <a:cubicBezTo>
                  <a:pt x="206" y="165"/>
                  <a:pt x="206" y="165"/>
                  <a:pt x="207" y="165"/>
                </a:cubicBezTo>
                <a:cubicBezTo>
                  <a:pt x="208" y="167"/>
                  <a:pt x="210" y="169"/>
                  <a:pt x="212" y="171"/>
                </a:cubicBezTo>
                <a:cubicBezTo>
                  <a:pt x="212" y="171"/>
                  <a:pt x="211" y="172"/>
                  <a:pt x="211" y="172"/>
                </a:cubicBezTo>
                <a:cubicBezTo>
                  <a:pt x="210" y="173"/>
                  <a:pt x="211" y="174"/>
                  <a:pt x="212" y="173"/>
                </a:cubicBezTo>
                <a:cubicBezTo>
                  <a:pt x="212" y="173"/>
                  <a:pt x="213" y="172"/>
                  <a:pt x="213" y="172"/>
                </a:cubicBezTo>
                <a:cubicBezTo>
                  <a:pt x="214" y="172"/>
                  <a:pt x="214" y="173"/>
                  <a:pt x="214" y="173"/>
                </a:cubicBezTo>
                <a:cubicBezTo>
                  <a:pt x="215" y="173"/>
                  <a:pt x="216" y="173"/>
                  <a:pt x="216" y="172"/>
                </a:cubicBezTo>
                <a:cubicBezTo>
                  <a:pt x="216" y="171"/>
                  <a:pt x="216" y="171"/>
                  <a:pt x="216" y="170"/>
                </a:cubicBezTo>
                <a:cubicBezTo>
                  <a:pt x="246" y="147"/>
                  <a:pt x="276" y="121"/>
                  <a:pt x="304" y="95"/>
                </a:cubicBezTo>
                <a:cubicBezTo>
                  <a:pt x="335" y="67"/>
                  <a:pt x="368" y="39"/>
                  <a:pt x="396" y="8"/>
                </a:cubicBezTo>
                <a:cubicBezTo>
                  <a:pt x="397" y="7"/>
                  <a:pt x="395" y="5"/>
                  <a:pt x="394" y="6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5" name="Freeform 10"/>
          <p:cNvSpPr>
            <a:spLocks noEditPoints="1"/>
          </p:cNvSpPr>
          <p:nvPr/>
        </p:nvSpPr>
        <p:spPr bwMode="auto">
          <a:xfrm>
            <a:off x="1206083" y="3554733"/>
            <a:ext cx="3338513" cy="2025651"/>
          </a:xfrm>
          <a:custGeom>
            <a:avLst/>
            <a:gdLst>
              <a:gd name="T0" fmla="*/ 566 w 887"/>
              <a:gd name="T1" fmla="*/ 147 h 537"/>
              <a:gd name="T2" fmla="*/ 672 w 887"/>
              <a:gd name="T3" fmla="*/ 110 h 537"/>
              <a:gd name="T4" fmla="*/ 825 w 887"/>
              <a:gd name="T5" fmla="*/ 216 h 537"/>
              <a:gd name="T6" fmla="*/ 530 w 887"/>
              <a:gd name="T7" fmla="*/ 2 h 537"/>
              <a:gd name="T8" fmla="*/ 504 w 887"/>
              <a:gd name="T9" fmla="*/ 123 h 537"/>
              <a:gd name="T10" fmla="*/ 335 w 887"/>
              <a:gd name="T11" fmla="*/ 122 h 537"/>
              <a:gd name="T12" fmla="*/ 277 w 887"/>
              <a:gd name="T13" fmla="*/ 260 h 537"/>
              <a:gd name="T14" fmla="*/ 283 w 887"/>
              <a:gd name="T15" fmla="*/ 295 h 537"/>
              <a:gd name="T16" fmla="*/ 415 w 887"/>
              <a:gd name="T17" fmla="*/ 329 h 537"/>
              <a:gd name="T18" fmla="*/ 50 w 887"/>
              <a:gd name="T19" fmla="*/ 337 h 537"/>
              <a:gd name="T20" fmla="*/ 331 w 887"/>
              <a:gd name="T21" fmla="*/ 124 h 537"/>
              <a:gd name="T22" fmla="*/ 0 w 887"/>
              <a:gd name="T23" fmla="*/ 357 h 537"/>
              <a:gd name="T24" fmla="*/ 239 w 887"/>
              <a:gd name="T25" fmla="*/ 534 h 537"/>
              <a:gd name="T26" fmla="*/ 10 w 887"/>
              <a:gd name="T27" fmla="*/ 374 h 537"/>
              <a:gd name="T28" fmla="*/ 240 w 887"/>
              <a:gd name="T29" fmla="*/ 462 h 537"/>
              <a:gd name="T30" fmla="*/ 427 w 887"/>
              <a:gd name="T31" fmla="*/ 329 h 537"/>
              <a:gd name="T32" fmla="*/ 468 w 887"/>
              <a:gd name="T33" fmla="*/ 328 h 537"/>
              <a:gd name="T34" fmla="*/ 398 w 887"/>
              <a:gd name="T35" fmla="*/ 402 h 537"/>
              <a:gd name="T36" fmla="*/ 370 w 887"/>
              <a:gd name="T37" fmla="*/ 425 h 537"/>
              <a:gd name="T38" fmla="*/ 277 w 887"/>
              <a:gd name="T39" fmla="*/ 513 h 537"/>
              <a:gd name="T40" fmla="*/ 557 w 887"/>
              <a:gd name="T41" fmla="*/ 492 h 537"/>
              <a:gd name="T42" fmla="*/ 634 w 887"/>
              <a:gd name="T43" fmla="*/ 494 h 537"/>
              <a:gd name="T44" fmla="*/ 852 w 887"/>
              <a:gd name="T45" fmla="*/ 441 h 537"/>
              <a:gd name="T46" fmla="*/ 687 w 887"/>
              <a:gd name="T47" fmla="*/ 324 h 537"/>
              <a:gd name="T48" fmla="*/ 535 w 887"/>
              <a:gd name="T49" fmla="*/ 189 h 537"/>
              <a:gd name="T50" fmla="*/ 536 w 887"/>
              <a:gd name="T51" fmla="*/ 187 h 537"/>
              <a:gd name="T52" fmla="*/ 622 w 887"/>
              <a:gd name="T53" fmla="*/ 231 h 537"/>
              <a:gd name="T54" fmla="*/ 629 w 887"/>
              <a:gd name="T55" fmla="*/ 223 h 537"/>
              <a:gd name="T56" fmla="*/ 565 w 887"/>
              <a:gd name="T57" fmla="*/ 157 h 537"/>
              <a:gd name="T58" fmla="*/ 874 w 887"/>
              <a:gd name="T59" fmla="*/ 373 h 537"/>
              <a:gd name="T60" fmla="*/ 859 w 887"/>
              <a:gd name="T61" fmla="*/ 385 h 537"/>
              <a:gd name="T62" fmla="*/ 652 w 887"/>
              <a:gd name="T63" fmla="*/ 260 h 537"/>
              <a:gd name="T64" fmla="*/ 856 w 887"/>
              <a:gd name="T65" fmla="*/ 437 h 537"/>
              <a:gd name="T66" fmla="*/ 622 w 887"/>
              <a:gd name="T67" fmla="*/ 467 h 537"/>
              <a:gd name="T68" fmla="*/ 615 w 887"/>
              <a:gd name="T69" fmla="*/ 462 h 537"/>
              <a:gd name="T70" fmla="*/ 614 w 887"/>
              <a:gd name="T71" fmla="*/ 465 h 537"/>
              <a:gd name="T72" fmla="*/ 617 w 887"/>
              <a:gd name="T73" fmla="*/ 493 h 537"/>
              <a:gd name="T74" fmla="*/ 382 w 887"/>
              <a:gd name="T75" fmla="*/ 425 h 537"/>
              <a:gd name="T76" fmla="*/ 499 w 887"/>
              <a:gd name="T77" fmla="*/ 424 h 537"/>
              <a:gd name="T78" fmla="*/ 415 w 887"/>
              <a:gd name="T79" fmla="*/ 398 h 537"/>
              <a:gd name="T80" fmla="*/ 619 w 887"/>
              <a:gd name="T81" fmla="*/ 478 h 537"/>
              <a:gd name="T82" fmla="*/ 627 w 887"/>
              <a:gd name="T83" fmla="*/ 494 h 537"/>
              <a:gd name="T84" fmla="*/ 619 w 887"/>
              <a:gd name="T85" fmla="*/ 481 h 537"/>
              <a:gd name="T86" fmla="*/ 644 w 887"/>
              <a:gd name="T87" fmla="*/ 439 h 537"/>
              <a:gd name="T88" fmla="*/ 437 w 887"/>
              <a:gd name="T89" fmla="*/ 381 h 537"/>
              <a:gd name="T90" fmla="*/ 592 w 887"/>
              <a:gd name="T91" fmla="*/ 261 h 537"/>
              <a:gd name="T92" fmla="*/ 476 w 887"/>
              <a:gd name="T93" fmla="*/ 271 h 537"/>
              <a:gd name="T94" fmla="*/ 280 w 887"/>
              <a:gd name="T95" fmla="*/ 322 h 537"/>
              <a:gd name="T96" fmla="*/ 586 w 887"/>
              <a:gd name="T97" fmla="*/ 256 h 537"/>
              <a:gd name="T98" fmla="*/ 402 w 887"/>
              <a:gd name="T99" fmla="*/ 136 h 537"/>
              <a:gd name="T100" fmla="*/ 400 w 887"/>
              <a:gd name="T101" fmla="*/ 133 h 537"/>
              <a:gd name="T102" fmla="*/ 510 w 887"/>
              <a:gd name="T103" fmla="*/ 150 h 537"/>
              <a:gd name="T104" fmla="*/ 586 w 887"/>
              <a:gd name="T105" fmla="*/ 256 h 537"/>
              <a:gd name="T106" fmla="*/ 558 w 887"/>
              <a:gd name="T107" fmla="*/ 155 h 537"/>
              <a:gd name="T108" fmla="*/ 514 w 887"/>
              <a:gd name="T109" fmla="*/ 142 h 537"/>
              <a:gd name="T110" fmla="*/ 506 w 887"/>
              <a:gd name="T111" fmla="*/ 14 h 537"/>
              <a:gd name="T112" fmla="*/ 562 w 887"/>
              <a:gd name="T113" fmla="*/ 150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87" h="537">
                <a:moveTo>
                  <a:pt x="884" y="371"/>
                </a:moveTo>
                <a:cubicBezTo>
                  <a:pt x="883" y="371"/>
                  <a:pt x="883" y="371"/>
                  <a:pt x="883" y="371"/>
                </a:cubicBezTo>
                <a:cubicBezTo>
                  <a:pt x="859" y="351"/>
                  <a:pt x="832" y="334"/>
                  <a:pt x="807" y="317"/>
                </a:cubicBezTo>
                <a:cubicBezTo>
                  <a:pt x="780" y="297"/>
                  <a:pt x="753" y="278"/>
                  <a:pt x="726" y="259"/>
                </a:cubicBezTo>
                <a:cubicBezTo>
                  <a:pt x="672" y="222"/>
                  <a:pt x="620" y="183"/>
                  <a:pt x="566" y="147"/>
                </a:cubicBezTo>
                <a:cubicBezTo>
                  <a:pt x="566" y="146"/>
                  <a:pt x="566" y="146"/>
                  <a:pt x="566" y="145"/>
                </a:cubicBezTo>
                <a:cubicBezTo>
                  <a:pt x="555" y="122"/>
                  <a:pt x="552" y="95"/>
                  <a:pt x="547" y="71"/>
                </a:cubicBezTo>
                <a:cubicBezTo>
                  <a:pt x="543" y="52"/>
                  <a:pt x="541" y="30"/>
                  <a:pt x="534" y="11"/>
                </a:cubicBezTo>
                <a:cubicBezTo>
                  <a:pt x="552" y="28"/>
                  <a:pt x="576" y="41"/>
                  <a:pt x="596" y="56"/>
                </a:cubicBezTo>
                <a:cubicBezTo>
                  <a:pt x="621" y="74"/>
                  <a:pt x="647" y="92"/>
                  <a:pt x="672" y="110"/>
                </a:cubicBezTo>
                <a:cubicBezTo>
                  <a:pt x="720" y="143"/>
                  <a:pt x="767" y="177"/>
                  <a:pt x="814" y="210"/>
                </a:cubicBezTo>
                <a:cubicBezTo>
                  <a:pt x="814" y="210"/>
                  <a:pt x="814" y="211"/>
                  <a:pt x="814" y="211"/>
                </a:cubicBezTo>
                <a:cubicBezTo>
                  <a:pt x="836" y="263"/>
                  <a:pt x="856" y="317"/>
                  <a:pt x="881" y="368"/>
                </a:cubicBezTo>
                <a:cubicBezTo>
                  <a:pt x="882" y="371"/>
                  <a:pt x="887" y="369"/>
                  <a:pt x="886" y="366"/>
                </a:cubicBezTo>
                <a:cubicBezTo>
                  <a:pt x="868" y="315"/>
                  <a:pt x="845" y="266"/>
                  <a:pt x="825" y="216"/>
                </a:cubicBezTo>
                <a:cubicBezTo>
                  <a:pt x="827" y="216"/>
                  <a:pt x="829" y="212"/>
                  <a:pt x="826" y="210"/>
                </a:cubicBezTo>
                <a:cubicBezTo>
                  <a:pt x="777" y="175"/>
                  <a:pt x="728" y="140"/>
                  <a:pt x="678" y="105"/>
                </a:cubicBezTo>
                <a:cubicBezTo>
                  <a:pt x="654" y="88"/>
                  <a:pt x="629" y="70"/>
                  <a:pt x="604" y="53"/>
                </a:cubicBezTo>
                <a:cubicBezTo>
                  <a:pt x="581" y="37"/>
                  <a:pt x="557" y="15"/>
                  <a:pt x="531" y="3"/>
                </a:cubicBezTo>
                <a:cubicBezTo>
                  <a:pt x="531" y="3"/>
                  <a:pt x="531" y="3"/>
                  <a:pt x="530" y="2"/>
                </a:cubicBezTo>
                <a:cubicBezTo>
                  <a:pt x="530" y="0"/>
                  <a:pt x="526" y="2"/>
                  <a:pt x="526" y="4"/>
                </a:cubicBezTo>
                <a:cubicBezTo>
                  <a:pt x="526" y="4"/>
                  <a:pt x="526" y="4"/>
                  <a:pt x="526" y="5"/>
                </a:cubicBezTo>
                <a:cubicBezTo>
                  <a:pt x="513" y="5"/>
                  <a:pt x="497" y="7"/>
                  <a:pt x="490" y="19"/>
                </a:cubicBezTo>
                <a:cubicBezTo>
                  <a:pt x="482" y="35"/>
                  <a:pt x="492" y="59"/>
                  <a:pt x="495" y="75"/>
                </a:cubicBezTo>
                <a:cubicBezTo>
                  <a:pt x="498" y="91"/>
                  <a:pt x="501" y="107"/>
                  <a:pt x="504" y="123"/>
                </a:cubicBezTo>
                <a:cubicBezTo>
                  <a:pt x="475" y="120"/>
                  <a:pt x="446" y="119"/>
                  <a:pt x="417" y="119"/>
                </a:cubicBezTo>
                <a:cubicBezTo>
                  <a:pt x="409" y="119"/>
                  <a:pt x="389" y="121"/>
                  <a:pt x="398" y="133"/>
                </a:cubicBezTo>
                <a:cubicBezTo>
                  <a:pt x="393" y="136"/>
                  <a:pt x="388" y="140"/>
                  <a:pt x="384" y="145"/>
                </a:cubicBezTo>
                <a:cubicBezTo>
                  <a:pt x="384" y="144"/>
                  <a:pt x="384" y="143"/>
                  <a:pt x="384" y="143"/>
                </a:cubicBezTo>
                <a:cubicBezTo>
                  <a:pt x="372" y="128"/>
                  <a:pt x="354" y="121"/>
                  <a:pt x="335" y="122"/>
                </a:cubicBezTo>
                <a:cubicBezTo>
                  <a:pt x="333" y="123"/>
                  <a:pt x="333" y="125"/>
                  <a:pt x="335" y="125"/>
                </a:cubicBezTo>
                <a:cubicBezTo>
                  <a:pt x="353" y="125"/>
                  <a:pt x="369" y="133"/>
                  <a:pt x="381" y="146"/>
                </a:cubicBezTo>
                <a:cubicBezTo>
                  <a:pt x="381" y="146"/>
                  <a:pt x="382" y="147"/>
                  <a:pt x="382" y="146"/>
                </a:cubicBezTo>
                <a:cubicBezTo>
                  <a:pt x="368" y="161"/>
                  <a:pt x="356" y="181"/>
                  <a:pt x="343" y="196"/>
                </a:cubicBezTo>
                <a:cubicBezTo>
                  <a:pt x="323" y="219"/>
                  <a:pt x="300" y="239"/>
                  <a:pt x="277" y="260"/>
                </a:cubicBezTo>
                <a:cubicBezTo>
                  <a:pt x="276" y="260"/>
                  <a:pt x="276" y="261"/>
                  <a:pt x="277" y="262"/>
                </a:cubicBezTo>
                <a:cubicBezTo>
                  <a:pt x="276" y="262"/>
                  <a:pt x="275" y="262"/>
                  <a:pt x="274" y="262"/>
                </a:cubicBezTo>
                <a:cubicBezTo>
                  <a:pt x="272" y="263"/>
                  <a:pt x="272" y="264"/>
                  <a:pt x="273" y="265"/>
                </a:cubicBezTo>
                <a:cubicBezTo>
                  <a:pt x="273" y="265"/>
                  <a:pt x="273" y="266"/>
                  <a:pt x="273" y="266"/>
                </a:cubicBezTo>
                <a:cubicBezTo>
                  <a:pt x="279" y="275"/>
                  <a:pt x="283" y="284"/>
                  <a:pt x="283" y="295"/>
                </a:cubicBezTo>
                <a:cubicBezTo>
                  <a:pt x="282" y="305"/>
                  <a:pt x="278" y="312"/>
                  <a:pt x="275" y="321"/>
                </a:cubicBezTo>
                <a:cubicBezTo>
                  <a:pt x="275" y="321"/>
                  <a:pt x="275" y="322"/>
                  <a:pt x="275" y="322"/>
                </a:cubicBezTo>
                <a:cubicBezTo>
                  <a:pt x="274" y="322"/>
                  <a:pt x="274" y="322"/>
                  <a:pt x="274" y="322"/>
                </a:cubicBezTo>
                <a:cubicBezTo>
                  <a:pt x="272" y="322"/>
                  <a:pt x="272" y="325"/>
                  <a:pt x="274" y="325"/>
                </a:cubicBezTo>
                <a:cubicBezTo>
                  <a:pt x="321" y="328"/>
                  <a:pt x="368" y="330"/>
                  <a:pt x="415" y="329"/>
                </a:cubicBezTo>
                <a:cubicBezTo>
                  <a:pt x="401" y="337"/>
                  <a:pt x="388" y="347"/>
                  <a:pt x="375" y="357"/>
                </a:cubicBezTo>
                <a:cubicBezTo>
                  <a:pt x="360" y="368"/>
                  <a:pt x="344" y="379"/>
                  <a:pt x="329" y="391"/>
                </a:cubicBezTo>
                <a:cubicBezTo>
                  <a:pt x="300" y="413"/>
                  <a:pt x="270" y="434"/>
                  <a:pt x="242" y="458"/>
                </a:cubicBezTo>
                <a:cubicBezTo>
                  <a:pt x="211" y="436"/>
                  <a:pt x="178" y="418"/>
                  <a:pt x="146" y="398"/>
                </a:cubicBezTo>
                <a:cubicBezTo>
                  <a:pt x="114" y="378"/>
                  <a:pt x="82" y="358"/>
                  <a:pt x="50" y="337"/>
                </a:cubicBezTo>
                <a:cubicBezTo>
                  <a:pt x="50" y="337"/>
                  <a:pt x="50" y="337"/>
                  <a:pt x="50" y="337"/>
                </a:cubicBezTo>
                <a:cubicBezTo>
                  <a:pt x="45" y="331"/>
                  <a:pt x="37" y="328"/>
                  <a:pt x="29" y="329"/>
                </a:cubicBezTo>
                <a:cubicBezTo>
                  <a:pt x="78" y="297"/>
                  <a:pt x="127" y="264"/>
                  <a:pt x="176" y="232"/>
                </a:cubicBezTo>
                <a:cubicBezTo>
                  <a:pt x="228" y="197"/>
                  <a:pt x="284" y="165"/>
                  <a:pt x="333" y="126"/>
                </a:cubicBezTo>
                <a:cubicBezTo>
                  <a:pt x="334" y="125"/>
                  <a:pt x="333" y="123"/>
                  <a:pt x="331" y="124"/>
                </a:cubicBezTo>
                <a:cubicBezTo>
                  <a:pt x="303" y="139"/>
                  <a:pt x="276" y="159"/>
                  <a:pt x="249" y="177"/>
                </a:cubicBezTo>
                <a:cubicBezTo>
                  <a:pt x="223" y="194"/>
                  <a:pt x="197" y="211"/>
                  <a:pt x="171" y="229"/>
                </a:cubicBezTo>
                <a:cubicBezTo>
                  <a:pt x="121" y="262"/>
                  <a:pt x="70" y="295"/>
                  <a:pt x="21" y="330"/>
                </a:cubicBezTo>
                <a:cubicBezTo>
                  <a:pt x="16" y="331"/>
                  <a:pt x="12" y="333"/>
                  <a:pt x="8" y="337"/>
                </a:cubicBezTo>
                <a:cubicBezTo>
                  <a:pt x="3" y="342"/>
                  <a:pt x="0" y="350"/>
                  <a:pt x="0" y="357"/>
                </a:cubicBezTo>
                <a:cubicBezTo>
                  <a:pt x="0" y="365"/>
                  <a:pt x="3" y="371"/>
                  <a:pt x="9" y="376"/>
                </a:cubicBezTo>
                <a:cubicBezTo>
                  <a:pt x="8" y="377"/>
                  <a:pt x="8" y="378"/>
                  <a:pt x="9" y="379"/>
                </a:cubicBezTo>
                <a:cubicBezTo>
                  <a:pt x="25" y="394"/>
                  <a:pt x="44" y="406"/>
                  <a:pt x="62" y="418"/>
                </a:cubicBezTo>
                <a:cubicBezTo>
                  <a:pt x="81" y="432"/>
                  <a:pt x="100" y="445"/>
                  <a:pt x="120" y="458"/>
                </a:cubicBezTo>
                <a:cubicBezTo>
                  <a:pt x="159" y="484"/>
                  <a:pt x="198" y="511"/>
                  <a:pt x="239" y="534"/>
                </a:cubicBezTo>
                <a:cubicBezTo>
                  <a:pt x="241" y="536"/>
                  <a:pt x="244" y="532"/>
                  <a:pt x="241" y="530"/>
                </a:cubicBezTo>
                <a:cubicBezTo>
                  <a:pt x="203" y="504"/>
                  <a:pt x="164" y="479"/>
                  <a:pt x="126" y="453"/>
                </a:cubicBezTo>
                <a:cubicBezTo>
                  <a:pt x="107" y="441"/>
                  <a:pt x="89" y="428"/>
                  <a:pt x="70" y="415"/>
                </a:cubicBezTo>
                <a:cubicBezTo>
                  <a:pt x="52" y="401"/>
                  <a:pt x="33" y="385"/>
                  <a:pt x="13" y="374"/>
                </a:cubicBezTo>
                <a:cubicBezTo>
                  <a:pt x="12" y="374"/>
                  <a:pt x="11" y="374"/>
                  <a:pt x="10" y="374"/>
                </a:cubicBezTo>
                <a:cubicBezTo>
                  <a:pt x="5" y="365"/>
                  <a:pt x="5" y="351"/>
                  <a:pt x="12" y="342"/>
                </a:cubicBezTo>
                <a:cubicBezTo>
                  <a:pt x="21" y="334"/>
                  <a:pt x="33" y="334"/>
                  <a:pt x="43" y="339"/>
                </a:cubicBezTo>
                <a:cubicBezTo>
                  <a:pt x="43" y="341"/>
                  <a:pt x="44" y="342"/>
                  <a:pt x="45" y="342"/>
                </a:cubicBezTo>
                <a:cubicBezTo>
                  <a:pt x="77" y="364"/>
                  <a:pt x="109" y="385"/>
                  <a:pt x="142" y="405"/>
                </a:cubicBezTo>
                <a:cubicBezTo>
                  <a:pt x="174" y="425"/>
                  <a:pt x="206" y="445"/>
                  <a:pt x="240" y="462"/>
                </a:cubicBezTo>
                <a:cubicBezTo>
                  <a:pt x="241" y="463"/>
                  <a:pt x="242" y="464"/>
                  <a:pt x="243" y="463"/>
                </a:cubicBezTo>
                <a:cubicBezTo>
                  <a:pt x="244" y="463"/>
                  <a:pt x="244" y="463"/>
                  <a:pt x="245" y="462"/>
                </a:cubicBezTo>
                <a:cubicBezTo>
                  <a:pt x="277" y="441"/>
                  <a:pt x="307" y="416"/>
                  <a:pt x="337" y="393"/>
                </a:cubicBezTo>
                <a:cubicBezTo>
                  <a:pt x="352" y="382"/>
                  <a:pt x="366" y="372"/>
                  <a:pt x="381" y="361"/>
                </a:cubicBezTo>
                <a:cubicBezTo>
                  <a:pt x="396" y="351"/>
                  <a:pt x="413" y="341"/>
                  <a:pt x="427" y="329"/>
                </a:cubicBezTo>
                <a:cubicBezTo>
                  <a:pt x="427" y="329"/>
                  <a:pt x="427" y="329"/>
                  <a:pt x="427" y="329"/>
                </a:cubicBezTo>
                <a:cubicBezTo>
                  <a:pt x="439" y="329"/>
                  <a:pt x="451" y="329"/>
                  <a:pt x="462" y="328"/>
                </a:cubicBezTo>
                <a:cubicBezTo>
                  <a:pt x="452" y="335"/>
                  <a:pt x="442" y="343"/>
                  <a:pt x="433" y="350"/>
                </a:cubicBezTo>
                <a:cubicBezTo>
                  <a:pt x="431" y="351"/>
                  <a:pt x="433" y="352"/>
                  <a:pt x="434" y="352"/>
                </a:cubicBezTo>
                <a:cubicBezTo>
                  <a:pt x="445" y="344"/>
                  <a:pt x="458" y="337"/>
                  <a:pt x="468" y="328"/>
                </a:cubicBezTo>
                <a:cubicBezTo>
                  <a:pt x="477" y="328"/>
                  <a:pt x="486" y="327"/>
                  <a:pt x="495" y="327"/>
                </a:cubicBezTo>
                <a:cubicBezTo>
                  <a:pt x="474" y="340"/>
                  <a:pt x="455" y="357"/>
                  <a:pt x="436" y="372"/>
                </a:cubicBezTo>
                <a:cubicBezTo>
                  <a:pt x="423" y="382"/>
                  <a:pt x="411" y="392"/>
                  <a:pt x="399" y="402"/>
                </a:cubicBezTo>
                <a:cubicBezTo>
                  <a:pt x="399" y="402"/>
                  <a:pt x="398" y="402"/>
                  <a:pt x="398" y="402"/>
                </a:cubicBezTo>
                <a:cubicBezTo>
                  <a:pt x="398" y="402"/>
                  <a:pt x="398" y="402"/>
                  <a:pt x="398" y="402"/>
                </a:cubicBezTo>
                <a:cubicBezTo>
                  <a:pt x="390" y="409"/>
                  <a:pt x="382" y="415"/>
                  <a:pt x="375" y="421"/>
                </a:cubicBezTo>
                <a:cubicBezTo>
                  <a:pt x="372" y="421"/>
                  <a:pt x="369" y="420"/>
                  <a:pt x="366" y="419"/>
                </a:cubicBezTo>
                <a:cubicBezTo>
                  <a:pt x="365" y="419"/>
                  <a:pt x="365" y="420"/>
                  <a:pt x="366" y="421"/>
                </a:cubicBezTo>
                <a:cubicBezTo>
                  <a:pt x="368" y="421"/>
                  <a:pt x="371" y="422"/>
                  <a:pt x="373" y="423"/>
                </a:cubicBezTo>
                <a:cubicBezTo>
                  <a:pt x="372" y="423"/>
                  <a:pt x="371" y="424"/>
                  <a:pt x="370" y="425"/>
                </a:cubicBezTo>
                <a:cubicBezTo>
                  <a:pt x="348" y="443"/>
                  <a:pt x="327" y="461"/>
                  <a:pt x="305" y="479"/>
                </a:cubicBezTo>
                <a:cubicBezTo>
                  <a:pt x="295" y="488"/>
                  <a:pt x="285" y="497"/>
                  <a:pt x="275" y="506"/>
                </a:cubicBezTo>
                <a:cubicBezTo>
                  <a:pt x="265" y="515"/>
                  <a:pt x="252" y="524"/>
                  <a:pt x="246" y="535"/>
                </a:cubicBezTo>
                <a:cubicBezTo>
                  <a:pt x="245" y="536"/>
                  <a:pt x="246" y="537"/>
                  <a:pt x="247" y="537"/>
                </a:cubicBezTo>
                <a:cubicBezTo>
                  <a:pt x="259" y="532"/>
                  <a:pt x="268" y="521"/>
                  <a:pt x="277" y="513"/>
                </a:cubicBezTo>
                <a:cubicBezTo>
                  <a:pt x="288" y="504"/>
                  <a:pt x="299" y="494"/>
                  <a:pt x="310" y="485"/>
                </a:cubicBezTo>
                <a:cubicBezTo>
                  <a:pt x="325" y="472"/>
                  <a:pt x="339" y="460"/>
                  <a:pt x="354" y="448"/>
                </a:cubicBezTo>
                <a:cubicBezTo>
                  <a:pt x="354" y="448"/>
                  <a:pt x="354" y="448"/>
                  <a:pt x="354" y="448"/>
                </a:cubicBezTo>
                <a:cubicBezTo>
                  <a:pt x="399" y="460"/>
                  <a:pt x="444" y="470"/>
                  <a:pt x="490" y="479"/>
                </a:cubicBezTo>
                <a:cubicBezTo>
                  <a:pt x="512" y="484"/>
                  <a:pt x="534" y="488"/>
                  <a:pt x="557" y="492"/>
                </a:cubicBezTo>
                <a:cubicBezTo>
                  <a:pt x="578" y="495"/>
                  <a:pt x="600" y="501"/>
                  <a:pt x="622" y="500"/>
                </a:cubicBezTo>
                <a:cubicBezTo>
                  <a:pt x="622" y="500"/>
                  <a:pt x="623" y="500"/>
                  <a:pt x="623" y="500"/>
                </a:cubicBezTo>
                <a:cubicBezTo>
                  <a:pt x="623" y="500"/>
                  <a:pt x="624" y="501"/>
                  <a:pt x="624" y="501"/>
                </a:cubicBezTo>
                <a:cubicBezTo>
                  <a:pt x="627" y="503"/>
                  <a:pt x="630" y="501"/>
                  <a:pt x="630" y="498"/>
                </a:cubicBezTo>
                <a:cubicBezTo>
                  <a:pt x="631" y="497"/>
                  <a:pt x="633" y="495"/>
                  <a:pt x="634" y="494"/>
                </a:cubicBezTo>
                <a:cubicBezTo>
                  <a:pt x="649" y="479"/>
                  <a:pt x="664" y="463"/>
                  <a:pt x="678" y="447"/>
                </a:cubicBezTo>
                <a:cubicBezTo>
                  <a:pt x="692" y="433"/>
                  <a:pt x="706" y="418"/>
                  <a:pt x="719" y="403"/>
                </a:cubicBezTo>
                <a:cubicBezTo>
                  <a:pt x="728" y="394"/>
                  <a:pt x="738" y="384"/>
                  <a:pt x="742" y="372"/>
                </a:cubicBezTo>
                <a:cubicBezTo>
                  <a:pt x="750" y="377"/>
                  <a:pt x="757" y="381"/>
                  <a:pt x="764" y="386"/>
                </a:cubicBezTo>
                <a:cubicBezTo>
                  <a:pt x="792" y="405"/>
                  <a:pt x="822" y="426"/>
                  <a:pt x="852" y="441"/>
                </a:cubicBezTo>
                <a:cubicBezTo>
                  <a:pt x="856" y="442"/>
                  <a:pt x="858" y="438"/>
                  <a:pt x="855" y="436"/>
                </a:cubicBezTo>
                <a:cubicBezTo>
                  <a:pt x="828" y="416"/>
                  <a:pt x="798" y="400"/>
                  <a:pt x="770" y="382"/>
                </a:cubicBezTo>
                <a:cubicBezTo>
                  <a:pt x="754" y="371"/>
                  <a:pt x="737" y="360"/>
                  <a:pt x="721" y="349"/>
                </a:cubicBezTo>
                <a:cubicBezTo>
                  <a:pt x="722" y="346"/>
                  <a:pt x="719" y="344"/>
                  <a:pt x="716" y="345"/>
                </a:cubicBezTo>
                <a:cubicBezTo>
                  <a:pt x="707" y="338"/>
                  <a:pt x="697" y="331"/>
                  <a:pt x="687" y="324"/>
                </a:cubicBezTo>
                <a:cubicBezTo>
                  <a:pt x="634" y="285"/>
                  <a:pt x="584" y="242"/>
                  <a:pt x="532" y="202"/>
                </a:cubicBezTo>
                <a:cubicBezTo>
                  <a:pt x="532" y="201"/>
                  <a:pt x="532" y="201"/>
                  <a:pt x="532" y="201"/>
                </a:cubicBezTo>
                <a:cubicBezTo>
                  <a:pt x="532" y="198"/>
                  <a:pt x="531" y="195"/>
                  <a:pt x="530" y="192"/>
                </a:cubicBezTo>
                <a:cubicBezTo>
                  <a:pt x="531" y="192"/>
                  <a:pt x="531" y="193"/>
                  <a:pt x="532" y="192"/>
                </a:cubicBezTo>
                <a:cubicBezTo>
                  <a:pt x="533" y="191"/>
                  <a:pt x="534" y="190"/>
                  <a:pt x="535" y="189"/>
                </a:cubicBezTo>
                <a:cubicBezTo>
                  <a:pt x="557" y="207"/>
                  <a:pt x="579" y="224"/>
                  <a:pt x="601" y="242"/>
                </a:cubicBezTo>
                <a:cubicBezTo>
                  <a:pt x="621" y="259"/>
                  <a:pt x="641" y="278"/>
                  <a:pt x="662" y="294"/>
                </a:cubicBezTo>
                <a:cubicBezTo>
                  <a:pt x="664" y="294"/>
                  <a:pt x="665" y="292"/>
                  <a:pt x="664" y="291"/>
                </a:cubicBezTo>
                <a:cubicBezTo>
                  <a:pt x="644" y="271"/>
                  <a:pt x="621" y="253"/>
                  <a:pt x="599" y="236"/>
                </a:cubicBezTo>
                <a:cubicBezTo>
                  <a:pt x="578" y="219"/>
                  <a:pt x="558" y="202"/>
                  <a:pt x="536" y="187"/>
                </a:cubicBezTo>
                <a:cubicBezTo>
                  <a:pt x="536" y="187"/>
                  <a:pt x="536" y="186"/>
                  <a:pt x="537" y="185"/>
                </a:cubicBezTo>
                <a:cubicBezTo>
                  <a:pt x="538" y="183"/>
                  <a:pt x="540" y="180"/>
                  <a:pt x="542" y="178"/>
                </a:cubicBezTo>
                <a:cubicBezTo>
                  <a:pt x="552" y="188"/>
                  <a:pt x="565" y="196"/>
                  <a:pt x="577" y="205"/>
                </a:cubicBezTo>
                <a:cubicBezTo>
                  <a:pt x="591" y="215"/>
                  <a:pt x="605" y="225"/>
                  <a:pt x="620" y="233"/>
                </a:cubicBezTo>
                <a:cubicBezTo>
                  <a:pt x="622" y="234"/>
                  <a:pt x="623" y="232"/>
                  <a:pt x="622" y="231"/>
                </a:cubicBezTo>
                <a:cubicBezTo>
                  <a:pt x="609" y="221"/>
                  <a:pt x="595" y="212"/>
                  <a:pt x="581" y="203"/>
                </a:cubicBezTo>
                <a:cubicBezTo>
                  <a:pt x="569" y="194"/>
                  <a:pt x="556" y="183"/>
                  <a:pt x="543" y="176"/>
                </a:cubicBezTo>
                <a:cubicBezTo>
                  <a:pt x="543" y="176"/>
                  <a:pt x="544" y="175"/>
                  <a:pt x="545" y="174"/>
                </a:cubicBezTo>
                <a:cubicBezTo>
                  <a:pt x="547" y="170"/>
                  <a:pt x="550" y="168"/>
                  <a:pt x="554" y="165"/>
                </a:cubicBezTo>
                <a:cubicBezTo>
                  <a:pt x="578" y="185"/>
                  <a:pt x="604" y="204"/>
                  <a:pt x="629" y="223"/>
                </a:cubicBezTo>
                <a:cubicBezTo>
                  <a:pt x="657" y="244"/>
                  <a:pt x="683" y="266"/>
                  <a:pt x="712" y="285"/>
                </a:cubicBezTo>
                <a:cubicBezTo>
                  <a:pt x="713" y="286"/>
                  <a:pt x="715" y="284"/>
                  <a:pt x="714" y="283"/>
                </a:cubicBezTo>
                <a:cubicBezTo>
                  <a:pt x="689" y="262"/>
                  <a:pt x="662" y="243"/>
                  <a:pt x="636" y="223"/>
                </a:cubicBezTo>
                <a:cubicBezTo>
                  <a:pt x="610" y="203"/>
                  <a:pt x="583" y="182"/>
                  <a:pt x="555" y="163"/>
                </a:cubicBezTo>
                <a:cubicBezTo>
                  <a:pt x="558" y="161"/>
                  <a:pt x="562" y="159"/>
                  <a:pt x="565" y="157"/>
                </a:cubicBezTo>
                <a:cubicBezTo>
                  <a:pt x="566" y="156"/>
                  <a:pt x="566" y="154"/>
                  <a:pt x="566" y="153"/>
                </a:cubicBezTo>
                <a:cubicBezTo>
                  <a:pt x="566" y="153"/>
                  <a:pt x="566" y="153"/>
                  <a:pt x="566" y="153"/>
                </a:cubicBezTo>
                <a:cubicBezTo>
                  <a:pt x="616" y="191"/>
                  <a:pt x="668" y="227"/>
                  <a:pt x="720" y="263"/>
                </a:cubicBezTo>
                <a:cubicBezTo>
                  <a:pt x="746" y="282"/>
                  <a:pt x="772" y="301"/>
                  <a:pt x="798" y="319"/>
                </a:cubicBezTo>
                <a:cubicBezTo>
                  <a:pt x="823" y="337"/>
                  <a:pt x="848" y="356"/>
                  <a:pt x="874" y="373"/>
                </a:cubicBezTo>
                <a:cubicBezTo>
                  <a:pt x="868" y="374"/>
                  <a:pt x="864" y="378"/>
                  <a:pt x="861" y="383"/>
                </a:cubicBezTo>
                <a:cubicBezTo>
                  <a:pt x="861" y="383"/>
                  <a:pt x="861" y="382"/>
                  <a:pt x="861" y="382"/>
                </a:cubicBezTo>
                <a:cubicBezTo>
                  <a:pt x="824" y="353"/>
                  <a:pt x="785" y="324"/>
                  <a:pt x="746" y="299"/>
                </a:cubicBezTo>
                <a:cubicBezTo>
                  <a:pt x="745" y="299"/>
                  <a:pt x="744" y="300"/>
                  <a:pt x="744" y="301"/>
                </a:cubicBezTo>
                <a:cubicBezTo>
                  <a:pt x="780" y="331"/>
                  <a:pt x="820" y="359"/>
                  <a:pt x="859" y="385"/>
                </a:cubicBezTo>
                <a:cubicBezTo>
                  <a:pt x="859" y="386"/>
                  <a:pt x="860" y="386"/>
                  <a:pt x="860" y="386"/>
                </a:cubicBezTo>
                <a:cubicBezTo>
                  <a:pt x="857" y="391"/>
                  <a:pt x="855" y="398"/>
                  <a:pt x="855" y="405"/>
                </a:cubicBezTo>
                <a:cubicBezTo>
                  <a:pt x="855" y="405"/>
                  <a:pt x="855" y="405"/>
                  <a:pt x="855" y="405"/>
                </a:cubicBezTo>
                <a:cubicBezTo>
                  <a:pt x="825" y="378"/>
                  <a:pt x="790" y="355"/>
                  <a:pt x="757" y="332"/>
                </a:cubicBezTo>
                <a:cubicBezTo>
                  <a:pt x="723" y="307"/>
                  <a:pt x="688" y="283"/>
                  <a:pt x="652" y="260"/>
                </a:cubicBezTo>
                <a:cubicBezTo>
                  <a:pt x="651" y="259"/>
                  <a:pt x="651" y="260"/>
                  <a:pt x="652" y="261"/>
                </a:cubicBezTo>
                <a:cubicBezTo>
                  <a:pt x="685" y="285"/>
                  <a:pt x="719" y="309"/>
                  <a:pt x="753" y="333"/>
                </a:cubicBezTo>
                <a:cubicBezTo>
                  <a:pt x="786" y="358"/>
                  <a:pt x="818" y="385"/>
                  <a:pt x="852" y="408"/>
                </a:cubicBezTo>
                <a:cubicBezTo>
                  <a:pt x="853" y="408"/>
                  <a:pt x="854" y="408"/>
                  <a:pt x="855" y="407"/>
                </a:cubicBezTo>
                <a:cubicBezTo>
                  <a:pt x="854" y="418"/>
                  <a:pt x="855" y="429"/>
                  <a:pt x="856" y="437"/>
                </a:cubicBezTo>
                <a:cubicBezTo>
                  <a:pt x="857" y="439"/>
                  <a:pt x="861" y="439"/>
                  <a:pt x="861" y="436"/>
                </a:cubicBezTo>
                <a:cubicBezTo>
                  <a:pt x="858" y="411"/>
                  <a:pt x="857" y="387"/>
                  <a:pt x="884" y="376"/>
                </a:cubicBezTo>
                <a:cubicBezTo>
                  <a:pt x="887" y="375"/>
                  <a:pt x="887" y="371"/>
                  <a:pt x="884" y="371"/>
                </a:cubicBezTo>
                <a:close/>
                <a:moveTo>
                  <a:pt x="620" y="467"/>
                </a:moveTo>
                <a:cubicBezTo>
                  <a:pt x="621" y="467"/>
                  <a:pt x="622" y="467"/>
                  <a:pt x="622" y="467"/>
                </a:cubicBezTo>
                <a:cubicBezTo>
                  <a:pt x="624" y="468"/>
                  <a:pt x="625" y="466"/>
                  <a:pt x="623" y="465"/>
                </a:cubicBezTo>
                <a:cubicBezTo>
                  <a:pt x="622" y="465"/>
                  <a:pt x="622" y="465"/>
                  <a:pt x="621" y="464"/>
                </a:cubicBezTo>
                <a:cubicBezTo>
                  <a:pt x="624" y="458"/>
                  <a:pt x="629" y="453"/>
                  <a:pt x="637" y="450"/>
                </a:cubicBezTo>
                <a:cubicBezTo>
                  <a:pt x="639" y="449"/>
                  <a:pt x="637" y="445"/>
                  <a:pt x="635" y="446"/>
                </a:cubicBezTo>
                <a:cubicBezTo>
                  <a:pt x="625" y="448"/>
                  <a:pt x="618" y="454"/>
                  <a:pt x="615" y="462"/>
                </a:cubicBezTo>
                <a:cubicBezTo>
                  <a:pt x="586" y="453"/>
                  <a:pt x="557" y="446"/>
                  <a:pt x="528" y="439"/>
                </a:cubicBezTo>
                <a:cubicBezTo>
                  <a:pt x="496" y="431"/>
                  <a:pt x="464" y="422"/>
                  <a:pt x="431" y="416"/>
                </a:cubicBezTo>
                <a:cubicBezTo>
                  <a:pt x="431" y="416"/>
                  <a:pt x="430" y="417"/>
                  <a:pt x="431" y="418"/>
                </a:cubicBezTo>
                <a:cubicBezTo>
                  <a:pt x="463" y="427"/>
                  <a:pt x="495" y="433"/>
                  <a:pt x="527" y="442"/>
                </a:cubicBezTo>
                <a:cubicBezTo>
                  <a:pt x="556" y="449"/>
                  <a:pt x="585" y="458"/>
                  <a:pt x="614" y="465"/>
                </a:cubicBezTo>
                <a:cubicBezTo>
                  <a:pt x="613" y="467"/>
                  <a:pt x="612" y="469"/>
                  <a:pt x="612" y="471"/>
                </a:cubicBezTo>
                <a:cubicBezTo>
                  <a:pt x="570" y="462"/>
                  <a:pt x="528" y="456"/>
                  <a:pt x="487" y="447"/>
                </a:cubicBezTo>
                <a:cubicBezTo>
                  <a:pt x="486" y="447"/>
                  <a:pt x="485" y="448"/>
                  <a:pt x="486" y="448"/>
                </a:cubicBezTo>
                <a:cubicBezTo>
                  <a:pt x="527" y="459"/>
                  <a:pt x="570" y="470"/>
                  <a:pt x="612" y="474"/>
                </a:cubicBezTo>
                <a:cubicBezTo>
                  <a:pt x="611" y="480"/>
                  <a:pt x="613" y="487"/>
                  <a:pt x="617" y="493"/>
                </a:cubicBezTo>
                <a:cubicBezTo>
                  <a:pt x="617" y="493"/>
                  <a:pt x="617" y="494"/>
                  <a:pt x="617" y="494"/>
                </a:cubicBezTo>
                <a:cubicBezTo>
                  <a:pt x="577" y="486"/>
                  <a:pt x="531" y="481"/>
                  <a:pt x="489" y="472"/>
                </a:cubicBezTo>
                <a:cubicBezTo>
                  <a:pt x="446" y="463"/>
                  <a:pt x="403" y="453"/>
                  <a:pt x="360" y="442"/>
                </a:cubicBezTo>
                <a:cubicBezTo>
                  <a:pt x="365" y="439"/>
                  <a:pt x="369" y="435"/>
                  <a:pt x="373" y="432"/>
                </a:cubicBezTo>
                <a:cubicBezTo>
                  <a:pt x="376" y="430"/>
                  <a:pt x="379" y="427"/>
                  <a:pt x="382" y="425"/>
                </a:cubicBezTo>
                <a:cubicBezTo>
                  <a:pt x="413" y="433"/>
                  <a:pt x="444" y="441"/>
                  <a:pt x="476" y="450"/>
                </a:cubicBezTo>
                <a:cubicBezTo>
                  <a:pt x="477" y="450"/>
                  <a:pt x="478" y="448"/>
                  <a:pt x="476" y="448"/>
                </a:cubicBezTo>
                <a:cubicBezTo>
                  <a:pt x="446" y="439"/>
                  <a:pt x="415" y="431"/>
                  <a:pt x="384" y="423"/>
                </a:cubicBezTo>
                <a:cubicBezTo>
                  <a:pt x="392" y="417"/>
                  <a:pt x="399" y="411"/>
                  <a:pt x="407" y="404"/>
                </a:cubicBezTo>
                <a:cubicBezTo>
                  <a:pt x="438" y="410"/>
                  <a:pt x="469" y="416"/>
                  <a:pt x="499" y="424"/>
                </a:cubicBezTo>
                <a:cubicBezTo>
                  <a:pt x="532" y="432"/>
                  <a:pt x="565" y="443"/>
                  <a:pt x="598" y="451"/>
                </a:cubicBezTo>
                <a:cubicBezTo>
                  <a:pt x="600" y="452"/>
                  <a:pt x="600" y="450"/>
                  <a:pt x="599" y="449"/>
                </a:cubicBezTo>
                <a:cubicBezTo>
                  <a:pt x="567" y="437"/>
                  <a:pt x="533" y="429"/>
                  <a:pt x="500" y="421"/>
                </a:cubicBezTo>
                <a:cubicBezTo>
                  <a:pt x="470" y="414"/>
                  <a:pt x="439" y="408"/>
                  <a:pt x="409" y="403"/>
                </a:cubicBezTo>
                <a:cubicBezTo>
                  <a:pt x="411" y="402"/>
                  <a:pt x="413" y="400"/>
                  <a:pt x="415" y="398"/>
                </a:cubicBezTo>
                <a:cubicBezTo>
                  <a:pt x="453" y="404"/>
                  <a:pt x="490" y="410"/>
                  <a:pt x="527" y="418"/>
                </a:cubicBezTo>
                <a:cubicBezTo>
                  <a:pt x="565" y="425"/>
                  <a:pt x="602" y="437"/>
                  <a:pt x="641" y="444"/>
                </a:cubicBezTo>
                <a:cubicBezTo>
                  <a:pt x="643" y="444"/>
                  <a:pt x="644" y="442"/>
                  <a:pt x="644" y="441"/>
                </a:cubicBezTo>
                <a:cubicBezTo>
                  <a:pt x="644" y="441"/>
                  <a:pt x="644" y="442"/>
                  <a:pt x="644" y="442"/>
                </a:cubicBezTo>
                <a:cubicBezTo>
                  <a:pt x="635" y="454"/>
                  <a:pt x="627" y="466"/>
                  <a:pt x="619" y="478"/>
                </a:cubicBezTo>
                <a:cubicBezTo>
                  <a:pt x="618" y="474"/>
                  <a:pt x="619" y="470"/>
                  <a:pt x="620" y="467"/>
                </a:cubicBezTo>
                <a:close/>
                <a:moveTo>
                  <a:pt x="718" y="355"/>
                </a:moveTo>
                <a:cubicBezTo>
                  <a:pt x="724" y="359"/>
                  <a:pt x="731" y="364"/>
                  <a:pt x="738" y="368"/>
                </a:cubicBezTo>
                <a:cubicBezTo>
                  <a:pt x="722" y="391"/>
                  <a:pt x="703" y="411"/>
                  <a:pt x="684" y="432"/>
                </a:cubicBezTo>
                <a:cubicBezTo>
                  <a:pt x="678" y="438"/>
                  <a:pt x="638" y="485"/>
                  <a:pt x="627" y="494"/>
                </a:cubicBezTo>
                <a:cubicBezTo>
                  <a:pt x="625" y="493"/>
                  <a:pt x="624" y="491"/>
                  <a:pt x="622" y="489"/>
                </a:cubicBezTo>
                <a:cubicBezTo>
                  <a:pt x="648" y="459"/>
                  <a:pt x="673" y="429"/>
                  <a:pt x="698" y="399"/>
                </a:cubicBezTo>
                <a:cubicBezTo>
                  <a:pt x="699" y="398"/>
                  <a:pt x="697" y="396"/>
                  <a:pt x="696" y="397"/>
                </a:cubicBezTo>
                <a:cubicBezTo>
                  <a:pt x="671" y="426"/>
                  <a:pt x="646" y="456"/>
                  <a:pt x="621" y="487"/>
                </a:cubicBezTo>
                <a:cubicBezTo>
                  <a:pt x="620" y="485"/>
                  <a:pt x="620" y="483"/>
                  <a:pt x="619" y="481"/>
                </a:cubicBezTo>
                <a:cubicBezTo>
                  <a:pt x="630" y="466"/>
                  <a:pt x="641" y="452"/>
                  <a:pt x="652" y="437"/>
                </a:cubicBezTo>
                <a:cubicBezTo>
                  <a:pt x="677" y="413"/>
                  <a:pt x="699" y="384"/>
                  <a:pt x="718" y="355"/>
                </a:cubicBezTo>
                <a:close/>
                <a:moveTo>
                  <a:pt x="681" y="329"/>
                </a:moveTo>
                <a:cubicBezTo>
                  <a:pt x="691" y="336"/>
                  <a:pt x="702" y="343"/>
                  <a:pt x="712" y="351"/>
                </a:cubicBezTo>
                <a:cubicBezTo>
                  <a:pt x="690" y="381"/>
                  <a:pt x="667" y="410"/>
                  <a:pt x="644" y="439"/>
                </a:cubicBezTo>
                <a:cubicBezTo>
                  <a:pt x="644" y="440"/>
                  <a:pt x="644" y="440"/>
                  <a:pt x="644" y="440"/>
                </a:cubicBezTo>
                <a:cubicBezTo>
                  <a:pt x="644" y="440"/>
                  <a:pt x="643" y="439"/>
                  <a:pt x="642" y="438"/>
                </a:cubicBezTo>
                <a:cubicBezTo>
                  <a:pt x="605" y="425"/>
                  <a:pt x="564" y="419"/>
                  <a:pt x="526" y="411"/>
                </a:cubicBezTo>
                <a:cubicBezTo>
                  <a:pt x="490" y="404"/>
                  <a:pt x="455" y="398"/>
                  <a:pt x="420" y="395"/>
                </a:cubicBezTo>
                <a:cubicBezTo>
                  <a:pt x="425" y="390"/>
                  <a:pt x="431" y="386"/>
                  <a:pt x="437" y="381"/>
                </a:cubicBezTo>
                <a:cubicBezTo>
                  <a:pt x="459" y="364"/>
                  <a:pt x="485" y="348"/>
                  <a:pt x="506" y="327"/>
                </a:cubicBezTo>
                <a:cubicBezTo>
                  <a:pt x="506" y="327"/>
                  <a:pt x="506" y="327"/>
                  <a:pt x="506" y="326"/>
                </a:cubicBezTo>
                <a:cubicBezTo>
                  <a:pt x="558" y="324"/>
                  <a:pt x="609" y="319"/>
                  <a:pt x="660" y="313"/>
                </a:cubicBezTo>
                <a:cubicBezTo>
                  <a:pt x="667" y="318"/>
                  <a:pt x="674" y="324"/>
                  <a:pt x="681" y="329"/>
                </a:cubicBezTo>
                <a:close/>
                <a:moveTo>
                  <a:pt x="592" y="261"/>
                </a:moveTo>
                <a:cubicBezTo>
                  <a:pt x="593" y="262"/>
                  <a:pt x="595" y="263"/>
                  <a:pt x="596" y="264"/>
                </a:cubicBezTo>
                <a:cubicBezTo>
                  <a:pt x="557" y="262"/>
                  <a:pt x="516" y="266"/>
                  <a:pt x="476" y="267"/>
                </a:cubicBezTo>
                <a:cubicBezTo>
                  <a:pt x="436" y="268"/>
                  <a:pt x="396" y="267"/>
                  <a:pt x="356" y="268"/>
                </a:cubicBezTo>
                <a:cubicBezTo>
                  <a:pt x="354" y="268"/>
                  <a:pt x="354" y="269"/>
                  <a:pt x="356" y="270"/>
                </a:cubicBezTo>
                <a:cubicBezTo>
                  <a:pt x="396" y="271"/>
                  <a:pt x="436" y="271"/>
                  <a:pt x="476" y="271"/>
                </a:cubicBezTo>
                <a:cubicBezTo>
                  <a:pt x="516" y="271"/>
                  <a:pt x="557" y="272"/>
                  <a:pt x="597" y="267"/>
                </a:cubicBezTo>
                <a:cubicBezTo>
                  <a:pt x="598" y="267"/>
                  <a:pt x="598" y="266"/>
                  <a:pt x="598" y="265"/>
                </a:cubicBezTo>
                <a:cubicBezTo>
                  <a:pt x="616" y="280"/>
                  <a:pt x="635" y="295"/>
                  <a:pt x="654" y="309"/>
                </a:cubicBezTo>
                <a:cubicBezTo>
                  <a:pt x="592" y="314"/>
                  <a:pt x="530" y="319"/>
                  <a:pt x="468" y="322"/>
                </a:cubicBezTo>
                <a:cubicBezTo>
                  <a:pt x="405" y="324"/>
                  <a:pt x="343" y="323"/>
                  <a:pt x="280" y="322"/>
                </a:cubicBezTo>
                <a:cubicBezTo>
                  <a:pt x="295" y="308"/>
                  <a:pt x="290" y="280"/>
                  <a:pt x="278" y="265"/>
                </a:cubicBezTo>
                <a:cubicBezTo>
                  <a:pt x="329" y="265"/>
                  <a:pt x="381" y="261"/>
                  <a:pt x="432" y="260"/>
                </a:cubicBezTo>
                <a:cubicBezTo>
                  <a:pt x="485" y="260"/>
                  <a:pt x="538" y="261"/>
                  <a:pt x="590" y="261"/>
                </a:cubicBezTo>
                <a:cubicBezTo>
                  <a:pt x="591" y="261"/>
                  <a:pt x="591" y="261"/>
                  <a:pt x="592" y="261"/>
                </a:cubicBezTo>
                <a:close/>
                <a:moveTo>
                  <a:pt x="586" y="256"/>
                </a:moveTo>
                <a:cubicBezTo>
                  <a:pt x="535" y="254"/>
                  <a:pt x="483" y="255"/>
                  <a:pt x="432" y="256"/>
                </a:cubicBezTo>
                <a:cubicBezTo>
                  <a:pt x="382" y="256"/>
                  <a:pt x="330" y="257"/>
                  <a:pt x="280" y="262"/>
                </a:cubicBezTo>
                <a:cubicBezTo>
                  <a:pt x="304" y="245"/>
                  <a:pt x="325" y="226"/>
                  <a:pt x="344" y="204"/>
                </a:cubicBezTo>
                <a:cubicBezTo>
                  <a:pt x="364" y="183"/>
                  <a:pt x="380" y="156"/>
                  <a:pt x="402" y="137"/>
                </a:cubicBezTo>
                <a:cubicBezTo>
                  <a:pt x="402" y="136"/>
                  <a:pt x="402" y="136"/>
                  <a:pt x="402" y="136"/>
                </a:cubicBezTo>
                <a:cubicBezTo>
                  <a:pt x="435" y="140"/>
                  <a:pt x="468" y="142"/>
                  <a:pt x="500" y="141"/>
                </a:cubicBezTo>
                <a:cubicBezTo>
                  <a:pt x="504" y="141"/>
                  <a:pt x="504" y="135"/>
                  <a:pt x="500" y="135"/>
                </a:cubicBezTo>
                <a:cubicBezTo>
                  <a:pt x="468" y="136"/>
                  <a:pt x="435" y="135"/>
                  <a:pt x="403" y="132"/>
                </a:cubicBezTo>
                <a:cubicBezTo>
                  <a:pt x="402" y="132"/>
                  <a:pt x="401" y="132"/>
                  <a:pt x="401" y="133"/>
                </a:cubicBezTo>
                <a:cubicBezTo>
                  <a:pt x="400" y="133"/>
                  <a:pt x="400" y="133"/>
                  <a:pt x="400" y="133"/>
                </a:cubicBezTo>
                <a:cubicBezTo>
                  <a:pt x="399" y="128"/>
                  <a:pt x="414" y="124"/>
                  <a:pt x="417" y="124"/>
                </a:cubicBezTo>
                <a:cubicBezTo>
                  <a:pt x="421" y="123"/>
                  <a:pt x="426" y="124"/>
                  <a:pt x="431" y="124"/>
                </a:cubicBezTo>
                <a:cubicBezTo>
                  <a:pt x="440" y="124"/>
                  <a:pt x="448" y="125"/>
                  <a:pt x="457" y="125"/>
                </a:cubicBezTo>
                <a:cubicBezTo>
                  <a:pt x="473" y="126"/>
                  <a:pt x="489" y="127"/>
                  <a:pt x="506" y="129"/>
                </a:cubicBezTo>
                <a:cubicBezTo>
                  <a:pt x="507" y="136"/>
                  <a:pt x="508" y="143"/>
                  <a:pt x="510" y="150"/>
                </a:cubicBezTo>
                <a:cubicBezTo>
                  <a:pt x="512" y="160"/>
                  <a:pt x="512" y="178"/>
                  <a:pt x="518" y="188"/>
                </a:cubicBezTo>
                <a:cubicBezTo>
                  <a:pt x="520" y="191"/>
                  <a:pt x="520" y="192"/>
                  <a:pt x="522" y="192"/>
                </a:cubicBezTo>
                <a:cubicBezTo>
                  <a:pt x="523" y="196"/>
                  <a:pt x="524" y="199"/>
                  <a:pt x="526" y="201"/>
                </a:cubicBezTo>
                <a:cubicBezTo>
                  <a:pt x="526" y="202"/>
                  <a:pt x="527" y="202"/>
                  <a:pt x="527" y="202"/>
                </a:cubicBezTo>
                <a:cubicBezTo>
                  <a:pt x="546" y="221"/>
                  <a:pt x="566" y="239"/>
                  <a:pt x="586" y="256"/>
                </a:cubicBezTo>
                <a:close/>
                <a:moveTo>
                  <a:pt x="540" y="171"/>
                </a:moveTo>
                <a:cubicBezTo>
                  <a:pt x="536" y="175"/>
                  <a:pt x="530" y="183"/>
                  <a:pt x="530" y="189"/>
                </a:cubicBezTo>
                <a:cubicBezTo>
                  <a:pt x="530" y="189"/>
                  <a:pt x="530" y="189"/>
                  <a:pt x="530" y="189"/>
                </a:cubicBezTo>
                <a:cubicBezTo>
                  <a:pt x="529" y="182"/>
                  <a:pt x="531" y="175"/>
                  <a:pt x="534" y="170"/>
                </a:cubicBezTo>
                <a:cubicBezTo>
                  <a:pt x="539" y="161"/>
                  <a:pt x="548" y="156"/>
                  <a:pt x="558" y="155"/>
                </a:cubicBezTo>
                <a:cubicBezTo>
                  <a:pt x="551" y="159"/>
                  <a:pt x="545" y="164"/>
                  <a:pt x="540" y="171"/>
                </a:cubicBezTo>
                <a:close/>
                <a:moveTo>
                  <a:pt x="530" y="163"/>
                </a:moveTo>
                <a:cubicBezTo>
                  <a:pt x="526" y="169"/>
                  <a:pt x="522" y="177"/>
                  <a:pt x="522" y="185"/>
                </a:cubicBezTo>
                <a:cubicBezTo>
                  <a:pt x="520" y="179"/>
                  <a:pt x="519" y="171"/>
                  <a:pt x="518" y="166"/>
                </a:cubicBezTo>
                <a:cubicBezTo>
                  <a:pt x="517" y="158"/>
                  <a:pt x="515" y="150"/>
                  <a:pt x="514" y="142"/>
                </a:cubicBezTo>
                <a:cubicBezTo>
                  <a:pt x="513" y="137"/>
                  <a:pt x="512" y="132"/>
                  <a:pt x="511" y="127"/>
                </a:cubicBezTo>
                <a:cubicBezTo>
                  <a:pt x="511" y="126"/>
                  <a:pt x="511" y="125"/>
                  <a:pt x="510" y="124"/>
                </a:cubicBezTo>
                <a:cubicBezTo>
                  <a:pt x="508" y="114"/>
                  <a:pt x="506" y="104"/>
                  <a:pt x="505" y="93"/>
                </a:cubicBezTo>
                <a:cubicBezTo>
                  <a:pt x="502" y="78"/>
                  <a:pt x="498" y="62"/>
                  <a:pt x="496" y="47"/>
                </a:cubicBezTo>
                <a:cubicBezTo>
                  <a:pt x="493" y="34"/>
                  <a:pt x="492" y="21"/>
                  <a:pt x="506" y="14"/>
                </a:cubicBezTo>
                <a:cubicBezTo>
                  <a:pt x="512" y="11"/>
                  <a:pt x="520" y="11"/>
                  <a:pt x="527" y="11"/>
                </a:cubicBezTo>
                <a:cubicBezTo>
                  <a:pt x="528" y="33"/>
                  <a:pt x="536" y="57"/>
                  <a:pt x="541" y="78"/>
                </a:cubicBezTo>
                <a:cubicBezTo>
                  <a:pt x="546" y="101"/>
                  <a:pt x="550" y="125"/>
                  <a:pt x="560" y="145"/>
                </a:cubicBezTo>
                <a:cubicBezTo>
                  <a:pt x="559" y="146"/>
                  <a:pt x="559" y="148"/>
                  <a:pt x="560" y="149"/>
                </a:cubicBezTo>
                <a:cubicBezTo>
                  <a:pt x="561" y="149"/>
                  <a:pt x="561" y="149"/>
                  <a:pt x="562" y="150"/>
                </a:cubicBezTo>
                <a:cubicBezTo>
                  <a:pt x="549" y="148"/>
                  <a:pt x="537" y="153"/>
                  <a:pt x="530" y="163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6" name="Freeform 11"/>
          <p:cNvSpPr/>
          <p:nvPr/>
        </p:nvSpPr>
        <p:spPr bwMode="auto">
          <a:xfrm>
            <a:off x="2707858" y="5229546"/>
            <a:ext cx="809625" cy="169863"/>
          </a:xfrm>
          <a:custGeom>
            <a:avLst/>
            <a:gdLst>
              <a:gd name="T0" fmla="*/ 214 w 215"/>
              <a:gd name="T1" fmla="*/ 42 h 45"/>
              <a:gd name="T2" fmla="*/ 1 w 215"/>
              <a:gd name="T3" fmla="*/ 0 h 45"/>
              <a:gd name="T4" fmla="*/ 1 w 215"/>
              <a:gd name="T5" fmla="*/ 2 h 45"/>
              <a:gd name="T6" fmla="*/ 213 w 215"/>
              <a:gd name="T7" fmla="*/ 45 h 45"/>
              <a:gd name="T8" fmla="*/ 214 w 215"/>
              <a:gd name="T9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45">
                <a:moveTo>
                  <a:pt x="214" y="42"/>
                </a:moveTo>
                <a:cubicBezTo>
                  <a:pt x="145" y="21"/>
                  <a:pt x="73" y="7"/>
                  <a:pt x="1" y="0"/>
                </a:cubicBezTo>
                <a:cubicBezTo>
                  <a:pt x="0" y="0"/>
                  <a:pt x="0" y="2"/>
                  <a:pt x="1" y="2"/>
                </a:cubicBezTo>
                <a:cubicBezTo>
                  <a:pt x="73" y="12"/>
                  <a:pt x="143" y="25"/>
                  <a:pt x="213" y="45"/>
                </a:cubicBezTo>
                <a:cubicBezTo>
                  <a:pt x="215" y="45"/>
                  <a:pt x="215" y="42"/>
                  <a:pt x="214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5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5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椭圆 31"/>
          <p:cNvSpPr/>
          <p:nvPr/>
        </p:nvSpPr>
        <p:spPr>
          <a:xfrm>
            <a:off x="7823246" y="4105103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椭圆 31"/>
          <p:cNvSpPr/>
          <p:nvPr/>
        </p:nvSpPr>
        <p:spPr>
          <a:xfrm>
            <a:off x="7823247" y="2133600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635019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" name="椭圆 31"/>
          <p:cNvSpPr/>
          <p:nvPr/>
        </p:nvSpPr>
        <p:spPr>
          <a:xfrm>
            <a:off x="4635020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1470498" y="4134131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1470499" y="2162628"/>
            <a:ext cx="2764985" cy="156998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TextBox 25"/>
          <p:cNvSpPr txBox="1"/>
          <p:nvPr/>
        </p:nvSpPr>
        <p:spPr>
          <a:xfrm>
            <a:off x="1596630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" name="TextBox 33"/>
          <p:cNvSpPr txBox="1"/>
          <p:nvPr/>
        </p:nvSpPr>
        <p:spPr>
          <a:xfrm>
            <a:off x="4811619" y="2832598"/>
            <a:ext cx="251683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TextBox 38"/>
          <p:cNvSpPr txBox="1"/>
          <p:nvPr/>
        </p:nvSpPr>
        <p:spPr>
          <a:xfrm>
            <a:off x="7948132" y="290817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TextBox 41"/>
          <p:cNvSpPr txBox="1"/>
          <p:nvPr/>
        </p:nvSpPr>
        <p:spPr>
          <a:xfrm>
            <a:off x="1571078" y="486786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TextBox 44"/>
          <p:cNvSpPr txBox="1"/>
          <p:nvPr/>
        </p:nvSpPr>
        <p:spPr>
          <a:xfrm>
            <a:off x="4759637" y="4867860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TextBox 47"/>
          <p:cNvSpPr txBox="1"/>
          <p:nvPr/>
        </p:nvSpPr>
        <p:spPr>
          <a:xfrm>
            <a:off x="7948132" y="4828115"/>
            <a:ext cx="25168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</a:t>
            </a:r>
            <a:endParaRPr 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2343086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Freeform 30"/>
          <p:cNvSpPr>
            <a:spLocks noEditPoints="1"/>
          </p:cNvSpPr>
          <p:nvPr/>
        </p:nvSpPr>
        <p:spPr bwMode="auto">
          <a:xfrm>
            <a:off x="2072194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5732259" y="244650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8" name="Freeform 30"/>
          <p:cNvSpPr>
            <a:spLocks noEditPoints="1"/>
          </p:cNvSpPr>
          <p:nvPr/>
        </p:nvSpPr>
        <p:spPr bwMode="auto">
          <a:xfrm>
            <a:off x="5461367" y="25223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8762818" y="243559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Freeform 30"/>
          <p:cNvSpPr>
            <a:spLocks noEditPoints="1"/>
          </p:cNvSpPr>
          <p:nvPr/>
        </p:nvSpPr>
        <p:spPr bwMode="auto">
          <a:xfrm>
            <a:off x="8491926" y="251143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2343086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2" name="Freeform 30"/>
          <p:cNvSpPr>
            <a:spLocks noEditPoints="1"/>
          </p:cNvSpPr>
          <p:nvPr/>
        </p:nvSpPr>
        <p:spPr bwMode="auto">
          <a:xfrm>
            <a:off x="2072194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3" name="矩形 102"/>
          <p:cNvSpPr/>
          <p:nvPr/>
        </p:nvSpPr>
        <p:spPr>
          <a:xfrm>
            <a:off x="5732259" y="445562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4" name="Freeform 30"/>
          <p:cNvSpPr>
            <a:spLocks noEditPoints="1"/>
          </p:cNvSpPr>
          <p:nvPr/>
        </p:nvSpPr>
        <p:spPr bwMode="auto">
          <a:xfrm>
            <a:off x="5461367" y="45314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5" name="矩形 104"/>
          <p:cNvSpPr/>
          <p:nvPr/>
        </p:nvSpPr>
        <p:spPr>
          <a:xfrm>
            <a:off x="8762818" y="444471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6" name="Freeform 30"/>
          <p:cNvSpPr>
            <a:spLocks noEditPoints="1"/>
          </p:cNvSpPr>
          <p:nvPr/>
        </p:nvSpPr>
        <p:spPr bwMode="auto">
          <a:xfrm>
            <a:off x="8491926" y="452055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4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4"/>
          <p:cNvGrpSpPr>
            <a:grpSpLocks noChangeAspect="1"/>
          </p:cNvGrpSpPr>
          <p:nvPr/>
        </p:nvGrpSpPr>
        <p:grpSpPr bwMode="auto">
          <a:xfrm flipH="1">
            <a:off x="5960495" y="2048693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9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0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1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2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3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4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5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7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3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56" name="文本框 55"/>
          <p:cNvSpPr txBox="1"/>
          <p:nvPr/>
        </p:nvSpPr>
        <p:spPr>
          <a:xfrm>
            <a:off x="6188075" y="1964055"/>
            <a:ext cx="88265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7" name="文本框 56"/>
          <p:cNvSpPr txBox="1"/>
          <p:nvPr/>
        </p:nvSpPr>
        <p:spPr>
          <a:xfrm>
            <a:off x="7415482" y="2048692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</a:p>
        </p:txBody>
      </p:sp>
      <p:grpSp>
        <p:nvGrpSpPr>
          <p:cNvPr id="58" name="Group 4"/>
          <p:cNvGrpSpPr>
            <a:grpSpLocks noChangeAspect="1"/>
          </p:cNvGrpSpPr>
          <p:nvPr/>
        </p:nvGrpSpPr>
        <p:grpSpPr bwMode="auto">
          <a:xfrm flipH="1">
            <a:off x="5960495" y="2877176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1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2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3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4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6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7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8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9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0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1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6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8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9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0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1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5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6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7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8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9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00" name="文本框 99"/>
          <p:cNvSpPr txBox="1"/>
          <p:nvPr/>
        </p:nvSpPr>
        <p:spPr>
          <a:xfrm>
            <a:off x="6196330" y="2752725"/>
            <a:ext cx="87376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7415482" y="2877175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简介</a:t>
            </a:r>
          </a:p>
        </p:txBody>
      </p:sp>
      <p:grpSp>
        <p:nvGrpSpPr>
          <p:cNvPr id="102" name="Group 4"/>
          <p:cNvGrpSpPr>
            <a:grpSpLocks noChangeAspect="1"/>
          </p:cNvGrpSpPr>
          <p:nvPr/>
        </p:nvGrpSpPr>
        <p:grpSpPr bwMode="auto">
          <a:xfrm flipH="1">
            <a:off x="5960495" y="3745924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9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0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1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2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0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1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2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3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44" name="文本框 143"/>
          <p:cNvSpPr txBox="1"/>
          <p:nvPr/>
        </p:nvSpPr>
        <p:spPr>
          <a:xfrm>
            <a:off x="6256655" y="3621405"/>
            <a:ext cx="8369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7415482" y="3745923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遗留问题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探讨</a:t>
            </a:r>
          </a:p>
        </p:txBody>
      </p:sp>
      <p:grpSp>
        <p:nvGrpSpPr>
          <p:cNvPr id="146" name="Group 4"/>
          <p:cNvGrpSpPr>
            <a:grpSpLocks noChangeAspect="1"/>
          </p:cNvGrpSpPr>
          <p:nvPr/>
        </p:nvGrpSpPr>
        <p:grpSpPr bwMode="auto">
          <a:xfrm flipH="1">
            <a:off x="5960495" y="4610983"/>
            <a:ext cx="1133478" cy="621619"/>
            <a:chOff x="3326" y="771"/>
            <a:chExt cx="2348" cy="954"/>
          </a:xfrm>
          <a:solidFill>
            <a:srgbClr val="005790"/>
          </a:solidFill>
        </p:grpSpPr>
        <p:sp>
          <p:nvSpPr>
            <p:cNvPr id="147" name="Freeform 5"/>
            <p:cNvSpPr>
              <a:spLocks noEditPoints="1"/>
            </p:cNvSpPr>
            <p:nvPr/>
          </p:nvSpPr>
          <p:spPr bwMode="auto">
            <a:xfrm>
              <a:off x="3326" y="771"/>
              <a:ext cx="2348" cy="954"/>
            </a:xfrm>
            <a:custGeom>
              <a:avLst/>
              <a:gdLst>
                <a:gd name="T0" fmla="*/ 969 w 991"/>
                <a:gd name="T1" fmla="*/ 166 h 401"/>
                <a:gd name="T2" fmla="*/ 911 w 991"/>
                <a:gd name="T3" fmla="*/ 115 h 401"/>
                <a:gd name="T4" fmla="*/ 851 w 991"/>
                <a:gd name="T5" fmla="*/ 67 h 401"/>
                <a:gd name="T6" fmla="*/ 780 w 991"/>
                <a:gd name="T7" fmla="*/ 16 h 401"/>
                <a:gd name="T8" fmla="*/ 774 w 991"/>
                <a:gd name="T9" fmla="*/ 17 h 401"/>
                <a:gd name="T10" fmla="*/ 770 w 991"/>
                <a:gd name="T11" fmla="*/ 16 h 401"/>
                <a:gd name="T12" fmla="*/ 354 w 991"/>
                <a:gd name="T13" fmla="*/ 3 h 401"/>
                <a:gd name="T14" fmla="*/ 149 w 991"/>
                <a:gd name="T15" fmla="*/ 2 h 401"/>
                <a:gd name="T16" fmla="*/ 44 w 991"/>
                <a:gd name="T17" fmla="*/ 3 h 401"/>
                <a:gd name="T18" fmla="*/ 9 w 991"/>
                <a:gd name="T19" fmla="*/ 34 h 401"/>
                <a:gd name="T20" fmla="*/ 6 w 991"/>
                <a:gd name="T21" fmla="*/ 38 h 401"/>
                <a:gd name="T22" fmla="*/ 3 w 991"/>
                <a:gd name="T23" fmla="*/ 263 h 401"/>
                <a:gd name="T24" fmla="*/ 2 w 991"/>
                <a:gd name="T25" fmla="*/ 319 h 401"/>
                <a:gd name="T26" fmla="*/ 4 w 991"/>
                <a:gd name="T27" fmla="*/ 363 h 401"/>
                <a:gd name="T28" fmla="*/ 63 w 991"/>
                <a:gd name="T29" fmla="*/ 388 h 401"/>
                <a:gd name="T30" fmla="*/ 514 w 991"/>
                <a:gd name="T31" fmla="*/ 399 h 401"/>
                <a:gd name="T32" fmla="*/ 768 w 991"/>
                <a:gd name="T33" fmla="*/ 392 h 401"/>
                <a:gd name="T34" fmla="*/ 772 w 991"/>
                <a:gd name="T35" fmla="*/ 391 h 401"/>
                <a:gd name="T36" fmla="*/ 778 w 991"/>
                <a:gd name="T37" fmla="*/ 391 h 401"/>
                <a:gd name="T38" fmla="*/ 901 w 991"/>
                <a:gd name="T39" fmla="*/ 317 h 401"/>
                <a:gd name="T40" fmla="*/ 952 w 991"/>
                <a:gd name="T41" fmla="*/ 270 h 401"/>
                <a:gd name="T42" fmla="*/ 987 w 991"/>
                <a:gd name="T43" fmla="*/ 214 h 401"/>
                <a:gd name="T44" fmla="*/ 969 w 991"/>
                <a:gd name="T45" fmla="*/ 166 h 401"/>
                <a:gd name="T46" fmla="*/ 970 w 991"/>
                <a:gd name="T47" fmla="*/ 222 h 401"/>
                <a:gd name="T48" fmla="*/ 879 w 991"/>
                <a:gd name="T49" fmla="*/ 316 h 401"/>
                <a:gd name="T50" fmla="*/ 772 w 991"/>
                <a:gd name="T51" fmla="*/ 380 h 401"/>
                <a:gd name="T52" fmla="*/ 771 w 991"/>
                <a:gd name="T53" fmla="*/ 380 h 401"/>
                <a:gd name="T54" fmla="*/ 768 w 991"/>
                <a:gd name="T55" fmla="*/ 379 h 401"/>
                <a:gd name="T56" fmla="*/ 349 w 991"/>
                <a:gd name="T57" fmla="*/ 386 h 401"/>
                <a:gd name="T58" fmla="*/ 142 w 991"/>
                <a:gd name="T59" fmla="*/ 380 h 401"/>
                <a:gd name="T60" fmla="*/ 38 w 991"/>
                <a:gd name="T61" fmla="*/ 374 h 401"/>
                <a:gd name="T62" fmla="*/ 14 w 991"/>
                <a:gd name="T63" fmla="*/ 329 h 401"/>
                <a:gd name="T64" fmla="*/ 15 w 991"/>
                <a:gd name="T65" fmla="*/ 276 h 401"/>
                <a:gd name="T66" fmla="*/ 14 w 991"/>
                <a:gd name="T67" fmla="*/ 38 h 401"/>
                <a:gd name="T68" fmla="*/ 14 w 991"/>
                <a:gd name="T69" fmla="*/ 37 h 401"/>
                <a:gd name="T70" fmla="*/ 66 w 991"/>
                <a:gd name="T71" fmla="*/ 15 h 401"/>
                <a:gd name="T72" fmla="*/ 112 w 991"/>
                <a:gd name="T73" fmla="*/ 15 h 401"/>
                <a:gd name="T74" fmla="*/ 208 w 991"/>
                <a:gd name="T75" fmla="*/ 15 h 401"/>
                <a:gd name="T76" fmla="*/ 393 w 991"/>
                <a:gd name="T77" fmla="*/ 17 h 401"/>
                <a:gd name="T78" fmla="*/ 770 w 991"/>
                <a:gd name="T79" fmla="*/ 29 h 401"/>
                <a:gd name="T80" fmla="*/ 776 w 991"/>
                <a:gd name="T81" fmla="*/ 25 h 401"/>
                <a:gd name="T82" fmla="*/ 830 w 991"/>
                <a:gd name="T83" fmla="*/ 68 h 401"/>
                <a:gd name="T84" fmla="*/ 886 w 991"/>
                <a:gd name="T85" fmla="*/ 114 h 401"/>
                <a:gd name="T86" fmla="*/ 941 w 991"/>
                <a:gd name="T87" fmla="*/ 160 h 401"/>
                <a:gd name="T88" fmla="*/ 970 w 991"/>
                <a:gd name="T89" fmla="*/ 22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91" h="401">
                  <a:moveTo>
                    <a:pt x="969" y="166"/>
                  </a:moveTo>
                  <a:cubicBezTo>
                    <a:pt x="951" y="148"/>
                    <a:pt x="930" y="132"/>
                    <a:pt x="911" y="115"/>
                  </a:cubicBezTo>
                  <a:cubicBezTo>
                    <a:pt x="891" y="99"/>
                    <a:pt x="871" y="83"/>
                    <a:pt x="851" y="67"/>
                  </a:cubicBezTo>
                  <a:cubicBezTo>
                    <a:pt x="828" y="49"/>
                    <a:pt x="805" y="29"/>
                    <a:pt x="780" y="16"/>
                  </a:cubicBezTo>
                  <a:cubicBezTo>
                    <a:pt x="777" y="15"/>
                    <a:pt x="775" y="15"/>
                    <a:pt x="774" y="17"/>
                  </a:cubicBezTo>
                  <a:cubicBezTo>
                    <a:pt x="773" y="16"/>
                    <a:pt x="772" y="16"/>
                    <a:pt x="770" y="16"/>
                  </a:cubicBezTo>
                  <a:cubicBezTo>
                    <a:pt x="631" y="10"/>
                    <a:pt x="493" y="5"/>
                    <a:pt x="354" y="3"/>
                  </a:cubicBezTo>
                  <a:cubicBezTo>
                    <a:pt x="285" y="2"/>
                    <a:pt x="217" y="2"/>
                    <a:pt x="149" y="2"/>
                  </a:cubicBezTo>
                  <a:cubicBezTo>
                    <a:pt x="114" y="2"/>
                    <a:pt x="78" y="0"/>
                    <a:pt x="44" y="3"/>
                  </a:cubicBezTo>
                  <a:cubicBezTo>
                    <a:pt x="26" y="5"/>
                    <a:pt x="6" y="14"/>
                    <a:pt x="9" y="34"/>
                  </a:cubicBezTo>
                  <a:cubicBezTo>
                    <a:pt x="8" y="34"/>
                    <a:pt x="6" y="35"/>
                    <a:pt x="6" y="38"/>
                  </a:cubicBezTo>
                  <a:cubicBezTo>
                    <a:pt x="2" y="113"/>
                    <a:pt x="3" y="188"/>
                    <a:pt x="3" y="263"/>
                  </a:cubicBezTo>
                  <a:cubicBezTo>
                    <a:pt x="2" y="282"/>
                    <a:pt x="2" y="301"/>
                    <a:pt x="2" y="319"/>
                  </a:cubicBezTo>
                  <a:cubicBezTo>
                    <a:pt x="2" y="333"/>
                    <a:pt x="0" y="349"/>
                    <a:pt x="4" y="363"/>
                  </a:cubicBezTo>
                  <a:cubicBezTo>
                    <a:pt x="11" y="389"/>
                    <a:pt x="41" y="387"/>
                    <a:pt x="63" y="388"/>
                  </a:cubicBezTo>
                  <a:cubicBezTo>
                    <a:pt x="213" y="397"/>
                    <a:pt x="364" y="401"/>
                    <a:pt x="514" y="399"/>
                  </a:cubicBezTo>
                  <a:cubicBezTo>
                    <a:pt x="599" y="398"/>
                    <a:pt x="683" y="396"/>
                    <a:pt x="768" y="392"/>
                  </a:cubicBezTo>
                  <a:cubicBezTo>
                    <a:pt x="770" y="392"/>
                    <a:pt x="771" y="392"/>
                    <a:pt x="772" y="391"/>
                  </a:cubicBezTo>
                  <a:cubicBezTo>
                    <a:pt x="774" y="392"/>
                    <a:pt x="776" y="392"/>
                    <a:pt x="778" y="391"/>
                  </a:cubicBezTo>
                  <a:cubicBezTo>
                    <a:pt x="821" y="369"/>
                    <a:pt x="863" y="346"/>
                    <a:pt x="901" y="317"/>
                  </a:cubicBezTo>
                  <a:cubicBezTo>
                    <a:pt x="919" y="303"/>
                    <a:pt x="937" y="287"/>
                    <a:pt x="952" y="270"/>
                  </a:cubicBezTo>
                  <a:cubicBezTo>
                    <a:pt x="966" y="254"/>
                    <a:pt x="983" y="235"/>
                    <a:pt x="987" y="214"/>
                  </a:cubicBezTo>
                  <a:cubicBezTo>
                    <a:pt x="991" y="195"/>
                    <a:pt x="982" y="179"/>
                    <a:pt x="969" y="166"/>
                  </a:cubicBezTo>
                  <a:close/>
                  <a:moveTo>
                    <a:pt x="970" y="222"/>
                  </a:moveTo>
                  <a:cubicBezTo>
                    <a:pt x="952" y="260"/>
                    <a:pt x="912" y="292"/>
                    <a:pt x="879" y="316"/>
                  </a:cubicBezTo>
                  <a:cubicBezTo>
                    <a:pt x="845" y="340"/>
                    <a:pt x="808" y="360"/>
                    <a:pt x="772" y="380"/>
                  </a:cubicBezTo>
                  <a:cubicBezTo>
                    <a:pt x="772" y="380"/>
                    <a:pt x="772" y="380"/>
                    <a:pt x="771" y="380"/>
                  </a:cubicBezTo>
                  <a:cubicBezTo>
                    <a:pt x="770" y="379"/>
                    <a:pt x="769" y="379"/>
                    <a:pt x="768" y="379"/>
                  </a:cubicBezTo>
                  <a:cubicBezTo>
                    <a:pt x="629" y="386"/>
                    <a:pt x="489" y="388"/>
                    <a:pt x="349" y="386"/>
                  </a:cubicBezTo>
                  <a:cubicBezTo>
                    <a:pt x="280" y="385"/>
                    <a:pt x="211" y="383"/>
                    <a:pt x="142" y="380"/>
                  </a:cubicBezTo>
                  <a:cubicBezTo>
                    <a:pt x="107" y="378"/>
                    <a:pt x="72" y="378"/>
                    <a:pt x="38" y="374"/>
                  </a:cubicBezTo>
                  <a:cubicBezTo>
                    <a:pt x="12" y="371"/>
                    <a:pt x="14" y="350"/>
                    <a:pt x="14" y="329"/>
                  </a:cubicBezTo>
                  <a:cubicBezTo>
                    <a:pt x="15" y="312"/>
                    <a:pt x="15" y="294"/>
                    <a:pt x="15" y="276"/>
                  </a:cubicBezTo>
                  <a:cubicBezTo>
                    <a:pt x="15" y="197"/>
                    <a:pt x="18" y="11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0" y="14"/>
                    <a:pt x="47" y="15"/>
                    <a:pt x="66" y="15"/>
                  </a:cubicBezTo>
                  <a:cubicBezTo>
                    <a:pt x="81" y="15"/>
                    <a:pt x="97" y="15"/>
                    <a:pt x="112" y="15"/>
                  </a:cubicBezTo>
                  <a:cubicBezTo>
                    <a:pt x="144" y="15"/>
                    <a:pt x="176" y="15"/>
                    <a:pt x="208" y="15"/>
                  </a:cubicBezTo>
                  <a:cubicBezTo>
                    <a:pt x="270" y="16"/>
                    <a:pt x="332" y="16"/>
                    <a:pt x="393" y="17"/>
                  </a:cubicBezTo>
                  <a:cubicBezTo>
                    <a:pt x="519" y="19"/>
                    <a:pt x="645" y="23"/>
                    <a:pt x="770" y="29"/>
                  </a:cubicBezTo>
                  <a:cubicBezTo>
                    <a:pt x="773" y="29"/>
                    <a:pt x="775" y="27"/>
                    <a:pt x="776" y="25"/>
                  </a:cubicBezTo>
                  <a:cubicBezTo>
                    <a:pt x="792" y="41"/>
                    <a:pt x="812" y="54"/>
                    <a:pt x="830" y="68"/>
                  </a:cubicBezTo>
                  <a:cubicBezTo>
                    <a:pt x="849" y="83"/>
                    <a:pt x="867" y="98"/>
                    <a:pt x="886" y="114"/>
                  </a:cubicBezTo>
                  <a:cubicBezTo>
                    <a:pt x="905" y="129"/>
                    <a:pt x="923" y="145"/>
                    <a:pt x="941" y="160"/>
                  </a:cubicBezTo>
                  <a:cubicBezTo>
                    <a:pt x="959" y="176"/>
                    <a:pt x="982" y="195"/>
                    <a:pt x="97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8" name="Freeform 6"/>
            <p:cNvSpPr>
              <a:spLocks noEditPoints="1"/>
            </p:cNvSpPr>
            <p:nvPr/>
          </p:nvSpPr>
          <p:spPr bwMode="auto">
            <a:xfrm>
              <a:off x="5302" y="1201"/>
              <a:ext cx="123" cy="129"/>
            </a:xfrm>
            <a:custGeom>
              <a:avLst/>
              <a:gdLst>
                <a:gd name="T0" fmla="*/ 51 w 52"/>
                <a:gd name="T1" fmla="*/ 28 h 54"/>
                <a:gd name="T2" fmla="*/ 44 w 52"/>
                <a:gd name="T3" fmla="*/ 13 h 54"/>
                <a:gd name="T4" fmla="*/ 32 w 52"/>
                <a:gd name="T5" fmla="*/ 1 h 54"/>
                <a:gd name="T6" fmla="*/ 19 w 52"/>
                <a:gd name="T7" fmla="*/ 3 h 54"/>
                <a:gd name="T8" fmla="*/ 0 w 52"/>
                <a:gd name="T9" fmla="*/ 29 h 54"/>
                <a:gd name="T10" fmla="*/ 26 w 52"/>
                <a:gd name="T11" fmla="*/ 53 h 54"/>
                <a:gd name="T12" fmla="*/ 51 w 52"/>
                <a:gd name="T13" fmla="*/ 28 h 54"/>
                <a:gd name="T14" fmla="*/ 26 w 52"/>
                <a:gd name="T15" fmla="*/ 42 h 54"/>
                <a:gd name="T16" fmla="*/ 11 w 52"/>
                <a:gd name="T17" fmla="*/ 29 h 54"/>
                <a:gd name="T18" fmla="*/ 16 w 52"/>
                <a:gd name="T19" fmla="*/ 18 h 54"/>
                <a:gd name="T20" fmla="*/ 25 w 52"/>
                <a:gd name="T21" fmla="*/ 12 h 54"/>
                <a:gd name="T22" fmla="*/ 27 w 52"/>
                <a:gd name="T23" fmla="*/ 10 h 54"/>
                <a:gd name="T24" fmla="*/ 26 w 52"/>
                <a:gd name="T2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4">
                  <a:moveTo>
                    <a:pt x="51" y="28"/>
                  </a:moveTo>
                  <a:cubicBezTo>
                    <a:pt x="50" y="23"/>
                    <a:pt x="48" y="17"/>
                    <a:pt x="44" y="13"/>
                  </a:cubicBezTo>
                  <a:cubicBezTo>
                    <a:pt x="46" y="7"/>
                    <a:pt x="37" y="2"/>
                    <a:pt x="32" y="1"/>
                  </a:cubicBezTo>
                  <a:cubicBezTo>
                    <a:pt x="28" y="0"/>
                    <a:pt x="23" y="1"/>
                    <a:pt x="19" y="3"/>
                  </a:cubicBezTo>
                  <a:cubicBezTo>
                    <a:pt x="8" y="4"/>
                    <a:pt x="0" y="20"/>
                    <a:pt x="0" y="29"/>
                  </a:cubicBezTo>
                  <a:cubicBezTo>
                    <a:pt x="0" y="44"/>
                    <a:pt x="12" y="54"/>
                    <a:pt x="26" y="53"/>
                  </a:cubicBezTo>
                  <a:cubicBezTo>
                    <a:pt x="40" y="53"/>
                    <a:pt x="52" y="43"/>
                    <a:pt x="51" y="28"/>
                  </a:cubicBezTo>
                  <a:close/>
                  <a:moveTo>
                    <a:pt x="26" y="42"/>
                  </a:moveTo>
                  <a:cubicBezTo>
                    <a:pt x="18" y="42"/>
                    <a:pt x="11" y="37"/>
                    <a:pt x="11" y="29"/>
                  </a:cubicBezTo>
                  <a:cubicBezTo>
                    <a:pt x="11" y="25"/>
                    <a:pt x="13" y="21"/>
                    <a:pt x="16" y="18"/>
                  </a:cubicBezTo>
                  <a:cubicBezTo>
                    <a:pt x="18" y="15"/>
                    <a:pt x="22" y="14"/>
                    <a:pt x="25" y="12"/>
                  </a:cubicBezTo>
                  <a:cubicBezTo>
                    <a:pt x="26" y="11"/>
                    <a:pt x="26" y="11"/>
                    <a:pt x="27" y="10"/>
                  </a:cubicBezTo>
                  <a:cubicBezTo>
                    <a:pt x="40" y="17"/>
                    <a:pt x="45" y="40"/>
                    <a:pt x="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9" name="Freeform 7"/>
            <p:cNvSpPr/>
            <p:nvPr/>
          </p:nvSpPr>
          <p:spPr bwMode="auto">
            <a:xfrm>
              <a:off x="3375" y="1549"/>
              <a:ext cx="76" cy="100"/>
            </a:xfrm>
            <a:custGeom>
              <a:avLst/>
              <a:gdLst>
                <a:gd name="T0" fmla="*/ 28 w 32"/>
                <a:gd name="T1" fmla="*/ 31 h 42"/>
                <a:gd name="T2" fmla="*/ 14 w 32"/>
                <a:gd name="T3" fmla="*/ 22 h 42"/>
                <a:gd name="T4" fmla="*/ 15 w 32"/>
                <a:gd name="T5" fmla="*/ 5 h 42"/>
                <a:gd name="T6" fmla="*/ 11 w 32"/>
                <a:gd name="T7" fmla="*/ 2 h 42"/>
                <a:gd name="T8" fmla="*/ 4 w 32"/>
                <a:gd name="T9" fmla="*/ 26 h 42"/>
                <a:gd name="T10" fmla="*/ 28 w 32"/>
                <a:gd name="T11" fmla="*/ 40 h 42"/>
                <a:gd name="T12" fmla="*/ 28 w 32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8" y="31"/>
                  </a:moveTo>
                  <a:cubicBezTo>
                    <a:pt x="22" y="29"/>
                    <a:pt x="17" y="28"/>
                    <a:pt x="14" y="22"/>
                  </a:cubicBezTo>
                  <a:cubicBezTo>
                    <a:pt x="12" y="17"/>
                    <a:pt x="12" y="10"/>
                    <a:pt x="15" y="5"/>
                  </a:cubicBezTo>
                  <a:cubicBezTo>
                    <a:pt x="16" y="3"/>
                    <a:pt x="14" y="0"/>
                    <a:pt x="11" y="2"/>
                  </a:cubicBezTo>
                  <a:cubicBezTo>
                    <a:pt x="4" y="8"/>
                    <a:pt x="0" y="17"/>
                    <a:pt x="4" y="26"/>
                  </a:cubicBezTo>
                  <a:cubicBezTo>
                    <a:pt x="8" y="35"/>
                    <a:pt x="18" y="42"/>
                    <a:pt x="28" y="40"/>
                  </a:cubicBezTo>
                  <a:cubicBezTo>
                    <a:pt x="32" y="39"/>
                    <a:pt x="32" y="33"/>
                    <a:pt x="2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0" name="Freeform 8"/>
            <p:cNvSpPr/>
            <p:nvPr/>
          </p:nvSpPr>
          <p:spPr bwMode="auto">
            <a:xfrm>
              <a:off x="3382" y="1437"/>
              <a:ext cx="27" cy="79"/>
            </a:xfrm>
            <a:custGeom>
              <a:avLst/>
              <a:gdLst>
                <a:gd name="T0" fmla="*/ 9 w 11"/>
                <a:gd name="T1" fmla="*/ 3 h 33"/>
                <a:gd name="T2" fmla="*/ 2 w 11"/>
                <a:gd name="T3" fmla="*/ 3 h 33"/>
                <a:gd name="T4" fmla="*/ 1 w 11"/>
                <a:gd name="T5" fmla="*/ 15 h 33"/>
                <a:gd name="T6" fmla="*/ 3 w 11"/>
                <a:gd name="T7" fmla="*/ 29 h 33"/>
                <a:gd name="T8" fmla="*/ 9 w 11"/>
                <a:gd name="T9" fmla="*/ 29 h 33"/>
                <a:gd name="T10" fmla="*/ 10 w 11"/>
                <a:gd name="T11" fmla="*/ 15 h 33"/>
                <a:gd name="T12" fmla="*/ 9 w 11"/>
                <a:gd name="T1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9" y="3"/>
                  </a:moveTo>
                  <a:cubicBezTo>
                    <a:pt x="8" y="0"/>
                    <a:pt x="3" y="0"/>
                    <a:pt x="2" y="3"/>
                  </a:cubicBezTo>
                  <a:cubicBezTo>
                    <a:pt x="0" y="7"/>
                    <a:pt x="1" y="11"/>
                    <a:pt x="1" y="15"/>
                  </a:cubicBezTo>
                  <a:cubicBezTo>
                    <a:pt x="2" y="20"/>
                    <a:pt x="2" y="24"/>
                    <a:pt x="3" y="29"/>
                  </a:cubicBezTo>
                  <a:cubicBezTo>
                    <a:pt x="3" y="33"/>
                    <a:pt x="8" y="33"/>
                    <a:pt x="9" y="29"/>
                  </a:cubicBezTo>
                  <a:cubicBezTo>
                    <a:pt x="9" y="24"/>
                    <a:pt x="10" y="20"/>
                    <a:pt x="10" y="15"/>
                  </a:cubicBezTo>
                  <a:cubicBezTo>
                    <a:pt x="10" y="11"/>
                    <a:pt x="11" y="7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1" name="Freeform 9"/>
            <p:cNvSpPr/>
            <p:nvPr/>
          </p:nvSpPr>
          <p:spPr bwMode="auto">
            <a:xfrm>
              <a:off x="3380" y="1285"/>
              <a:ext cx="31" cy="86"/>
            </a:xfrm>
            <a:custGeom>
              <a:avLst/>
              <a:gdLst>
                <a:gd name="T0" fmla="*/ 9 w 13"/>
                <a:gd name="T1" fmla="*/ 1 h 36"/>
                <a:gd name="T2" fmla="*/ 4 w 13"/>
                <a:gd name="T3" fmla="*/ 1 h 36"/>
                <a:gd name="T4" fmla="*/ 2 w 13"/>
                <a:gd name="T5" fmla="*/ 16 h 36"/>
                <a:gd name="T6" fmla="*/ 4 w 13"/>
                <a:gd name="T7" fmla="*/ 34 h 36"/>
                <a:gd name="T8" fmla="*/ 9 w 13"/>
                <a:gd name="T9" fmla="*/ 34 h 36"/>
                <a:gd name="T10" fmla="*/ 11 w 13"/>
                <a:gd name="T11" fmla="*/ 16 h 36"/>
                <a:gd name="T12" fmla="*/ 9 w 13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6">
                  <a:moveTo>
                    <a:pt x="9" y="1"/>
                  </a:moveTo>
                  <a:cubicBezTo>
                    <a:pt x="8" y="0"/>
                    <a:pt x="5" y="0"/>
                    <a:pt x="4" y="1"/>
                  </a:cubicBezTo>
                  <a:cubicBezTo>
                    <a:pt x="0" y="6"/>
                    <a:pt x="2" y="11"/>
                    <a:pt x="2" y="16"/>
                  </a:cubicBezTo>
                  <a:cubicBezTo>
                    <a:pt x="2" y="22"/>
                    <a:pt x="3" y="28"/>
                    <a:pt x="4" y="34"/>
                  </a:cubicBezTo>
                  <a:cubicBezTo>
                    <a:pt x="5" y="36"/>
                    <a:pt x="9" y="36"/>
                    <a:pt x="9" y="34"/>
                  </a:cubicBezTo>
                  <a:cubicBezTo>
                    <a:pt x="10" y="28"/>
                    <a:pt x="11" y="22"/>
                    <a:pt x="11" y="16"/>
                  </a:cubicBezTo>
                  <a:cubicBezTo>
                    <a:pt x="12" y="11"/>
                    <a:pt x="13" y="6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2" name="Freeform 10"/>
            <p:cNvSpPr/>
            <p:nvPr/>
          </p:nvSpPr>
          <p:spPr bwMode="auto">
            <a:xfrm>
              <a:off x="3380" y="1132"/>
              <a:ext cx="31" cy="89"/>
            </a:xfrm>
            <a:custGeom>
              <a:avLst/>
              <a:gdLst>
                <a:gd name="T0" fmla="*/ 8 w 13"/>
                <a:gd name="T1" fmla="*/ 4 h 37"/>
                <a:gd name="T2" fmla="*/ 0 w 13"/>
                <a:gd name="T3" fmla="*/ 6 h 37"/>
                <a:gd name="T4" fmla="*/ 2 w 13"/>
                <a:gd name="T5" fmla="*/ 18 h 37"/>
                <a:gd name="T6" fmla="*/ 3 w 13"/>
                <a:gd name="T7" fmla="*/ 32 h 37"/>
                <a:gd name="T8" fmla="*/ 10 w 13"/>
                <a:gd name="T9" fmla="*/ 33 h 37"/>
                <a:gd name="T10" fmla="*/ 8 w 13"/>
                <a:gd name="T1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7">
                  <a:moveTo>
                    <a:pt x="8" y="4"/>
                  </a:moveTo>
                  <a:cubicBezTo>
                    <a:pt x="6" y="0"/>
                    <a:pt x="1" y="2"/>
                    <a:pt x="0" y="6"/>
                  </a:cubicBezTo>
                  <a:cubicBezTo>
                    <a:pt x="0" y="10"/>
                    <a:pt x="2" y="14"/>
                    <a:pt x="2" y="18"/>
                  </a:cubicBezTo>
                  <a:cubicBezTo>
                    <a:pt x="3" y="23"/>
                    <a:pt x="3" y="28"/>
                    <a:pt x="3" y="32"/>
                  </a:cubicBezTo>
                  <a:cubicBezTo>
                    <a:pt x="3" y="36"/>
                    <a:pt x="9" y="37"/>
                    <a:pt x="10" y="33"/>
                  </a:cubicBezTo>
                  <a:cubicBezTo>
                    <a:pt x="12" y="25"/>
                    <a:pt x="13" y="12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3" name="Freeform 11"/>
            <p:cNvSpPr/>
            <p:nvPr/>
          </p:nvSpPr>
          <p:spPr bwMode="auto">
            <a:xfrm>
              <a:off x="3390" y="985"/>
              <a:ext cx="33" cy="88"/>
            </a:xfrm>
            <a:custGeom>
              <a:avLst/>
              <a:gdLst>
                <a:gd name="T0" fmla="*/ 7 w 14"/>
                <a:gd name="T1" fmla="*/ 3 h 37"/>
                <a:gd name="T2" fmla="*/ 0 w 14"/>
                <a:gd name="T3" fmla="*/ 6 h 37"/>
                <a:gd name="T4" fmla="*/ 2 w 14"/>
                <a:gd name="T5" fmla="*/ 17 h 37"/>
                <a:gd name="T6" fmla="*/ 2 w 14"/>
                <a:gd name="T7" fmla="*/ 31 h 37"/>
                <a:gd name="T8" fmla="*/ 8 w 14"/>
                <a:gd name="T9" fmla="*/ 33 h 37"/>
                <a:gd name="T10" fmla="*/ 7 w 14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7">
                  <a:moveTo>
                    <a:pt x="7" y="3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10"/>
                    <a:pt x="2" y="13"/>
                    <a:pt x="2" y="17"/>
                  </a:cubicBezTo>
                  <a:cubicBezTo>
                    <a:pt x="3" y="22"/>
                    <a:pt x="3" y="27"/>
                    <a:pt x="2" y="31"/>
                  </a:cubicBezTo>
                  <a:cubicBezTo>
                    <a:pt x="1" y="36"/>
                    <a:pt x="7" y="37"/>
                    <a:pt x="8" y="33"/>
                  </a:cubicBezTo>
                  <a:cubicBezTo>
                    <a:pt x="11" y="25"/>
                    <a:pt x="14" y="1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4" name="Freeform 12"/>
            <p:cNvSpPr/>
            <p:nvPr/>
          </p:nvSpPr>
          <p:spPr bwMode="auto">
            <a:xfrm>
              <a:off x="3390" y="823"/>
              <a:ext cx="59" cy="88"/>
            </a:xfrm>
            <a:custGeom>
              <a:avLst/>
              <a:gdLst>
                <a:gd name="T0" fmla="*/ 23 w 25"/>
                <a:gd name="T1" fmla="*/ 6 h 37"/>
                <a:gd name="T2" fmla="*/ 4 w 25"/>
                <a:gd name="T3" fmla="*/ 15 h 37"/>
                <a:gd name="T4" fmla="*/ 7 w 25"/>
                <a:gd name="T5" fmla="*/ 36 h 37"/>
                <a:gd name="T6" fmla="*/ 11 w 25"/>
                <a:gd name="T7" fmla="*/ 34 h 37"/>
                <a:gd name="T8" fmla="*/ 13 w 25"/>
                <a:gd name="T9" fmla="*/ 20 h 37"/>
                <a:gd name="T10" fmla="*/ 24 w 25"/>
                <a:gd name="T11" fmla="*/ 11 h 37"/>
                <a:gd name="T12" fmla="*/ 23 w 25"/>
                <a:gd name="T13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23" y="6"/>
                  </a:moveTo>
                  <a:cubicBezTo>
                    <a:pt x="17" y="0"/>
                    <a:pt x="7" y="9"/>
                    <a:pt x="4" y="15"/>
                  </a:cubicBezTo>
                  <a:cubicBezTo>
                    <a:pt x="0" y="22"/>
                    <a:pt x="1" y="31"/>
                    <a:pt x="7" y="36"/>
                  </a:cubicBezTo>
                  <a:cubicBezTo>
                    <a:pt x="8" y="37"/>
                    <a:pt x="11" y="36"/>
                    <a:pt x="11" y="34"/>
                  </a:cubicBezTo>
                  <a:cubicBezTo>
                    <a:pt x="9" y="29"/>
                    <a:pt x="10" y="24"/>
                    <a:pt x="13" y="20"/>
                  </a:cubicBezTo>
                  <a:cubicBezTo>
                    <a:pt x="16" y="15"/>
                    <a:pt x="21" y="15"/>
                    <a:pt x="24" y="11"/>
                  </a:cubicBezTo>
                  <a:cubicBezTo>
                    <a:pt x="25" y="10"/>
                    <a:pt x="25" y="7"/>
                    <a:pt x="2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5" name="Freeform 13"/>
            <p:cNvSpPr/>
            <p:nvPr/>
          </p:nvSpPr>
          <p:spPr bwMode="auto">
            <a:xfrm>
              <a:off x="3494" y="825"/>
              <a:ext cx="73" cy="26"/>
            </a:xfrm>
            <a:custGeom>
              <a:avLst/>
              <a:gdLst>
                <a:gd name="T0" fmla="*/ 26 w 31"/>
                <a:gd name="T1" fmla="*/ 2 h 11"/>
                <a:gd name="T2" fmla="*/ 16 w 31"/>
                <a:gd name="T3" fmla="*/ 1 h 11"/>
                <a:gd name="T4" fmla="*/ 5 w 31"/>
                <a:gd name="T5" fmla="*/ 2 h 11"/>
                <a:gd name="T6" fmla="*/ 5 w 31"/>
                <a:gd name="T7" fmla="*/ 10 h 11"/>
                <a:gd name="T8" fmla="*/ 16 w 31"/>
                <a:gd name="T9" fmla="*/ 10 h 11"/>
                <a:gd name="T10" fmla="*/ 26 w 31"/>
                <a:gd name="T11" fmla="*/ 10 h 11"/>
                <a:gd name="T12" fmla="*/ 26 w 31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26" y="2"/>
                  </a:moveTo>
                  <a:cubicBezTo>
                    <a:pt x="23" y="0"/>
                    <a:pt x="20" y="1"/>
                    <a:pt x="16" y="1"/>
                  </a:cubicBezTo>
                  <a:cubicBezTo>
                    <a:pt x="12" y="1"/>
                    <a:pt x="9" y="2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9" y="10"/>
                    <a:pt x="12" y="10"/>
                    <a:pt x="16" y="10"/>
                  </a:cubicBezTo>
                  <a:cubicBezTo>
                    <a:pt x="20" y="11"/>
                    <a:pt x="23" y="11"/>
                    <a:pt x="26" y="10"/>
                  </a:cubicBezTo>
                  <a:cubicBezTo>
                    <a:pt x="31" y="8"/>
                    <a:pt x="31" y="3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6" name="Freeform 14"/>
            <p:cNvSpPr/>
            <p:nvPr/>
          </p:nvSpPr>
          <p:spPr bwMode="auto">
            <a:xfrm>
              <a:off x="3629" y="825"/>
              <a:ext cx="83" cy="31"/>
            </a:xfrm>
            <a:custGeom>
              <a:avLst/>
              <a:gdLst>
                <a:gd name="T0" fmla="*/ 33 w 35"/>
                <a:gd name="T1" fmla="*/ 4 h 13"/>
                <a:gd name="T2" fmla="*/ 20 w 35"/>
                <a:gd name="T3" fmla="*/ 2 h 13"/>
                <a:gd name="T4" fmla="*/ 6 w 35"/>
                <a:gd name="T5" fmla="*/ 0 h 13"/>
                <a:gd name="T6" fmla="*/ 5 w 35"/>
                <a:gd name="T7" fmla="*/ 8 h 13"/>
                <a:gd name="T8" fmla="*/ 19 w 35"/>
                <a:gd name="T9" fmla="*/ 11 h 13"/>
                <a:gd name="T10" fmla="*/ 32 w 35"/>
                <a:gd name="T11" fmla="*/ 11 h 13"/>
                <a:gd name="T12" fmla="*/ 33 w 35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33" y="4"/>
                  </a:moveTo>
                  <a:cubicBezTo>
                    <a:pt x="29" y="2"/>
                    <a:pt x="24" y="2"/>
                    <a:pt x="20" y="2"/>
                  </a:cubicBezTo>
                  <a:cubicBezTo>
                    <a:pt x="16" y="1"/>
                    <a:pt x="11" y="1"/>
                    <a:pt x="6" y="0"/>
                  </a:cubicBezTo>
                  <a:cubicBezTo>
                    <a:pt x="1" y="0"/>
                    <a:pt x="0" y="7"/>
                    <a:pt x="5" y="8"/>
                  </a:cubicBezTo>
                  <a:cubicBezTo>
                    <a:pt x="10" y="9"/>
                    <a:pt x="14" y="10"/>
                    <a:pt x="19" y="11"/>
                  </a:cubicBezTo>
                  <a:cubicBezTo>
                    <a:pt x="23" y="12"/>
                    <a:pt x="28" y="13"/>
                    <a:pt x="32" y="11"/>
                  </a:cubicBezTo>
                  <a:cubicBezTo>
                    <a:pt x="35" y="10"/>
                    <a:pt x="35" y="6"/>
                    <a:pt x="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7" name="Freeform 15"/>
            <p:cNvSpPr/>
            <p:nvPr/>
          </p:nvSpPr>
          <p:spPr bwMode="auto">
            <a:xfrm>
              <a:off x="3764" y="823"/>
              <a:ext cx="74" cy="26"/>
            </a:xfrm>
            <a:custGeom>
              <a:avLst/>
              <a:gdLst>
                <a:gd name="T0" fmla="*/ 30 w 31"/>
                <a:gd name="T1" fmla="*/ 5 h 11"/>
                <a:gd name="T2" fmla="*/ 18 w 31"/>
                <a:gd name="T3" fmla="*/ 1 h 11"/>
                <a:gd name="T4" fmla="*/ 4 w 31"/>
                <a:gd name="T5" fmla="*/ 2 h 11"/>
                <a:gd name="T6" fmla="*/ 5 w 31"/>
                <a:gd name="T7" fmla="*/ 8 h 11"/>
                <a:gd name="T8" fmla="*/ 17 w 31"/>
                <a:gd name="T9" fmla="*/ 9 h 11"/>
                <a:gd name="T10" fmla="*/ 28 w 31"/>
                <a:gd name="T11" fmla="*/ 10 h 11"/>
                <a:gd name="T12" fmla="*/ 30 w 3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1">
                  <a:moveTo>
                    <a:pt x="30" y="5"/>
                  </a:moveTo>
                  <a:cubicBezTo>
                    <a:pt x="27" y="1"/>
                    <a:pt x="23" y="1"/>
                    <a:pt x="18" y="1"/>
                  </a:cubicBezTo>
                  <a:cubicBezTo>
                    <a:pt x="14" y="0"/>
                    <a:pt x="9" y="0"/>
                    <a:pt x="4" y="2"/>
                  </a:cubicBezTo>
                  <a:cubicBezTo>
                    <a:pt x="0" y="3"/>
                    <a:pt x="1" y="8"/>
                    <a:pt x="5" y="8"/>
                  </a:cubicBezTo>
                  <a:cubicBezTo>
                    <a:pt x="9" y="8"/>
                    <a:pt x="13" y="8"/>
                    <a:pt x="17" y="9"/>
                  </a:cubicBezTo>
                  <a:cubicBezTo>
                    <a:pt x="21" y="9"/>
                    <a:pt x="24" y="11"/>
                    <a:pt x="28" y="10"/>
                  </a:cubicBezTo>
                  <a:cubicBezTo>
                    <a:pt x="30" y="9"/>
                    <a:pt x="31" y="7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8" name="Freeform 16"/>
            <p:cNvSpPr/>
            <p:nvPr/>
          </p:nvSpPr>
          <p:spPr bwMode="auto">
            <a:xfrm>
              <a:off x="3892" y="828"/>
              <a:ext cx="71" cy="23"/>
            </a:xfrm>
            <a:custGeom>
              <a:avLst/>
              <a:gdLst>
                <a:gd name="T0" fmla="*/ 28 w 30"/>
                <a:gd name="T1" fmla="*/ 2 h 10"/>
                <a:gd name="T2" fmla="*/ 17 w 30"/>
                <a:gd name="T3" fmla="*/ 1 h 10"/>
                <a:gd name="T4" fmla="*/ 4 w 30"/>
                <a:gd name="T5" fmla="*/ 1 h 10"/>
                <a:gd name="T6" fmla="*/ 4 w 30"/>
                <a:gd name="T7" fmla="*/ 8 h 10"/>
                <a:gd name="T8" fmla="*/ 17 w 30"/>
                <a:gd name="T9" fmla="*/ 9 h 10"/>
                <a:gd name="T10" fmla="*/ 28 w 30"/>
                <a:gd name="T11" fmla="*/ 8 h 10"/>
                <a:gd name="T12" fmla="*/ 28 w 30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8" y="2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8" y="8"/>
                    <a:pt x="13" y="9"/>
                    <a:pt x="17" y="9"/>
                  </a:cubicBezTo>
                  <a:cubicBezTo>
                    <a:pt x="21" y="9"/>
                    <a:pt x="25" y="10"/>
                    <a:pt x="28" y="8"/>
                  </a:cubicBezTo>
                  <a:cubicBezTo>
                    <a:pt x="30" y="6"/>
                    <a:pt x="30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59" name="Freeform 17"/>
            <p:cNvSpPr/>
            <p:nvPr/>
          </p:nvSpPr>
          <p:spPr bwMode="auto">
            <a:xfrm>
              <a:off x="4013" y="832"/>
              <a:ext cx="90" cy="24"/>
            </a:xfrm>
            <a:custGeom>
              <a:avLst/>
              <a:gdLst>
                <a:gd name="T0" fmla="*/ 34 w 38"/>
                <a:gd name="T1" fmla="*/ 1 h 10"/>
                <a:gd name="T2" fmla="*/ 20 w 38"/>
                <a:gd name="T3" fmla="*/ 0 h 10"/>
                <a:gd name="T4" fmla="*/ 4 w 38"/>
                <a:gd name="T5" fmla="*/ 1 h 10"/>
                <a:gd name="T6" fmla="*/ 4 w 38"/>
                <a:gd name="T7" fmla="*/ 8 h 10"/>
                <a:gd name="T8" fmla="*/ 20 w 38"/>
                <a:gd name="T9" fmla="*/ 9 h 10"/>
                <a:gd name="T10" fmla="*/ 34 w 38"/>
                <a:gd name="T11" fmla="*/ 9 h 10"/>
                <a:gd name="T12" fmla="*/ 34 w 3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34" y="1"/>
                  </a:moveTo>
                  <a:cubicBezTo>
                    <a:pt x="30" y="0"/>
                    <a:pt x="25" y="0"/>
                    <a:pt x="2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8"/>
                    <a:pt x="4" y="8"/>
                  </a:cubicBezTo>
                  <a:cubicBezTo>
                    <a:pt x="10" y="8"/>
                    <a:pt x="15" y="9"/>
                    <a:pt x="20" y="9"/>
                  </a:cubicBezTo>
                  <a:cubicBezTo>
                    <a:pt x="25" y="9"/>
                    <a:pt x="30" y="10"/>
                    <a:pt x="34" y="9"/>
                  </a:cubicBezTo>
                  <a:cubicBezTo>
                    <a:pt x="38" y="7"/>
                    <a:pt x="38" y="3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0" name="Freeform 18"/>
            <p:cNvSpPr/>
            <p:nvPr/>
          </p:nvSpPr>
          <p:spPr bwMode="auto">
            <a:xfrm>
              <a:off x="4167" y="825"/>
              <a:ext cx="66" cy="26"/>
            </a:xfrm>
            <a:custGeom>
              <a:avLst/>
              <a:gdLst>
                <a:gd name="T0" fmla="*/ 25 w 28"/>
                <a:gd name="T1" fmla="*/ 1 h 11"/>
                <a:gd name="T2" fmla="*/ 3 w 28"/>
                <a:gd name="T3" fmla="*/ 5 h 11"/>
                <a:gd name="T4" fmla="*/ 4 w 28"/>
                <a:gd name="T5" fmla="*/ 11 h 11"/>
                <a:gd name="T6" fmla="*/ 25 w 28"/>
                <a:gd name="T7" fmla="*/ 7 h 11"/>
                <a:gd name="T8" fmla="*/ 25 w 2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5" y="1"/>
                  </a:moveTo>
                  <a:cubicBezTo>
                    <a:pt x="18" y="0"/>
                    <a:pt x="10" y="3"/>
                    <a:pt x="3" y="5"/>
                  </a:cubicBezTo>
                  <a:cubicBezTo>
                    <a:pt x="0" y="5"/>
                    <a:pt x="0" y="11"/>
                    <a:pt x="4" y="11"/>
                  </a:cubicBezTo>
                  <a:cubicBezTo>
                    <a:pt x="11" y="10"/>
                    <a:pt x="19" y="10"/>
                    <a:pt x="25" y="7"/>
                  </a:cubicBezTo>
                  <a:cubicBezTo>
                    <a:pt x="28" y="6"/>
                    <a:pt x="27" y="2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1" name="Freeform 19"/>
            <p:cNvSpPr/>
            <p:nvPr/>
          </p:nvSpPr>
          <p:spPr bwMode="auto">
            <a:xfrm>
              <a:off x="4302" y="835"/>
              <a:ext cx="64" cy="24"/>
            </a:xfrm>
            <a:custGeom>
              <a:avLst/>
              <a:gdLst>
                <a:gd name="T0" fmla="*/ 23 w 27"/>
                <a:gd name="T1" fmla="*/ 3 h 10"/>
                <a:gd name="T2" fmla="*/ 12 w 27"/>
                <a:gd name="T3" fmla="*/ 1 h 10"/>
                <a:gd name="T4" fmla="*/ 2 w 27"/>
                <a:gd name="T5" fmla="*/ 2 h 10"/>
                <a:gd name="T6" fmla="*/ 1 w 27"/>
                <a:gd name="T7" fmla="*/ 5 h 10"/>
                <a:gd name="T8" fmla="*/ 11 w 27"/>
                <a:gd name="T9" fmla="*/ 9 h 10"/>
                <a:gd name="T10" fmla="*/ 22 w 27"/>
                <a:gd name="T11" fmla="*/ 10 h 10"/>
                <a:gd name="T12" fmla="*/ 23 w 27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23" y="3"/>
                  </a:moveTo>
                  <a:cubicBezTo>
                    <a:pt x="20" y="2"/>
                    <a:pt x="16" y="2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7"/>
                    <a:pt x="7" y="8"/>
                    <a:pt x="11" y="9"/>
                  </a:cubicBezTo>
                  <a:cubicBezTo>
                    <a:pt x="15" y="9"/>
                    <a:pt x="19" y="10"/>
                    <a:pt x="22" y="10"/>
                  </a:cubicBezTo>
                  <a:cubicBezTo>
                    <a:pt x="26" y="10"/>
                    <a:pt x="27" y="5"/>
                    <a:pt x="2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2" name="Freeform 20"/>
            <p:cNvSpPr/>
            <p:nvPr/>
          </p:nvSpPr>
          <p:spPr bwMode="auto">
            <a:xfrm>
              <a:off x="4416" y="840"/>
              <a:ext cx="80" cy="19"/>
            </a:xfrm>
            <a:custGeom>
              <a:avLst/>
              <a:gdLst>
                <a:gd name="T0" fmla="*/ 31 w 34"/>
                <a:gd name="T1" fmla="*/ 2 h 8"/>
                <a:gd name="T2" fmla="*/ 19 w 34"/>
                <a:gd name="T3" fmla="*/ 0 h 8"/>
                <a:gd name="T4" fmla="*/ 3 w 34"/>
                <a:gd name="T5" fmla="*/ 1 h 8"/>
                <a:gd name="T6" fmla="*/ 3 w 34"/>
                <a:gd name="T7" fmla="*/ 6 h 8"/>
                <a:gd name="T8" fmla="*/ 18 w 34"/>
                <a:gd name="T9" fmla="*/ 7 h 8"/>
                <a:gd name="T10" fmla="*/ 31 w 34"/>
                <a:gd name="T11" fmla="*/ 7 h 8"/>
                <a:gd name="T12" fmla="*/ 31 w 34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1" y="2"/>
                  </a:moveTo>
                  <a:cubicBezTo>
                    <a:pt x="28" y="0"/>
                    <a:pt x="23" y="0"/>
                    <a:pt x="19" y="0"/>
                  </a:cubicBezTo>
                  <a:cubicBezTo>
                    <a:pt x="14" y="0"/>
                    <a:pt x="9" y="1"/>
                    <a:pt x="3" y="1"/>
                  </a:cubicBezTo>
                  <a:cubicBezTo>
                    <a:pt x="0" y="1"/>
                    <a:pt x="0" y="5"/>
                    <a:pt x="3" y="6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2" y="7"/>
                    <a:pt x="27" y="8"/>
                    <a:pt x="31" y="7"/>
                  </a:cubicBezTo>
                  <a:cubicBezTo>
                    <a:pt x="33" y="6"/>
                    <a:pt x="34" y="3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3" name="Freeform 21"/>
            <p:cNvSpPr/>
            <p:nvPr/>
          </p:nvSpPr>
          <p:spPr bwMode="auto">
            <a:xfrm>
              <a:off x="4551" y="837"/>
              <a:ext cx="71" cy="26"/>
            </a:xfrm>
            <a:custGeom>
              <a:avLst/>
              <a:gdLst>
                <a:gd name="T0" fmla="*/ 28 w 30"/>
                <a:gd name="T1" fmla="*/ 3 h 11"/>
                <a:gd name="T2" fmla="*/ 4 w 30"/>
                <a:gd name="T3" fmla="*/ 2 h 11"/>
                <a:gd name="T4" fmla="*/ 4 w 30"/>
                <a:gd name="T5" fmla="*/ 9 h 11"/>
                <a:gd name="T6" fmla="*/ 28 w 30"/>
                <a:gd name="T7" fmla="*/ 8 h 11"/>
                <a:gd name="T8" fmla="*/ 28 w 3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1" y="0"/>
                    <a:pt x="11" y="2"/>
                    <a:pt x="4" y="2"/>
                  </a:cubicBezTo>
                  <a:cubicBezTo>
                    <a:pt x="0" y="2"/>
                    <a:pt x="0" y="9"/>
                    <a:pt x="4" y="9"/>
                  </a:cubicBezTo>
                  <a:cubicBezTo>
                    <a:pt x="11" y="9"/>
                    <a:pt x="21" y="11"/>
                    <a:pt x="28" y="8"/>
                  </a:cubicBezTo>
                  <a:cubicBezTo>
                    <a:pt x="30" y="7"/>
                    <a:pt x="30" y="3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4" name="Freeform 22"/>
            <p:cNvSpPr/>
            <p:nvPr/>
          </p:nvSpPr>
          <p:spPr bwMode="auto">
            <a:xfrm>
              <a:off x="4691" y="844"/>
              <a:ext cx="64" cy="22"/>
            </a:xfrm>
            <a:custGeom>
              <a:avLst/>
              <a:gdLst>
                <a:gd name="T0" fmla="*/ 24 w 27"/>
                <a:gd name="T1" fmla="*/ 1 h 9"/>
                <a:gd name="T2" fmla="*/ 12 w 27"/>
                <a:gd name="T3" fmla="*/ 1 h 9"/>
                <a:gd name="T4" fmla="*/ 2 w 27"/>
                <a:gd name="T5" fmla="*/ 2 h 9"/>
                <a:gd name="T6" fmla="*/ 2 w 27"/>
                <a:gd name="T7" fmla="*/ 7 h 9"/>
                <a:gd name="T8" fmla="*/ 12 w 27"/>
                <a:gd name="T9" fmla="*/ 8 h 9"/>
                <a:gd name="T10" fmla="*/ 24 w 27"/>
                <a:gd name="T11" fmla="*/ 8 h 9"/>
                <a:gd name="T12" fmla="*/ 24 w 2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4" y="1"/>
                  </a:moveTo>
                  <a:cubicBezTo>
                    <a:pt x="20" y="0"/>
                    <a:pt x="16" y="0"/>
                    <a:pt x="12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5" y="8"/>
                    <a:pt x="9" y="8"/>
                    <a:pt x="12" y="8"/>
                  </a:cubicBezTo>
                  <a:cubicBezTo>
                    <a:pt x="16" y="9"/>
                    <a:pt x="20" y="9"/>
                    <a:pt x="24" y="8"/>
                  </a:cubicBezTo>
                  <a:cubicBezTo>
                    <a:pt x="27" y="7"/>
                    <a:pt x="27" y="2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5" name="Freeform 23"/>
            <p:cNvSpPr/>
            <p:nvPr/>
          </p:nvSpPr>
          <p:spPr bwMode="auto">
            <a:xfrm>
              <a:off x="4814" y="851"/>
              <a:ext cx="88" cy="29"/>
            </a:xfrm>
            <a:custGeom>
              <a:avLst/>
              <a:gdLst>
                <a:gd name="T0" fmla="*/ 34 w 37"/>
                <a:gd name="T1" fmla="*/ 4 h 12"/>
                <a:gd name="T2" fmla="*/ 21 w 37"/>
                <a:gd name="T3" fmla="*/ 2 h 12"/>
                <a:gd name="T4" fmla="*/ 5 w 37"/>
                <a:gd name="T5" fmla="*/ 1 h 12"/>
                <a:gd name="T6" fmla="*/ 4 w 37"/>
                <a:gd name="T7" fmla="*/ 7 h 12"/>
                <a:gd name="T8" fmla="*/ 34 w 37"/>
                <a:gd name="T9" fmla="*/ 8 h 12"/>
                <a:gd name="T10" fmla="*/ 34 w 3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4" y="4"/>
                  </a:moveTo>
                  <a:cubicBezTo>
                    <a:pt x="30" y="2"/>
                    <a:pt x="26" y="2"/>
                    <a:pt x="21" y="2"/>
                  </a:cubicBezTo>
                  <a:cubicBezTo>
                    <a:pt x="16" y="2"/>
                    <a:pt x="11" y="1"/>
                    <a:pt x="5" y="1"/>
                  </a:cubicBezTo>
                  <a:cubicBezTo>
                    <a:pt x="2" y="0"/>
                    <a:pt x="0" y="5"/>
                    <a:pt x="4" y="7"/>
                  </a:cubicBezTo>
                  <a:cubicBezTo>
                    <a:pt x="13" y="9"/>
                    <a:pt x="25" y="12"/>
                    <a:pt x="34" y="8"/>
                  </a:cubicBezTo>
                  <a:cubicBezTo>
                    <a:pt x="36" y="7"/>
                    <a:pt x="37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6" name="Freeform 24"/>
            <p:cNvSpPr/>
            <p:nvPr/>
          </p:nvSpPr>
          <p:spPr bwMode="auto">
            <a:xfrm>
              <a:off x="4942" y="856"/>
              <a:ext cx="71" cy="19"/>
            </a:xfrm>
            <a:custGeom>
              <a:avLst/>
              <a:gdLst>
                <a:gd name="T0" fmla="*/ 26 w 30"/>
                <a:gd name="T1" fmla="*/ 1 h 8"/>
                <a:gd name="T2" fmla="*/ 4 w 30"/>
                <a:gd name="T3" fmla="*/ 1 h 8"/>
                <a:gd name="T4" fmla="*/ 4 w 30"/>
                <a:gd name="T5" fmla="*/ 7 h 8"/>
                <a:gd name="T6" fmla="*/ 26 w 30"/>
                <a:gd name="T7" fmla="*/ 7 h 8"/>
                <a:gd name="T8" fmla="*/ 26 w 3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">
                  <a:moveTo>
                    <a:pt x="26" y="1"/>
                  </a:moveTo>
                  <a:cubicBezTo>
                    <a:pt x="19" y="0"/>
                    <a:pt x="11" y="0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ubicBezTo>
                    <a:pt x="11" y="7"/>
                    <a:pt x="19" y="8"/>
                    <a:pt x="26" y="7"/>
                  </a:cubicBezTo>
                  <a:cubicBezTo>
                    <a:pt x="30" y="6"/>
                    <a:pt x="30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7" name="Freeform 25"/>
            <p:cNvSpPr/>
            <p:nvPr/>
          </p:nvSpPr>
          <p:spPr bwMode="auto">
            <a:xfrm>
              <a:off x="5058" y="849"/>
              <a:ext cx="128" cy="67"/>
            </a:xfrm>
            <a:custGeom>
              <a:avLst/>
              <a:gdLst>
                <a:gd name="T0" fmla="*/ 49 w 54"/>
                <a:gd name="T1" fmla="*/ 17 h 28"/>
                <a:gd name="T2" fmla="*/ 4 w 54"/>
                <a:gd name="T3" fmla="*/ 6 h 28"/>
                <a:gd name="T4" fmla="*/ 4 w 54"/>
                <a:gd name="T5" fmla="*/ 12 h 28"/>
                <a:gd name="T6" fmla="*/ 43 w 54"/>
                <a:gd name="T7" fmla="*/ 24 h 28"/>
                <a:gd name="T8" fmla="*/ 49 w 54"/>
                <a:gd name="T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49" y="17"/>
                  </a:moveTo>
                  <a:cubicBezTo>
                    <a:pt x="37" y="5"/>
                    <a:pt x="20" y="0"/>
                    <a:pt x="4" y="6"/>
                  </a:cubicBezTo>
                  <a:cubicBezTo>
                    <a:pt x="0" y="7"/>
                    <a:pt x="1" y="12"/>
                    <a:pt x="4" y="12"/>
                  </a:cubicBezTo>
                  <a:cubicBezTo>
                    <a:pt x="18" y="10"/>
                    <a:pt x="32" y="14"/>
                    <a:pt x="43" y="24"/>
                  </a:cubicBezTo>
                  <a:cubicBezTo>
                    <a:pt x="47" y="28"/>
                    <a:pt x="54" y="21"/>
                    <a:pt x="4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8" name="Freeform 26"/>
            <p:cNvSpPr/>
            <p:nvPr/>
          </p:nvSpPr>
          <p:spPr bwMode="auto">
            <a:xfrm>
              <a:off x="5203" y="913"/>
              <a:ext cx="78" cy="62"/>
            </a:xfrm>
            <a:custGeom>
              <a:avLst/>
              <a:gdLst>
                <a:gd name="T0" fmla="*/ 32 w 33"/>
                <a:gd name="T1" fmla="*/ 21 h 26"/>
                <a:gd name="T2" fmla="*/ 20 w 33"/>
                <a:gd name="T3" fmla="*/ 11 h 26"/>
                <a:gd name="T4" fmla="*/ 5 w 33"/>
                <a:gd name="T5" fmla="*/ 2 h 26"/>
                <a:gd name="T6" fmla="*/ 2 w 33"/>
                <a:gd name="T7" fmla="*/ 5 h 26"/>
                <a:gd name="T8" fmla="*/ 15 w 33"/>
                <a:gd name="T9" fmla="*/ 16 h 26"/>
                <a:gd name="T10" fmla="*/ 28 w 33"/>
                <a:gd name="T11" fmla="*/ 25 h 26"/>
                <a:gd name="T12" fmla="*/ 32 w 33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6">
                  <a:moveTo>
                    <a:pt x="32" y="21"/>
                  </a:moveTo>
                  <a:cubicBezTo>
                    <a:pt x="29" y="17"/>
                    <a:pt x="24" y="14"/>
                    <a:pt x="20" y="11"/>
                  </a:cubicBezTo>
                  <a:cubicBezTo>
                    <a:pt x="15" y="8"/>
                    <a:pt x="10" y="5"/>
                    <a:pt x="5" y="2"/>
                  </a:cubicBezTo>
                  <a:cubicBezTo>
                    <a:pt x="2" y="0"/>
                    <a:pt x="0" y="3"/>
                    <a:pt x="2" y="5"/>
                  </a:cubicBezTo>
                  <a:cubicBezTo>
                    <a:pt x="6" y="9"/>
                    <a:pt x="10" y="13"/>
                    <a:pt x="15" y="16"/>
                  </a:cubicBezTo>
                  <a:cubicBezTo>
                    <a:pt x="19" y="19"/>
                    <a:pt x="23" y="24"/>
                    <a:pt x="28" y="25"/>
                  </a:cubicBezTo>
                  <a:cubicBezTo>
                    <a:pt x="31" y="26"/>
                    <a:pt x="33" y="23"/>
                    <a:pt x="3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69" name="Freeform 27"/>
            <p:cNvSpPr/>
            <p:nvPr/>
          </p:nvSpPr>
          <p:spPr bwMode="auto">
            <a:xfrm>
              <a:off x="5314" y="997"/>
              <a:ext cx="52" cy="45"/>
            </a:xfrm>
            <a:custGeom>
              <a:avLst/>
              <a:gdLst>
                <a:gd name="T0" fmla="*/ 21 w 22"/>
                <a:gd name="T1" fmla="*/ 15 h 19"/>
                <a:gd name="T2" fmla="*/ 15 w 22"/>
                <a:gd name="T3" fmla="*/ 8 h 19"/>
                <a:gd name="T4" fmla="*/ 7 w 22"/>
                <a:gd name="T5" fmla="*/ 2 h 19"/>
                <a:gd name="T6" fmla="*/ 3 w 22"/>
                <a:gd name="T7" fmla="*/ 7 h 19"/>
                <a:gd name="T8" fmla="*/ 10 w 22"/>
                <a:gd name="T9" fmla="*/ 13 h 19"/>
                <a:gd name="T10" fmla="*/ 18 w 22"/>
                <a:gd name="T11" fmla="*/ 18 h 19"/>
                <a:gd name="T12" fmla="*/ 21 w 22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21" y="15"/>
                  </a:moveTo>
                  <a:cubicBezTo>
                    <a:pt x="20" y="12"/>
                    <a:pt x="17" y="10"/>
                    <a:pt x="15" y="8"/>
                  </a:cubicBezTo>
                  <a:cubicBezTo>
                    <a:pt x="12" y="6"/>
                    <a:pt x="9" y="4"/>
                    <a:pt x="7" y="2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5" y="9"/>
                    <a:pt x="8" y="11"/>
                    <a:pt x="10" y="13"/>
                  </a:cubicBezTo>
                  <a:cubicBezTo>
                    <a:pt x="12" y="15"/>
                    <a:pt x="15" y="18"/>
                    <a:pt x="18" y="18"/>
                  </a:cubicBezTo>
                  <a:cubicBezTo>
                    <a:pt x="20" y="19"/>
                    <a:pt x="22" y="17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0" name="Freeform 28"/>
            <p:cNvSpPr/>
            <p:nvPr/>
          </p:nvSpPr>
          <p:spPr bwMode="auto">
            <a:xfrm>
              <a:off x="5395" y="1063"/>
              <a:ext cx="63" cy="43"/>
            </a:xfrm>
            <a:custGeom>
              <a:avLst/>
              <a:gdLst>
                <a:gd name="T0" fmla="*/ 27 w 27"/>
                <a:gd name="T1" fmla="*/ 14 h 18"/>
                <a:gd name="T2" fmla="*/ 18 w 27"/>
                <a:gd name="T3" fmla="*/ 6 h 18"/>
                <a:gd name="T4" fmla="*/ 5 w 27"/>
                <a:gd name="T5" fmla="*/ 1 h 18"/>
                <a:gd name="T6" fmla="*/ 3 w 27"/>
                <a:gd name="T7" fmla="*/ 5 h 18"/>
                <a:gd name="T8" fmla="*/ 14 w 27"/>
                <a:gd name="T9" fmla="*/ 11 h 18"/>
                <a:gd name="T10" fmla="*/ 23 w 27"/>
                <a:gd name="T11" fmla="*/ 17 h 18"/>
                <a:gd name="T12" fmla="*/ 27 w 27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27" y="14"/>
                  </a:moveTo>
                  <a:cubicBezTo>
                    <a:pt x="25" y="10"/>
                    <a:pt x="21" y="8"/>
                    <a:pt x="18" y="6"/>
                  </a:cubicBezTo>
                  <a:cubicBezTo>
                    <a:pt x="14" y="4"/>
                    <a:pt x="9" y="2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7" y="7"/>
                    <a:pt x="10" y="9"/>
                    <a:pt x="14" y="11"/>
                  </a:cubicBezTo>
                  <a:cubicBezTo>
                    <a:pt x="17" y="13"/>
                    <a:pt x="20" y="17"/>
                    <a:pt x="23" y="17"/>
                  </a:cubicBezTo>
                  <a:cubicBezTo>
                    <a:pt x="25" y="18"/>
                    <a:pt x="27" y="16"/>
                    <a:pt x="2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1" name="Freeform 29"/>
            <p:cNvSpPr/>
            <p:nvPr/>
          </p:nvSpPr>
          <p:spPr bwMode="auto">
            <a:xfrm>
              <a:off x="5489" y="1130"/>
              <a:ext cx="55" cy="52"/>
            </a:xfrm>
            <a:custGeom>
              <a:avLst/>
              <a:gdLst>
                <a:gd name="T0" fmla="*/ 22 w 23"/>
                <a:gd name="T1" fmla="*/ 16 h 22"/>
                <a:gd name="T2" fmla="*/ 14 w 23"/>
                <a:gd name="T3" fmla="*/ 11 h 22"/>
                <a:gd name="T4" fmla="*/ 6 w 23"/>
                <a:gd name="T5" fmla="*/ 3 h 22"/>
                <a:gd name="T6" fmla="*/ 2 w 23"/>
                <a:gd name="T7" fmla="*/ 6 h 22"/>
                <a:gd name="T8" fmla="*/ 9 w 23"/>
                <a:gd name="T9" fmla="*/ 17 h 22"/>
                <a:gd name="T10" fmla="*/ 21 w 23"/>
                <a:gd name="T11" fmla="*/ 20 h 22"/>
                <a:gd name="T12" fmla="*/ 22 w 23"/>
                <a:gd name="T1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2" y="16"/>
                  </a:moveTo>
                  <a:cubicBezTo>
                    <a:pt x="21" y="13"/>
                    <a:pt x="16" y="13"/>
                    <a:pt x="14" y="11"/>
                  </a:cubicBezTo>
                  <a:cubicBezTo>
                    <a:pt x="11" y="9"/>
                    <a:pt x="8" y="6"/>
                    <a:pt x="6" y="3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3" y="10"/>
                    <a:pt x="6" y="14"/>
                    <a:pt x="9" y="17"/>
                  </a:cubicBezTo>
                  <a:cubicBezTo>
                    <a:pt x="12" y="19"/>
                    <a:pt x="18" y="22"/>
                    <a:pt x="21" y="20"/>
                  </a:cubicBezTo>
                  <a:cubicBezTo>
                    <a:pt x="23" y="20"/>
                    <a:pt x="23" y="18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2" name="Freeform 30"/>
            <p:cNvSpPr/>
            <p:nvPr/>
          </p:nvSpPr>
          <p:spPr bwMode="auto">
            <a:xfrm>
              <a:off x="5556" y="1194"/>
              <a:ext cx="47" cy="67"/>
            </a:xfrm>
            <a:custGeom>
              <a:avLst/>
              <a:gdLst>
                <a:gd name="T0" fmla="*/ 15 w 20"/>
                <a:gd name="T1" fmla="*/ 13 h 28"/>
                <a:gd name="T2" fmla="*/ 7 w 20"/>
                <a:gd name="T3" fmla="*/ 2 h 28"/>
                <a:gd name="T4" fmla="*/ 2 w 20"/>
                <a:gd name="T5" fmla="*/ 6 h 28"/>
                <a:gd name="T6" fmla="*/ 9 w 20"/>
                <a:gd name="T7" fmla="*/ 16 h 28"/>
                <a:gd name="T8" fmla="*/ 14 w 20"/>
                <a:gd name="T9" fmla="*/ 27 h 28"/>
                <a:gd name="T10" fmla="*/ 20 w 20"/>
                <a:gd name="T11" fmla="*/ 25 h 28"/>
                <a:gd name="T12" fmla="*/ 15 w 2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5" y="13"/>
                  </a:moveTo>
                  <a:cubicBezTo>
                    <a:pt x="13" y="9"/>
                    <a:pt x="10" y="6"/>
                    <a:pt x="7" y="2"/>
                  </a:cubicBezTo>
                  <a:cubicBezTo>
                    <a:pt x="5" y="0"/>
                    <a:pt x="0" y="3"/>
                    <a:pt x="2" y="6"/>
                  </a:cubicBezTo>
                  <a:cubicBezTo>
                    <a:pt x="4" y="9"/>
                    <a:pt x="7" y="13"/>
                    <a:pt x="9" y="16"/>
                  </a:cubicBezTo>
                  <a:cubicBezTo>
                    <a:pt x="10" y="20"/>
                    <a:pt x="11" y="24"/>
                    <a:pt x="14" y="27"/>
                  </a:cubicBezTo>
                  <a:cubicBezTo>
                    <a:pt x="16" y="28"/>
                    <a:pt x="19" y="28"/>
                    <a:pt x="20" y="25"/>
                  </a:cubicBezTo>
                  <a:cubicBezTo>
                    <a:pt x="20" y="21"/>
                    <a:pt x="18" y="17"/>
                    <a:pt x="1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3" name="Freeform 31"/>
            <p:cNvSpPr/>
            <p:nvPr/>
          </p:nvSpPr>
          <p:spPr bwMode="auto">
            <a:xfrm>
              <a:off x="3496" y="1630"/>
              <a:ext cx="86" cy="26"/>
            </a:xfrm>
            <a:custGeom>
              <a:avLst/>
              <a:gdLst>
                <a:gd name="T0" fmla="*/ 33 w 36"/>
                <a:gd name="T1" fmla="*/ 3 h 11"/>
                <a:gd name="T2" fmla="*/ 20 w 36"/>
                <a:gd name="T3" fmla="*/ 1 h 11"/>
                <a:gd name="T4" fmla="*/ 4 w 36"/>
                <a:gd name="T5" fmla="*/ 0 h 11"/>
                <a:gd name="T6" fmla="*/ 3 w 36"/>
                <a:gd name="T7" fmla="*/ 7 h 11"/>
                <a:gd name="T8" fmla="*/ 20 w 36"/>
                <a:gd name="T9" fmla="*/ 9 h 11"/>
                <a:gd name="T10" fmla="*/ 33 w 36"/>
                <a:gd name="T11" fmla="*/ 9 h 11"/>
                <a:gd name="T12" fmla="*/ 33 w 3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cubicBezTo>
                    <a:pt x="29" y="0"/>
                    <a:pt x="24" y="1"/>
                    <a:pt x="20" y="1"/>
                  </a:cubicBezTo>
                  <a:cubicBezTo>
                    <a:pt x="15" y="0"/>
                    <a:pt x="9" y="0"/>
                    <a:pt x="4" y="0"/>
                  </a:cubicBezTo>
                  <a:cubicBezTo>
                    <a:pt x="1" y="0"/>
                    <a:pt x="0" y="6"/>
                    <a:pt x="3" y="7"/>
                  </a:cubicBezTo>
                  <a:cubicBezTo>
                    <a:pt x="9" y="8"/>
                    <a:pt x="14" y="8"/>
                    <a:pt x="20" y="9"/>
                  </a:cubicBezTo>
                  <a:cubicBezTo>
                    <a:pt x="24" y="10"/>
                    <a:pt x="28" y="11"/>
                    <a:pt x="33" y="9"/>
                  </a:cubicBezTo>
                  <a:cubicBezTo>
                    <a:pt x="36" y="8"/>
                    <a:pt x="35" y="4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4" name="Freeform 32"/>
            <p:cNvSpPr/>
            <p:nvPr/>
          </p:nvSpPr>
          <p:spPr bwMode="auto">
            <a:xfrm>
              <a:off x="3655" y="1637"/>
              <a:ext cx="83" cy="24"/>
            </a:xfrm>
            <a:custGeom>
              <a:avLst/>
              <a:gdLst>
                <a:gd name="T0" fmla="*/ 32 w 35"/>
                <a:gd name="T1" fmla="*/ 1 h 10"/>
                <a:gd name="T2" fmla="*/ 17 w 35"/>
                <a:gd name="T3" fmla="*/ 1 h 10"/>
                <a:gd name="T4" fmla="*/ 3 w 35"/>
                <a:gd name="T5" fmla="*/ 2 h 10"/>
                <a:gd name="T6" fmla="*/ 3 w 35"/>
                <a:gd name="T7" fmla="*/ 9 h 10"/>
                <a:gd name="T8" fmla="*/ 17 w 35"/>
                <a:gd name="T9" fmla="*/ 10 h 10"/>
                <a:gd name="T10" fmla="*/ 32 w 35"/>
                <a:gd name="T11" fmla="*/ 9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7" y="0"/>
                    <a:pt x="22" y="0"/>
                    <a:pt x="17" y="1"/>
                  </a:cubicBezTo>
                  <a:cubicBezTo>
                    <a:pt x="13" y="1"/>
                    <a:pt x="8" y="1"/>
                    <a:pt x="3" y="2"/>
                  </a:cubicBezTo>
                  <a:cubicBezTo>
                    <a:pt x="0" y="2"/>
                    <a:pt x="0" y="8"/>
                    <a:pt x="3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2" y="10"/>
                    <a:pt x="27" y="10"/>
                    <a:pt x="32" y="9"/>
                  </a:cubicBezTo>
                  <a:cubicBezTo>
                    <a:pt x="35" y="8"/>
                    <a:pt x="35" y="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5" name="Freeform 33"/>
            <p:cNvSpPr/>
            <p:nvPr/>
          </p:nvSpPr>
          <p:spPr bwMode="auto">
            <a:xfrm>
              <a:off x="3807" y="1640"/>
              <a:ext cx="104" cy="35"/>
            </a:xfrm>
            <a:custGeom>
              <a:avLst/>
              <a:gdLst>
                <a:gd name="T0" fmla="*/ 40 w 44"/>
                <a:gd name="T1" fmla="*/ 5 h 15"/>
                <a:gd name="T2" fmla="*/ 6 w 44"/>
                <a:gd name="T3" fmla="*/ 6 h 15"/>
                <a:gd name="T4" fmla="*/ 8 w 44"/>
                <a:gd name="T5" fmla="*/ 15 h 15"/>
                <a:gd name="T6" fmla="*/ 24 w 44"/>
                <a:gd name="T7" fmla="*/ 13 h 15"/>
                <a:gd name="T8" fmla="*/ 39 w 44"/>
                <a:gd name="T9" fmla="*/ 13 h 15"/>
                <a:gd name="T10" fmla="*/ 40 w 44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5">
                  <a:moveTo>
                    <a:pt x="40" y="5"/>
                  </a:moveTo>
                  <a:cubicBezTo>
                    <a:pt x="30" y="0"/>
                    <a:pt x="16" y="4"/>
                    <a:pt x="6" y="6"/>
                  </a:cubicBezTo>
                  <a:cubicBezTo>
                    <a:pt x="0" y="8"/>
                    <a:pt x="3" y="15"/>
                    <a:pt x="8" y="15"/>
                  </a:cubicBezTo>
                  <a:cubicBezTo>
                    <a:pt x="13" y="14"/>
                    <a:pt x="19" y="13"/>
                    <a:pt x="24" y="13"/>
                  </a:cubicBezTo>
                  <a:cubicBezTo>
                    <a:pt x="29" y="13"/>
                    <a:pt x="34" y="14"/>
                    <a:pt x="39" y="13"/>
                  </a:cubicBezTo>
                  <a:cubicBezTo>
                    <a:pt x="43" y="12"/>
                    <a:pt x="44" y="7"/>
                    <a:pt x="4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6" name="Freeform 34"/>
            <p:cNvSpPr/>
            <p:nvPr/>
          </p:nvSpPr>
          <p:spPr bwMode="auto">
            <a:xfrm>
              <a:off x="3975" y="1632"/>
              <a:ext cx="107" cy="36"/>
            </a:xfrm>
            <a:custGeom>
              <a:avLst/>
              <a:gdLst>
                <a:gd name="T0" fmla="*/ 42 w 45"/>
                <a:gd name="T1" fmla="*/ 2 h 15"/>
                <a:gd name="T2" fmla="*/ 25 w 45"/>
                <a:gd name="T3" fmla="*/ 3 h 15"/>
                <a:gd name="T4" fmla="*/ 6 w 45"/>
                <a:gd name="T5" fmla="*/ 1 h 15"/>
                <a:gd name="T6" fmla="*/ 4 w 45"/>
                <a:gd name="T7" fmla="*/ 8 h 15"/>
                <a:gd name="T8" fmla="*/ 42 w 45"/>
                <a:gd name="T9" fmla="*/ 9 h 15"/>
                <a:gd name="T10" fmla="*/ 42 w 45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5">
                  <a:moveTo>
                    <a:pt x="42" y="2"/>
                  </a:moveTo>
                  <a:cubicBezTo>
                    <a:pt x="36" y="1"/>
                    <a:pt x="31" y="2"/>
                    <a:pt x="25" y="3"/>
                  </a:cubicBezTo>
                  <a:cubicBezTo>
                    <a:pt x="19" y="3"/>
                    <a:pt x="12" y="2"/>
                    <a:pt x="6" y="1"/>
                  </a:cubicBezTo>
                  <a:cubicBezTo>
                    <a:pt x="1" y="0"/>
                    <a:pt x="0" y="6"/>
                    <a:pt x="4" y="8"/>
                  </a:cubicBezTo>
                  <a:cubicBezTo>
                    <a:pt x="14" y="12"/>
                    <a:pt x="32" y="15"/>
                    <a:pt x="42" y="9"/>
                  </a:cubicBezTo>
                  <a:cubicBezTo>
                    <a:pt x="45" y="7"/>
                    <a:pt x="45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7" name="Freeform 35"/>
            <p:cNvSpPr/>
            <p:nvPr/>
          </p:nvSpPr>
          <p:spPr bwMode="auto">
            <a:xfrm>
              <a:off x="4143" y="1647"/>
              <a:ext cx="93" cy="26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1 h 11"/>
                <a:gd name="T4" fmla="*/ 5 w 39"/>
                <a:gd name="T5" fmla="*/ 2 h 11"/>
                <a:gd name="T6" fmla="*/ 5 w 39"/>
                <a:gd name="T7" fmla="*/ 10 h 11"/>
                <a:gd name="T8" fmla="*/ 22 w 39"/>
                <a:gd name="T9" fmla="*/ 10 h 11"/>
                <a:gd name="T10" fmla="*/ 36 w 39"/>
                <a:gd name="T11" fmla="*/ 9 h 11"/>
                <a:gd name="T12" fmla="*/ 36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6" y="1"/>
                    <a:pt x="10" y="1"/>
                    <a:pt x="5" y="2"/>
                  </a:cubicBezTo>
                  <a:cubicBezTo>
                    <a:pt x="0" y="2"/>
                    <a:pt x="0" y="9"/>
                    <a:pt x="5" y="10"/>
                  </a:cubicBezTo>
                  <a:cubicBezTo>
                    <a:pt x="10" y="10"/>
                    <a:pt x="16" y="10"/>
                    <a:pt x="22" y="10"/>
                  </a:cubicBezTo>
                  <a:cubicBezTo>
                    <a:pt x="27" y="11"/>
                    <a:pt x="31" y="11"/>
                    <a:pt x="36" y="9"/>
                  </a:cubicBezTo>
                  <a:cubicBezTo>
                    <a:pt x="39" y="8"/>
                    <a:pt x="39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8" name="Freeform 36"/>
            <p:cNvSpPr/>
            <p:nvPr/>
          </p:nvSpPr>
          <p:spPr bwMode="auto">
            <a:xfrm>
              <a:off x="4307" y="1647"/>
              <a:ext cx="92" cy="26"/>
            </a:xfrm>
            <a:custGeom>
              <a:avLst/>
              <a:gdLst>
                <a:gd name="T0" fmla="*/ 35 w 39"/>
                <a:gd name="T1" fmla="*/ 2 h 11"/>
                <a:gd name="T2" fmla="*/ 18 w 39"/>
                <a:gd name="T3" fmla="*/ 1 h 11"/>
                <a:gd name="T4" fmla="*/ 2 w 39"/>
                <a:gd name="T5" fmla="*/ 3 h 11"/>
                <a:gd name="T6" fmla="*/ 2 w 39"/>
                <a:gd name="T7" fmla="*/ 8 h 11"/>
                <a:gd name="T8" fmla="*/ 18 w 39"/>
                <a:gd name="T9" fmla="*/ 10 h 11"/>
                <a:gd name="T10" fmla="*/ 35 w 39"/>
                <a:gd name="T11" fmla="*/ 9 h 11"/>
                <a:gd name="T12" fmla="*/ 35 w 3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1">
                  <a:moveTo>
                    <a:pt x="35" y="2"/>
                  </a:moveTo>
                  <a:cubicBezTo>
                    <a:pt x="29" y="0"/>
                    <a:pt x="24" y="1"/>
                    <a:pt x="18" y="1"/>
                  </a:cubicBezTo>
                  <a:cubicBezTo>
                    <a:pt x="13" y="1"/>
                    <a:pt x="7" y="2"/>
                    <a:pt x="2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7" y="9"/>
                    <a:pt x="13" y="10"/>
                    <a:pt x="18" y="10"/>
                  </a:cubicBezTo>
                  <a:cubicBezTo>
                    <a:pt x="24" y="10"/>
                    <a:pt x="29" y="11"/>
                    <a:pt x="35" y="9"/>
                  </a:cubicBezTo>
                  <a:cubicBezTo>
                    <a:pt x="39" y="8"/>
                    <a:pt x="39" y="3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79" name="Freeform 37"/>
            <p:cNvSpPr/>
            <p:nvPr/>
          </p:nvSpPr>
          <p:spPr bwMode="auto">
            <a:xfrm>
              <a:off x="4473" y="1652"/>
              <a:ext cx="83" cy="28"/>
            </a:xfrm>
            <a:custGeom>
              <a:avLst/>
              <a:gdLst>
                <a:gd name="T0" fmla="*/ 32 w 35"/>
                <a:gd name="T1" fmla="*/ 2 h 12"/>
                <a:gd name="T2" fmla="*/ 3 w 35"/>
                <a:gd name="T3" fmla="*/ 6 h 12"/>
                <a:gd name="T4" fmla="*/ 14 w 35"/>
                <a:gd name="T5" fmla="*/ 10 h 12"/>
                <a:gd name="T6" fmla="*/ 32 w 35"/>
                <a:gd name="T7" fmla="*/ 10 h 12"/>
                <a:gd name="T8" fmla="*/ 32 w 3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32" y="2"/>
                  </a:moveTo>
                  <a:cubicBezTo>
                    <a:pt x="28" y="1"/>
                    <a:pt x="0" y="0"/>
                    <a:pt x="3" y="6"/>
                  </a:cubicBezTo>
                  <a:cubicBezTo>
                    <a:pt x="4" y="10"/>
                    <a:pt x="11" y="10"/>
                    <a:pt x="14" y="10"/>
                  </a:cubicBezTo>
                  <a:cubicBezTo>
                    <a:pt x="20" y="11"/>
                    <a:pt x="26" y="12"/>
                    <a:pt x="32" y="10"/>
                  </a:cubicBezTo>
                  <a:cubicBezTo>
                    <a:pt x="35" y="8"/>
                    <a:pt x="35" y="3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0" name="Freeform 38"/>
            <p:cNvSpPr/>
            <p:nvPr/>
          </p:nvSpPr>
          <p:spPr bwMode="auto">
            <a:xfrm>
              <a:off x="4624" y="1642"/>
              <a:ext cx="93" cy="24"/>
            </a:xfrm>
            <a:custGeom>
              <a:avLst/>
              <a:gdLst>
                <a:gd name="T0" fmla="*/ 34 w 39"/>
                <a:gd name="T1" fmla="*/ 1 h 10"/>
                <a:gd name="T2" fmla="*/ 20 w 39"/>
                <a:gd name="T3" fmla="*/ 1 h 10"/>
                <a:gd name="T4" fmla="*/ 4 w 39"/>
                <a:gd name="T5" fmla="*/ 2 h 10"/>
                <a:gd name="T6" fmla="*/ 4 w 39"/>
                <a:gd name="T7" fmla="*/ 9 h 10"/>
                <a:gd name="T8" fmla="*/ 20 w 39"/>
                <a:gd name="T9" fmla="*/ 10 h 10"/>
                <a:gd name="T10" fmla="*/ 34 w 39"/>
                <a:gd name="T11" fmla="*/ 9 h 10"/>
                <a:gd name="T12" fmla="*/ 34 w 3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">
                  <a:moveTo>
                    <a:pt x="34" y="1"/>
                  </a:moveTo>
                  <a:cubicBezTo>
                    <a:pt x="30" y="0"/>
                    <a:pt x="25" y="1"/>
                    <a:pt x="20" y="1"/>
                  </a:cubicBezTo>
                  <a:cubicBezTo>
                    <a:pt x="15" y="1"/>
                    <a:pt x="10" y="2"/>
                    <a:pt x="4" y="2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10" y="9"/>
                    <a:pt x="15" y="9"/>
                    <a:pt x="20" y="10"/>
                  </a:cubicBezTo>
                  <a:cubicBezTo>
                    <a:pt x="25" y="10"/>
                    <a:pt x="30" y="10"/>
                    <a:pt x="34" y="9"/>
                  </a:cubicBezTo>
                  <a:cubicBezTo>
                    <a:pt x="39" y="9"/>
                    <a:pt x="39" y="2"/>
                    <a:pt x="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1" name="Freeform 39"/>
            <p:cNvSpPr/>
            <p:nvPr/>
          </p:nvSpPr>
          <p:spPr bwMode="auto">
            <a:xfrm>
              <a:off x="4762" y="1640"/>
              <a:ext cx="106" cy="28"/>
            </a:xfrm>
            <a:custGeom>
              <a:avLst/>
              <a:gdLst>
                <a:gd name="T0" fmla="*/ 41 w 45"/>
                <a:gd name="T1" fmla="*/ 3 h 12"/>
                <a:gd name="T2" fmla="*/ 3 w 45"/>
                <a:gd name="T3" fmla="*/ 5 h 12"/>
                <a:gd name="T4" fmla="*/ 4 w 45"/>
                <a:gd name="T5" fmla="*/ 11 h 12"/>
                <a:gd name="T6" fmla="*/ 22 w 45"/>
                <a:gd name="T7" fmla="*/ 10 h 12"/>
                <a:gd name="T8" fmla="*/ 40 w 45"/>
                <a:gd name="T9" fmla="*/ 10 h 12"/>
                <a:gd name="T10" fmla="*/ 41 w 45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">
                  <a:moveTo>
                    <a:pt x="41" y="3"/>
                  </a:moveTo>
                  <a:cubicBezTo>
                    <a:pt x="29" y="0"/>
                    <a:pt x="15" y="2"/>
                    <a:pt x="3" y="5"/>
                  </a:cubicBezTo>
                  <a:cubicBezTo>
                    <a:pt x="0" y="6"/>
                    <a:pt x="0" y="12"/>
                    <a:pt x="4" y="11"/>
                  </a:cubicBezTo>
                  <a:cubicBezTo>
                    <a:pt x="10" y="11"/>
                    <a:pt x="16" y="10"/>
                    <a:pt x="22" y="10"/>
                  </a:cubicBezTo>
                  <a:cubicBezTo>
                    <a:pt x="28" y="10"/>
                    <a:pt x="34" y="11"/>
                    <a:pt x="40" y="10"/>
                  </a:cubicBezTo>
                  <a:cubicBezTo>
                    <a:pt x="44" y="10"/>
                    <a:pt x="45" y="4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2" name="Freeform 40"/>
            <p:cNvSpPr/>
            <p:nvPr/>
          </p:nvSpPr>
          <p:spPr bwMode="auto">
            <a:xfrm>
              <a:off x="4951" y="1637"/>
              <a:ext cx="98" cy="26"/>
            </a:xfrm>
            <a:custGeom>
              <a:avLst/>
              <a:gdLst>
                <a:gd name="T0" fmla="*/ 37 w 41"/>
                <a:gd name="T1" fmla="*/ 1 h 11"/>
                <a:gd name="T2" fmla="*/ 21 w 41"/>
                <a:gd name="T3" fmla="*/ 2 h 11"/>
                <a:gd name="T4" fmla="*/ 3 w 41"/>
                <a:gd name="T5" fmla="*/ 5 h 11"/>
                <a:gd name="T6" fmla="*/ 4 w 41"/>
                <a:gd name="T7" fmla="*/ 11 h 11"/>
                <a:gd name="T8" fmla="*/ 21 w 41"/>
                <a:gd name="T9" fmla="*/ 11 h 11"/>
                <a:gd name="T10" fmla="*/ 37 w 41"/>
                <a:gd name="T11" fmla="*/ 9 h 11"/>
                <a:gd name="T12" fmla="*/ 37 w 41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6" y="1"/>
                    <a:pt x="21" y="2"/>
                  </a:cubicBezTo>
                  <a:cubicBezTo>
                    <a:pt x="15" y="2"/>
                    <a:pt x="9" y="3"/>
                    <a:pt x="3" y="5"/>
                  </a:cubicBezTo>
                  <a:cubicBezTo>
                    <a:pt x="0" y="5"/>
                    <a:pt x="1" y="11"/>
                    <a:pt x="4" y="11"/>
                  </a:cubicBezTo>
                  <a:cubicBezTo>
                    <a:pt x="10" y="11"/>
                    <a:pt x="15" y="11"/>
                    <a:pt x="21" y="11"/>
                  </a:cubicBezTo>
                  <a:cubicBezTo>
                    <a:pt x="26" y="10"/>
                    <a:pt x="32" y="11"/>
                    <a:pt x="37" y="9"/>
                  </a:cubicBezTo>
                  <a:cubicBezTo>
                    <a:pt x="40" y="8"/>
                    <a:pt x="41" y="2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3" name="Freeform 41"/>
            <p:cNvSpPr/>
            <p:nvPr/>
          </p:nvSpPr>
          <p:spPr bwMode="auto">
            <a:xfrm>
              <a:off x="5091" y="1587"/>
              <a:ext cx="121" cy="72"/>
            </a:xfrm>
            <a:custGeom>
              <a:avLst/>
              <a:gdLst>
                <a:gd name="T0" fmla="*/ 46 w 51"/>
                <a:gd name="T1" fmla="*/ 1 h 30"/>
                <a:gd name="T2" fmla="*/ 27 w 51"/>
                <a:gd name="T3" fmla="*/ 12 h 30"/>
                <a:gd name="T4" fmla="*/ 5 w 51"/>
                <a:gd name="T5" fmla="*/ 22 h 30"/>
                <a:gd name="T6" fmla="*/ 7 w 51"/>
                <a:gd name="T7" fmla="*/ 29 h 30"/>
                <a:gd name="T8" fmla="*/ 50 w 51"/>
                <a:gd name="T9" fmla="*/ 7 h 30"/>
                <a:gd name="T10" fmla="*/ 46 w 51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39" y="4"/>
                    <a:pt x="33" y="8"/>
                    <a:pt x="27" y="12"/>
                  </a:cubicBezTo>
                  <a:cubicBezTo>
                    <a:pt x="20" y="16"/>
                    <a:pt x="13" y="19"/>
                    <a:pt x="5" y="22"/>
                  </a:cubicBezTo>
                  <a:cubicBezTo>
                    <a:pt x="0" y="23"/>
                    <a:pt x="2" y="30"/>
                    <a:pt x="7" y="29"/>
                  </a:cubicBezTo>
                  <a:cubicBezTo>
                    <a:pt x="21" y="26"/>
                    <a:pt x="41" y="20"/>
                    <a:pt x="50" y="7"/>
                  </a:cubicBezTo>
                  <a:cubicBezTo>
                    <a:pt x="51" y="4"/>
                    <a:pt x="49" y="0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4" name="Freeform 42"/>
            <p:cNvSpPr/>
            <p:nvPr/>
          </p:nvSpPr>
          <p:spPr bwMode="auto">
            <a:xfrm>
              <a:off x="5257" y="1513"/>
              <a:ext cx="83" cy="67"/>
            </a:xfrm>
            <a:custGeom>
              <a:avLst/>
              <a:gdLst>
                <a:gd name="T0" fmla="*/ 31 w 35"/>
                <a:gd name="T1" fmla="*/ 4 h 28"/>
                <a:gd name="T2" fmla="*/ 17 w 35"/>
                <a:gd name="T3" fmla="*/ 6 h 28"/>
                <a:gd name="T4" fmla="*/ 4 w 35"/>
                <a:gd name="T5" fmla="*/ 19 h 28"/>
                <a:gd name="T6" fmla="*/ 9 w 35"/>
                <a:gd name="T7" fmla="*/ 24 h 28"/>
                <a:gd name="T8" fmla="*/ 24 w 35"/>
                <a:gd name="T9" fmla="*/ 14 h 28"/>
                <a:gd name="T10" fmla="*/ 31 w 35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8">
                  <a:moveTo>
                    <a:pt x="31" y="4"/>
                  </a:moveTo>
                  <a:cubicBezTo>
                    <a:pt x="28" y="0"/>
                    <a:pt x="21" y="4"/>
                    <a:pt x="17" y="6"/>
                  </a:cubicBezTo>
                  <a:cubicBezTo>
                    <a:pt x="12" y="10"/>
                    <a:pt x="7" y="14"/>
                    <a:pt x="4" y="19"/>
                  </a:cubicBezTo>
                  <a:cubicBezTo>
                    <a:pt x="0" y="23"/>
                    <a:pt x="5" y="28"/>
                    <a:pt x="9" y="24"/>
                  </a:cubicBezTo>
                  <a:cubicBezTo>
                    <a:pt x="14" y="20"/>
                    <a:pt x="19" y="17"/>
                    <a:pt x="24" y="14"/>
                  </a:cubicBezTo>
                  <a:cubicBezTo>
                    <a:pt x="27" y="12"/>
                    <a:pt x="35" y="9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5" name="Freeform 43"/>
            <p:cNvSpPr/>
            <p:nvPr/>
          </p:nvSpPr>
          <p:spPr bwMode="auto">
            <a:xfrm>
              <a:off x="5361" y="1440"/>
              <a:ext cx="76" cy="57"/>
            </a:xfrm>
            <a:custGeom>
              <a:avLst/>
              <a:gdLst>
                <a:gd name="T0" fmla="*/ 26 w 32"/>
                <a:gd name="T1" fmla="*/ 0 h 24"/>
                <a:gd name="T2" fmla="*/ 15 w 32"/>
                <a:gd name="T3" fmla="*/ 8 h 24"/>
                <a:gd name="T4" fmla="*/ 3 w 32"/>
                <a:gd name="T5" fmla="*/ 17 h 24"/>
                <a:gd name="T6" fmla="*/ 7 w 32"/>
                <a:gd name="T7" fmla="*/ 22 h 24"/>
                <a:gd name="T8" fmla="*/ 20 w 32"/>
                <a:gd name="T9" fmla="*/ 14 h 24"/>
                <a:gd name="T10" fmla="*/ 30 w 32"/>
                <a:gd name="T11" fmla="*/ 6 h 24"/>
                <a:gd name="T12" fmla="*/ 26 w 32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4">
                  <a:moveTo>
                    <a:pt x="26" y="0"/>
                  </a:moveTo>
                  <a:cubicBezTo>
                    <a:pt x="22" y="2"/>
                    <a:pt x="18" y="5"/>
                    <a:pt x="15" y="8"/>
                  </a:cubicBezTo>
                  <a:cubicBezTo>
                    <a:pt x="11" y="11"/>
                    <a:pt x="6" y="14"/>
                    <a:pt x="3" y="17"/>
                  </a:cubicBezTo>
                  <a:cubicBezTo>
                    <a:pt x="0" y="20"/>
                    <a:pt x="4" y="24"/>
                    <a:pt x="7" y="22"/>
                  </a:cubicBezTo>
                  <a:cubicBezTo>
                    <a:pt x="11" y="20"/>
                    <a:pt x="15" y="17"/>
                    <a:pt x="20" y="14"/>
                  </a:cubicBezTo>
                  <a:cubicBezTo>
                    <a:pt x="24" y="12"/>
                    <a:pt x="28" y="10"/>
                    <a:pt x="30" y="6"/>
                  </a:cubicBezTo>
                  <a:cubicBezTo>
                    <a:pt x="32" y="3"/>
                    <a:pt x="29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6" name="Freeform 44"/>
            <p:cNvSpPr/>
            <p:nvPr/>
          </p:nvSpPr>
          <p:spPr bwMode="auto">
            <a:xfrm>
              <a:off x="5489" y="1344"/>
              <a:ext cx="69" cy="67"/>
            </a:xfrm>
            <a:custGeom>
              <a:avLst/>
              <a:gdLst>
                <a:gd name="T0" fmla="*/ 20 w 29"/>
                <a:gd name="T1" fmla="*/ 1 h 28"/>
                <a:gd name="T2" fmla="*/ 2 w 29"/>
                <a:gd name="T3" fmla="*/ 19 h 28"/>
                <a:gd name="T4" fmla="*/ 10 w 29"/>
                <a:gd name="T5" fmla="*/ 23 h 28"/>
                <a:gd name="T6" fmla="*/ 17 w 29"/>
                <a:gd name="T7" fmla="*/ 16 h 28"/>
                <a:gd name="T8" fmla="*/ 25 w 29"/>
                <a:gd name="T9" fmla="*/ 10 h 28"/>
                <a:gd name="T10" fmla="*/ 20 w 29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0" y="1"/>
                  </a:moveTo>
                  <a:cubicBezTo>
                    <a:pt x="12" y="4"/>
                    <a:pt x="6" y="12"/>
                    <a:pt x="2" y="19"/>
                  </a:cubicBezTo>
                  <a:cubicBezTo>
                    <a:pt x="0" y="24"/>
                    <a:pt x="7" y="28"/>
                    <a:pt x="10" y="23"/>
                  </a:cubicBezTo>
                  <a:cubicBezTo>
                    <a:pt x="12" y="21"/>
                    <a:pt x="14" y="18"/>
                    <a:pt x="17" y="16"/>
                  </a:cubicBezTo>
                  <a:cubicBezTo>
                    <a:pt x="19" y="14"/>
                    <a:pt x="22" y="12"/>
                    <a:pt x="25" y="10"/>
                  </a:cubicBezTo>
                  <a:cubicBezTo>
                    <a:pt x="29" y="7"/>
                    <a:pt x="24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87" name="Freeform 45"/>
            <p:cNvSpPr/>
            <p:nvPr/>
          </p:nvSpPr>
          <p:spPr bwMode="auto">
            <a:xfrm>
              <a:off x="5560" y="1273"/>
              <a:ext cx="55" cy="57"/>
            </a:xfrm>
            <a:custGeom>
              <a:avLst/>
              <a:gdLst>
                <a:gd name="T0" fmla="*/ 17 w 23"/>
                <a:gd name="T1" fmla="*/ 1 h 24"/>
                <a:gd name="T2" fmla="*/ 10 w 23"/>
                <a:gd name="T3" fmla="*/ 8 h 24"/>
                <a:gd name="T4" fmla="*/ 3 w 23"/>
                <a:gd name="T5" fmla="*/ 17 h 24"/>
                <a:gd name="T6" fmla="*/ 9 w 23"/>
                <a:gd name="T7" fmla="*/ 21 h 24"/>
                <a:gd name="T8" fmla="*/ 16 w 23"/>
                <a:gd name="T9" fmla="*/ 14 h 24"/>
                <a:gd name="T10" fmla="*/ 22 w 23"/>
                <a:gd name="T11" fmla="*/ 5 h 24"/>
                <a:gd name="T12" fmla="*/ 17 w 23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17" y="1"/>
                  </a:moveTo>
                  <a:cubicBezTo>
                    <a:pt x="14" y="2"/>
                    <a:pt x="12" y="5"/>
                    <a:pt x="10" y="8"/>
                  </a:cubicBezTo>
                  <a:cubicBezTo>
                    <a:pt x="7" y="11"/>
                    <a:pt x="5" y="14"/>
                    <a:pt x="3" y="17"/>
                  </a:cubicBezTo>
                  <a:cubicBezTo>
                    <a:pt x="0" y="20"/>
                    <a:pt x="6" y="24"/>
                    <a:pt x="9" y="21"/>
                  </a:cubicBezTo>
                  <a:cubicBezTo>
                    <a:pt x="11" y="19"/>
                    <a:pt x="14" y="16"/>
                    <a:pt x="16" y="14"/>
                  </a:cubicBezTo>
                  <a:cubicBezTo>
                    <a:pt x="19" y="11"/>
                    <a:pt x="22" y="9"/>
                    <a:pt x="22" y="5"/>
                  </a:cubicBezTo>
                  <a:cubicBezTo>
                    <a:pt x="23" y="3"/>
                    <a:pt x="20" y="0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88" name="文本框 187"/>
          <p:cNvSpPr txBox="1"/>
          <p:nvPr/>
        </p:nvSpPr>
        <p:spPr>
          <a:xfrm>
            <a:off x="6256655" y="4509770"/>
            <a:ext cx="8369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9" name="文本框 188"/>
          <p:cNvSpPr txBox="1"/>
          <p:nvPr/>
        </p:nvSpPr>
        <p:spPr>
          <a:xfrm>
            <a:off x="7415482" y="4610982"/>
            <a:ext cx="3244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</a:t>
            </a:r>
            <a:r>
              <a:rPr lang="zh-CN" altLang="en-US" sz="36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总结</a:t>
            </a:r>
          </a:p>
        </p:txBody>
      </p:sp>
      <p:grpSp>
        <p:nvGrpSpPr>
          <p:cNvPr id="209" name="组合 208"/>
          <p:cNvGrpSpPr/>
          <p:nvPr/>
        </p:nvGrpSpPr>
        <p:grpSpPr>
          <a:xfrm>
            <a:off x="3859967" y="1829808"/>
            <a:ext cx="1038490" cy="1943735"/>
            <a:chOff x="3146553" y="3125237"/>
            <a:chExt cx="1362001" cy="2044859"/>
          </a:xfrm>
        </p:grpSpPr>
        <p:sp>
          <p:nvSpPr>
            <p:cNvPr id="210" name="椭圆 31"/>
            <p:cNvSpPr/>
            <p:nvPr/>
          </p:nvSpPr>
          <p:spPr>
            <a:xfrm>
              <a:off x="3196603" y="3415833"/>
              <a:ext cx="1311951" cy="173900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1" name="文本框 210"/>
            <p:cNvSpPr txBox="1"/>
            <p:nvPr/>
          </p:nvSpPr>
          <p:spPr>
            <a:xfrm>
              <a:off x="3146553" y="3125237"/>
              <a:ext cx="1329174" cy="2044859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zh-CN" altLang="en-US" sz="5400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</a:p>
          </p:txBody>
        </p:sp>
      </p:grpSp>
      <p:grpSp>
        <p:nvGrpSpPr>
          <p:cNvPr id="212" name="Group 4"/>
          <p:cNvGrpSpPr>
            <a:grpSpLocks noChangeAspect="1"/>
          </p:cNvGrpSpPr>
          <p:nvPr/>
        </p:nvGrpSpPr>
        <p:grpSpPr bwMode="auto">
          <a:xfrm>
            <a:off x="1066002" y="3145197"/>
            <a:ext cx="3411680" cy="2481373"/>
            <a:chOff x="3320" y="188"/>
            <a:chExt cx="2072" cy="1507"/>
          </a:xfrm>
          <a:solidFill>
            <a:srgbClr val="005790"/>
          </a:solidFill>
        </p:grpSpPr>
        <p:sp>
          <p:nvSpPr>
            <p:cNvPr id="213" name="Freeform 5"/>
            <p:cNvSpPr>
              <a:spLocks noEditPoints="1"/>
            </p:cNvSpPr>
            <p:nvPr/>
          </p:nvSpPr>
          <p:spPr bwMode="auto">
            <a:xfrm>
              <a:off x="3320" y="188"/>
              <a:ext cx="2072" cy="1507"/>
            </a:xfrm>
            <a:custGeom>
              <a:avLst/>
              <a:gdLst>
                <a:gd name="T0" fmla="*/ 741 w 874"/>
                <a:gd name="T1" fmla="*/ 210 h 635"/>
                <a:gd name="T2" fmla="*/ 616 w 874"/>
                <a:gd name="T3" fmla="*/ 23 h 635"/>
                <a:gd name="T4" fmla="*/ 70 w 874"/>
                <a:gd name="T5" fmla="*/ 141 h 635"/>
                <a:gd name="T6" fmla="*/ 176 w 874"/>
                <a:gd name="T7" fmla="*/ 218 h 635"/>
                <a:gd name="T8" fmla="*/ 158 w 874"/>
                <a:gd name="T9" fmla="*/ 280 h 635"/>
                <a:gd name="T10" fmla="*/ 664 w 874"/>
                <a:gd name="T11" fmla="*/ 333 h 635"/>
                <a:gd name="T12" fmla="*/ 159 w 874"/>
                <a:gd name="T13" fmla="*/ 319 h 635"/>
                <a:gd name="T14" fmla="*/ 119 w 874"/>
                <a:gd name="T15" fmla="*/ 266 h 635"/>
                <a:gd name="T16" fmla="*/ 577 w 874"/>
                <a:gd name="T17" fmla="*/ 594 h 635"/>
                <a:gd name="T18" fmla="*/ 871 w 874"/>
                <a:gd name="T19" fmla="*/ 350 h 635"/>
                <a:gd name="T20" fmla="*/ 736 w 874"/>
                <a:gd name="T21" fmla="*/ 213 h 635"/>
                <a:gd name="T22" fmla="*/ 91 w 874"/>
                <a:gd name="T23" fmla="*/ 193 h 635"/>
                <a:gd name="T24" fmla="*/ 229 w 874"/>
                <a:gd name="T25" fmla="*/ 71 h 635"/>
                <a:gd name="T26" fmla="*/ 529 w 874"/>
                <a:gd name="T27" fmla="*/ 199 h 635"/>
                <a:gd name="T28" fmla="*/ 533 w 874"/>
                <a:gd name="T29" fmla="*/ 121 h 635"/>
                <a:gd name="T30" fmla="*/ 595 w 874"/>
                <a:gd name="T31" fmla="*/ 92 h 635"/>
                <a:gd name="T32" fmla="*/ 603 w 874"/>
                <a:gd name="T33" fmla="*/ 132 h 635"/>
                <a:gd name="T34" fmla="*/ 527 w 874"/>
                <a:gd name="T35" fmla="*/ 126 h 635"/>
                <a:gd name="T36" fmla="*/ 525 w 874"/>
                <a:gd name="T37" fmla="*/ 180 h 635"/>
                <a:gd name="T38" fmla="*/ 99 w 874"/>
                <a:gd name="T39" fmla="*/ 181 h 635"/>
                <a:gd name="T40" fmla="*/ 101 w 874"/>
                <a:gd name="T41" fmla="*/ 128 h 635"/>
                <a:gd name="T42" fmla="*/ 103 w 874"/>
                <a:gd name="T43" fmla="*/ 74 h 635"/>
                <a:gd name="T44" fmla="*/ 91 w 874"/>
                <a:gd name="T45" fmla="*/ 82 h 635"/>
                <a:gd name="T46" fmla="*/ 183 w 874"/>
                <a:gd name="T47" fmla="*/ 326 h 635"/>
                <a:gd name="T48" fmla="*/ 168 w 874"/>
                <a:gd name="T49" fmla="*/ 315 h 635"/>
                <a:gd name="T50" fmla="*/ 162 w 874"/>
                <a:gd name="T51" fmla="*/ 285 h 635"/>
                <a:gd name="T52" fmla="*/ 161 w 874"/>
                <a:gd name="T53" fmla="*/ 273 h 635"/>
                <a:gd name="T54" fmla="*/ 472 w 874"/>
                <a:gd name="T55" fmla="*/ 218 h 635"/>
                <a:gd name="T56" fmla="*/ 721 w 874"/>
                <a:gd name="T57" fmla="*/ 304 h 635"/>
                <a:gd name="T58" fmla="*/ 514 w 874"/>
                <a:gd name="T59" fmla="*/ 400 h 635"/>
                <a:gd name="T60" fmla="*/ 685 w 874"/>
                <a:gd name="T61" fmla="*/ 337 h 635"/>
                <a:gd name="T62" fmla="*/ 512 w 874"/>
                <a:gd name="T63" fmla="*/ 442 h 635"/>
                <a:gd name="T64" fmla="*/ 545 w 874"/>
                <a:gd name="T65" fmla="*/ 338 h 635"/>
                <a:gd name="T66" fmla="*/ 508 w 874"/>
                <a:gd name="T67" fmla="*/ 349 h 635"/>
                <a:gd name="T68" fmla="*/ 187 w 874"/>
                <a:gd name="T69" fmla="*/ 345 h 635"/>
                <a:gd name="T70" fmla="*/ 506 w 874"/>
                <a:gd name="T71" fmla="*/ 395 h 635"/>
                <a:gd name="T72" fmla="*/ 184 w 874"/>
                <a:gd name="T73" fmla="*/ 447 h 635"/>
                <a:gd name="T74" fmla="*/ 491 w 874"/>
                <a:gd name="T75" fmla="*/ 439 h 635"/>
                <a:gd name="T76" fmla="*/ 123 w 874"/>
                <a:gd name="T77" fmla="*/ 327 h 635"/>
                <a:gd name="T78" fmla="*/ 61 w 874"/>
                <a:gd name="T79" fmla="*/ 398 h 635"/>
                <a:gd name="T80" fmla="*/ 46 w 874"/>
                <a:gd name="T81" fmla="*/ 305 h 635"/>
                <a:gd name="T82" fmla="*/ 285 w 874"/>
                <a:gd name="T83" fmla="*/ 460 h 635"/>
                <a:gd name="T84" fmla="*/ 516 w 874"/>
                <a:gd name="T85" fmla="*/ 496 h 635"/>
                <a:gd name="T86" fmla="*/ 35 w 874"/>
                <a:gd name="T87" fmla="*/ 334 h 635"/>
                <a:gd name="T88" fmla="*/ 242 w 874"/>
                <a:gd name="T89" fmla="*/ 573 h 635"/>
                <a:gd name="T90" fmla="*/ 27 w 874"/>
                <a:gd name="T91" fmla="*/ 399 h 635"/>
                <a:gd name="T92" fmla="*/ 450 w 874"/>
                <a:gd name="T93" fmla="*/ 621 h 635"/>
                <a:gd name="T94" fmla="*/ 23 w 874"/>
                <a:gd name="T95" fmla="*/ 503 h 635"/>
                <a:gd name="T96" fmla="*/ 709 w 874"/>
                <a:gd name="T97" fmla="*/ 504 h 635"/>
                <a:gd name="T98" fmla="*/ 554 w 874"/>
                <a:gd name="T99" fmla="*/ 576 h 635"/>
                <a:gd name="T100" fmla="*/ 578 w 874"/>
                <a:gd name="T101" fmla="*/ 538 h 635"/>
                <a:gd name="T102" fmla="*/ 458 w 874"/>
                <a:gd name="T103" fmla="*/ 562 h 635"/>
                <a:gd name="T104" fmla="*/ 652 w 874"/>
                <a:gd name="T105" fmla="*/ 459 h 635"/>
                <a:gd name="T106" fmla="*/ 453 w 874"/>
                <a:gd name="T107" fmla="*/ 546 h 635"/>
                <a:gd name="T108" fmla="*/ 449 w 874"/>
                <a:gd name="T109" fmla="*/ 577 h 635"/>
                <a:gd name="T110" fmla="*/ 448 w 874"/>
                <a:gd name="T111" fmla="*/ 596 h 635"/>
                <a:gd name="T112" fmla="*/ 26 w 874"/>
                <a:gd name="T113" fmla="*/ 504 h 635"/>
                <a:gd name="T114" fmla="*/ 275 w 874"/>
                <a:gd name="T115" fmla="*/ 469 h 635"/>
                <a:gd name="T116" fmla="*/ 681 w 874"/>
                <a:gd name="T117" fmla="*/ 437 h 635"/>
                <a:gd name="T118" fmla="*/ 728 w 874"/>
                <a:gd name="T119" fmla="*/ 33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4" h="635">
                  <a:moveTo>
                    <a:pt x="871" y="350"/>
                  </a:moveTo>
                  <a:cubicBezTo>
                    <a:pt x="871" y="350"/>
                    <a:pt x="871" y="349"/>
                    <a:pt x="871" y="349"/>
                  </a:cubicBezTo>
                  <a:cubicBezTo>
                    <a:pt x="856" y="336"/>
                    <a:pt x="832" y="335"/>
                    <a:pt x="812" y="332"/>
                  </a:cubicBezTo>
                  <a:cubicBezTo>
                    <a:pt x="790" y="328"/>
                    <a:pt x="764" y="321"/>
                    <a:pt x="740" y="321"/>
                  </a:cubicBezTo>
                  <a:cubicBezTo>
                    <a:pt x="742" y="315"/>
                    <a:pt x="738" y="308"/>
                    <a:pt x="731" y="309"/>
                  </a:cubicBezTo>
                  <a:cubicBezTo>
                    <a:pt x="731" y="308"/>
                    <a:pt x="729" y="307"/>
                    <a:pt x="728" y="308"/>
                  </a:cubicBezTo>
                  <a:cubicBezTo>
                    <a:pt x="727" y="308"/>
                    <a:pt x="726" y="309"/>
                    <a:pt x="726" y="309"/>
                  </a:cubicBezTo>
                  <a:cubicBezTo>
                    <a:pt x="726" y="309"/>
                    <a:pt x="726" y="308"/>
                    <a:pt x="726" y="308"/>
                  </a:cubicBezTo>
                  <a:cubicBezTo>
                    <a:pt x="713" y="279"/>
                    <a:pt x="711" y="247"/>
                    <a:pt x="723" y="217"/>
                  </a:cubicBezTo>
                  <a:cubicBezTo>
                    <a:pt x="727" y="217"/>
                    <a:pt x="730" y="217"/>
                    <a:pt x="733" y="216"/>
                  </a:cubicBezTo>
                  <a:cubicBezTo>
                    <a:pt x="734" y="217"/>
                    <a:pt x="734" y="218"/>
                    <a:pt x="735" y="217"/>
                  </a:cubicBezTo>
                  <a:cubicBezTo>
                    <a:pt x="739" y="216"/>
                    <a:pt x="741" y="214"/>
                    <a:pt x="741" y="210"/>
                  </a:cubicBezTo>
                  <a:cubicBezTo>
                    <a:pt x="741" y="209"/>
                    <a:pt x="741" y="206"/>
                    <a:pt x="739" y="204"/>
                  </a:cubicBezTo>
                  <a:cubicBezTo>
                    <a:pt x="739" y="204"/>
                    <a:pt x="740" y="204"/>
                    <a:pt x="740" y="204"/>
                  </a:cubicBezTo>
                  <a:cubicBezTo>
                    <a:pt x="742" y="205"/>
                    <a:pt x="744" y="201"/>
                    <a:pt x="741" y="200"/>
                  </a:cubicBezTo>
                  <a:cubicBezTo>
                    <a:pt x="695" y="181"/>
                    <a:pt x="651" y="158"/>
                    <a:pt x="609" y="132"/>
                  </a:cubicBezTo>
                  <a:cubicBezTo>
                    <a:pt x="614" y="125"/>
                    <a:pt x="619" y="118"/>
                    <a:pt x="623" y="110"/>
                  </a:cubicBezTo>
                  <a:cubicBezTo>
                    <a:pt x="623" y="109"/>
                    <a:pt x="623" y="108"/>
                    <a:pt x="622" y="108"/>
                  </a:cubicBezTo>
                  <a:cubicBezTo>
                    <a:pt x="616" y="108"/>
                    <a:pt x="612" y="108"/>
                    <a:pt x="606" y="109"/>
                  </a:cubicBezTo>
                  <a:cubicBezTo>
                    <a:pt x="606" y="109"/>
                    <a:pt x="606" y="109"/>
                    <a:pt x="606" y="109"/>
                  </a:cubicBezTo>
                  <a:cubicBezTo>
                    <a:pt x="601" y="99"/>
                    <a:pt x="598" y="90"/>
                    <a:pt x="596" y="79"/>
                  </a:cubicBezTo>
                  <a:cubicBezTo>
                    <a:pt x="595" y="68"/>
                    <a:pt x="592" y="53"/>
                    <a:pt x="600" y="45"/>
                  </a:cubicBezTo>
                  <a:cubicBezTo>
                    <a:pt x="601" y="43"/>
                    <a:pt x="600" y="41"/>
                    <a:pt x="599" y="41"/>
                  </a:cubicBezTo>
                  <a:cubicBezTo>
                    <a:pt x="605" y="35"/>
                    <a:pt x="610" y="29"/>
                    <a:pt x="616" y="23"/>
                  </a:cubicBezTo>
                  <a:cubicBezTo>
                    <a:pt x="617" y="22"/>
                    <a:pt x="616" y="20"/>
                    <a:pt x="615" y="20"/>
                  </a:cubicBezTo>
                  <a:cubicBezTo>
                    <a:pt x="615" y="20"/>
                    <a:pt x="614" y="20"/>
                    <a:pt x="614" y="20"/>
                  </a:cubicBezTo>
                  <a:cubicBezTo>
                    <a:pt x="586" y="12"/>
                    <a:pt x="556" y="11"/>
                    <a:pt x="527" y="10"/>
                  </a:cubicBezTo>
                  <a:cubicBezTo>
                    <a:pt x="497" y="9"/>
                    <a:pt x="466" y="8"/>
                    <a:pt x="436" y="7"/>
                  </a:cubicBezTo>
                  <a:cubicBezTo>
                    <a:pt x="405" y="6"/>
                    <a:pt x="374" y="5"/>
                    <a:pt x="343" y="4"/>
                  </a:cubicBezTo>
                  <a:cubicBezTo>
                    <a:pt x="311" y="3"/>
                    <a:pt x="279" y="0"/>
                    <a:pt x="247" y="2"/>
                  </a:cubicBezTo>
                  <a:cubicBezTo>
                    <a:pt x="246" y="2"/>
                    <a:pt x="246" y="2"/>
                    <a:pt x="246" y="3"/>
                  </a:cubicBezTo>
                  <a:cubicBezTo>
                    <a:pt x="215" y="9"/>
                    <a:pt x="184" y="23"/>
                    <a:pt x="155" y="35"/>
                  </a:cubicBezTo>
                  <a:cubicBezTo>
                    <a:pt x="141" y="41"/>
                    <a:pt x="127" y="47"/>
                    <a:pt x="113" y="53"/>
                  </a:cubicBezTo>
                  <a:cubicBezTo>
                    <a:pt x="103" y="57"/>
                    <a:pt x="90" y="61"/>
                    <a:pt x="82" y="69"/>
                  </a:cubicBezTo>
                  <a:cubicBezTo>
                    <a:pt x="77" y="76"/>
                    <a:pt x="76" y="86"/>
                    <a:pt x="75" y="94"/>
                  </a:cubicBezTo>
                  <a:cubicBezTo>
                    <a:pt x="74" y="110"/>
                    <a:pt x="72" y="126"/>
                    <a:pt x="70" y="141"/>
                  </a:cubicBezTo>
                  <a:cubicBezTo>
                    <a:pt x="69" y="157"/>
                    <a:pt x="66" y="188"/>
                    <a:pt x="86" y="194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107" y="199"/>
                    <a:pt x="128" y="201"/>
                    <a:pt x="150" y="202"/>
                  </a:cubicBezTo>
                  <a:cubicBezTo>
                    <a:pt x="149" y="202"/>
                    <a:pt x="149" y="203"/>
                    <a:pt x="150" y="203"/>
                  </a:cubicBezTo>
                  <a:cubicBezTo>
                    <a:pt x="153" y="210"/>
                    <a:pt x="159" y="215"/>
                    <a:pt x="166" y="218"/>
                  </a:cubicBezTo>
                  <a:cubicBezTo>
                    <a:pt x="166" y="218"/>
                    <a:pt x="167" y="218"/>
                    <a:pt x="166" y="218"/>
                  </a:cubicBezTo>
                  <a:cubicBezTo>
                    <a:pt x="161" y="213"/>
                    <a:pt x="157" y="207"/>
                    <a:pt x="152" y="202"/>
                  </a:cubicBezTo>
                  <a:cubicBezTo>
                    <a:pt x="168" y="203"/>
                    <a:pt x="184" y="203"/>
                    <a:pt x="200" y="204"/>
                  </a:cubicBezTo>
                  <a:cubicBezTo>
                    <a:pt x="240" y="206"/>
                    <a:pt x="279" y="207"/>
                    <a:pt x="318" y="208"/>
                  </a:cubicBezTo>
                  <a:cubicBezTo>
                    <a:pt x="337" y="209"/>
                    <a:pt x="356" y="210"/>
                    <a:pt x="374" y="211"/>
                  </a:cubicBezTo>
                  <a:cubicBezTo>
                    <a:pt x="344" y="211"/>
                    <a:pt x="313" y="213"/>
                    <a:pt x="283" y="214"/>
                  </a:cubicBezTo>
                  <a:cubicBezTo>
                    <a:pt x="248" y="216"/>
                    <a:pt x="211" y="214"/>
                    <a:pt x="176" y="218"/>
                  </a:cubicBezTo>
                  <a:cubicBezTo>
                    <a:pt x="175" y="219"/>
                    <a:pt x="175" y="221"/>
                    <a:pt x="176" y="221"/>
                  </a:cubicBezTo>
                  <a:cubicBezTo>
                    <a:pt x="211" y="223"/>
                    <a:pt x="248" y="219"/>
                    <a:pt x="283" y="217"/>
                  </a:cubicBezTo>
                  <a:cubicBezTo>
                    <a:pt x="318" y="216"/>
                    <a:pt x="354" y="217"/>
                    <a:pt x="389" y="213"/>
                  </a:cubicBezTo>
                  <a:cubicBezTo>
                    <a:pt x="390" y="213"/>
                    <a:pt x="390" y="212"/>
                    <a:pt x="390" y="212"/>
                  </a:cubicBezTo>
                  <a:cubicBezTo>
                    <a:pt x="405" y="213"/>
                    <a:pt x="420" y="213"/>
                    <a:pt x="435" y="215"/>
                  </a:cubicBezTo>
                  <a:cubicBezTo>
                    <a:pt x="437" y="215"/>
                    <a:pt x="440" y="215"/>
                    <a:pt x="443" y="215"/>
                  </a:cubicBezTo>
                  <a:cubicBezTo>
                    <a:pt x="402" y="216"/>
                    <a:pt x="361" y="218"/>
                    <a:pt x="321" y="220"/>
                  </a:cubicBezTo>
                  <a:cubicBezTo>
                    <a:pt x="297" y="221"/>
                    <a:pt x="273" y="222"/>
                    <a:pt x="249" y="223"/>
                  </a:cubicBezTo>
                  <a:cubicBezTo>
                    <a:pt x="225" y="224"/>
                    <a:pt x="200" y="223"/>
                    <a:pt x="176" y="227"/>
                  </a:cubicBezTo>
                  <a:cubicBezTo>
                    <a:pt x="176" y="227"/>
                    <a:pt x="176" y="227"/>
                    <a:pt x="176" y="227"/>
                  </a:cubicBezTo>
                  <a:cubicBezTo>
                    <a:pt x="175" y="227"/>
                    <a:pt x="175" y="227"/>
                    <a:pt x="175" y="226"/>
                  </a:cubicBezTo>
                  <a:cubicBezTo>
                    <a:pt x="151" y="217"/>
                    <a:pt x="157" y="270"/>
                    <a:pt x="158" y="280"/>
                  </a:cubicBezTo>
                  <a:cubicBezTo>
                    <a:pt x="160" y="294"/>
                    <a:pt x="165" y="342"/>
                    <a:pt x="188" y="339"/>
                  </a:cubicBezTo>
                  <a:cubicBezTo>
                    <a:pt x="189" y="339"/>
                    <a:pt x="189" y="339"/>
                    <a:pt x="189" y="338"/>
                  </a:cubicBezTo>
                  <a:cubicBezTo>
                    <a:pt x="210" y="341"/>
                    <a:pt x="232" y="339"/>
                    <a:pt x="253" y="339"/>
                  </a:cubicBezTo>
                  <a:cubicBezTo>
                    <a:pt x="277" y="338"/>
                    <a:pt x="301" y="337"/>
                    <a:pt x="325" y="335"/>
                  </a:cubicBezTo>
                  <a:cubicBezTo>
                    <a:pt x="372" y="333"/>
                    <a:pt x="419" y="329"/>
                    <a:pt x="465" y="328"/>
                  </a:cubicBezTo>
                  <a:cubicBezTo>
                    <a:pt x="512" y="327"/>
                    <a:pt x="559" y="329"/>
                    <a:pt x="606" y="328"/>
                  </a:cubicBezTo>
                  <a:cubicBezTo>
                    <a:pt x="645" y="328"/>
                    <a:pt x="692" y="330"/>
                    <a:pt x="728" y="313"/>
                  </a:cubicBezTo>
                  <a:cubicBezTo>
                    <a:pt x="729" y="314"/>
                    <a:pt x="730" y="314"/>
                    <a:pt x="731" y="314"/>
                  </a:cubicBezTo>
                  <a:cubicBezTo>
                    <a:pt x="732" y="321"/>
                    <a:pt x="730" y="325"/>
                    <a:pt x="726" y="326"/>
                  </a:cubicBezTo>
                  <a:cubicBezTo>
                    <a:pt x="723" y="326"/>
                    <a:pt x="720" y="327"/>
                    <a:pt x="718" y="327"/>
                  </a:cubicBezTo>
                  <a:cubicBezTo>
                    <a:pt x="711" y="329"/>
                    <a:pt x="703" y="330"/>
                    <a:pt x="696" y="331"/>
                  </a:cubicBezTo>
                  <a:cubicBezTo>
                    <a:pt x="685" y="332"/>
                    <a:pt x="675" y="333"/>
                    <a:pt x="664" y="333"/>
                  </a:cubicBezTo>
                  <a:cubicBezTo>
                    <a:pt x="642" y="334"/>
                    <a:pt x="620" y="333"/>
                    <a:pt x="598" y="333"/>
                  </a:cubicBezTo>
                  <a:cubicBezTo>
                    <a:pt x="582" y="333"/>
                    <a:pt x="565" y="333"/>
                    <a:pt x="549" y="333"/>
                  </a:cubicBezTo>
                  <a:cubicBezTo>
                    <a:pt x="549" y="333"/>
                    <a:pt x="549" y="333"/>
                    <a:pt x="549" y="332"/>
                  </a:cubicBezTo>
                  <a:cubicBezTo>
                    <a:pt x="550" y="332"/>
                    <a:pt x="549" y="331"/>
                    <a:pt x="548" y="332"/>
                  </a:cubicBezTo>
                  <a:cubicBezTo>
                    <a:pt x="548" y="332"/>
                    <a:pt x="547" y="332"/>
                    <a:pt x="547" y="333"/>
                  </a:cubicBezTo>
                  <a:cubicBezTo>
                    <a:pt x="518" y="333"/>
                    <a:pt x="489" y="333"/>
                    <a:pt x="459" y="334"/>
                  </a:cubicBezTo>
                  <a:cubicBezTo>
                    <a:pt x="413" y="336"/>
                    <a:pt x="367" y="338"/>
                    <a:pt x="321" y="341"/>
                  </a:cubicBezTo>
                  <a:cubicBezTo>
                    <a:pt x="299" y="342"/>
                    <a:pt x="277" y="344"/>
                    <a:pt x="255" y="346"/>
                  </a:cubicBezTo>
                  <a:cubicBezTo>
                    <a:pt x="232" y="348"/>
                    <a:pt x="211" y="350"/>
                    <a:pt x="188" y="343"/>
                  </a:cubicBezTo>
                  <a:cubicBezTo>
                    <a:pt x="187" y="343"/>
                    <a:pt x="187" y="343"/>
                    <a:pt x="187" y="343"/>
                  </a:cubicBezTo>
                  <a:cubicBezTo>
                    <a:pt x="187" y="343"/>
                    <a:pt x="186" y="342"/>
                    <a:pt x="185" y="342"/>
                  </a:cubicBezTo>
                  <a:cubicBezTo>
                    <a:pt x="173" y="349"/>
                    <a:pt x="162" y="327"/>
                    <a:pt x="159" y="319"/>
                  </a:cubicBezTo>
                  <a:cubicBezTo>
                    <a:pt x="156" y="309"/>
                    <a:pt x="155" y="299"/>
                    <a:pt x="154" y="290"/>
                  </a:cubicBezTo>
                  <a:cubicBezTo>
                    <a:pt x="153" y="274"/>
                    <a:pt x="146" y="221"/>
                    <a:pt x="172" y="221"/>
                  </a:cubicBezTo>
                  <a:cubicBezTo>
                    <a:pt x="172" y="221"/>
                    <a:pt x="173" y="220"/>
                    <a:pt x="172" y="220"/>
                  </a:cubicBezTo>
                  <a:cubicBezTo>
                    <a:pt x="140" y="215"/>
                    <a:pt x="151" y="278"/>
                    <a:pt x="152" y="294"/>
                  </a:cubicBezTo>
                  <a:cubicBezTo>
                    <a:pt x="153" y="300"/>
                    <a:pt x="156" y="316"/>
                    <a:pt x="161" y="329"/>
                  </a:cubicBezTo>
                  <a:cubicBezTo>
                    <a:pt x="158" y="325"/>
                    <a:pt x="156" y="321"/>
                    <a:pt x="154" y="316"/>
                  </a:cubicBezTo>
                  <a:cubicBezTo>
                    <a:pt x="154" y="316"/>
                    <a:pt x="153" y="315"/>
                    <a:pt x="153" y="315"/>
                  </a:cubicBezTo>
                  <a:cubicBezTo>
                    <a:pt x="151" y="312"/>
                    <a:pt x="149" y="308"/>
                    <a:pt x="147" y="305"/>
                  </a:cubicBezTo>
                  <a:cubicBezTo>
                    <a:pt x="140" y="292"/>
                    <a:pt x="133" y="279"/>
                    <a:pt x="125" y="266"/>
                  </a:cubicBezTo>
                  <a:cubicBezTo>
                    <a:pt x="111" y="242"/>
                    <a:pt x="97" y="216"/>
                    <a:pt x="81" y="193"/>
                  </a:cubicBezTo>
                  <a:cubicBezTo>
                    <a:pt x="80" y="191"/>
                    <a:pt x="77" y="192"/>
                    <a:pt x="78" y="194"/>
                  </a:cubicBezTo>
                  <a:cubicBezTo>
                    <a:pt x="90" y="219"/>
                    <a:pt x="105" y="242"/>
                    <a:pt x="119" y="266"/>
                  </a:cubicBezTo>
                  <a:cubicBezTo>
                    <a:pt x="94" y="275"/>
                    <a:pt x="67" y="285"/>
                    <a:pt x="44" y="298"/>
                  </a:cubicBezTo>
                  <a:cubicBezTo>
                    <a:pt x="26" y="307"/>
                    <a:pt x="30" y="334"/>
                    <a:pt x="30" y="351"/>
                  </a:cubicBezTo>
                  <a:cubicBezTo>
                    <a:pt x="30" y="356"/>
                    <a:pt x="29" y="369"/>
                    <a:pt x="29" y="384"/>
                  </a:cubicBezTo>
                  <a:cubicBezTo>
                    <a:pt x="19" y="384"/>
                    <a:pt x="15" y="393"/>
                    <a:pt x="12" y="402"/>
                  </a:cubicBezTo>
                  <a:cubicBezTo>
                    <a:pt x="7" y="420"/>
                    <a:pt x="7" y="442"/>
                    <a:pt x="6" y="461"/>
                  </a:cubicBezTo>
                  <a:cubicBezTo>
                    <a:pt x="6" y="476"/>
                    <a:pt x="0" y="524"/>
                    <a:pt x="29" y="516"/>
                  </a:cubicBezTo>
                  <a:cubicBezTo>
                    <a:pt x="29" y="516"/>
                    <a:pt x="29" y="516"/>
                    <a:pt x="29" y="517"/>
                  </a:cubicBezTo>
                  <a:cubicBezTo>
                    <a:pt x="61" y="533"/>
                    <a:pt x="98" y="540"/>
                    <a:pt x="133" y="549"/>
                  </a:cubicBezTo>
                  <a:cubicBezTo>
                    <a:pt x="169" y="558"/>
                    <a:pt x="205" y="565"/>
                    <a:pt x="241" y="576"/>
                  </a:cubicBezTo>
                  <a:cubicBezTo>
                    <a:pt x="310" y="596"/>
                    <a:pt x="377" y="627"/>
                    <a:pt x="450" y="634"/>
                  </a:cubicBezTo>
                  <a:cubicBezTo>
                    <a:pt x="450" y="635"/>
                    <a:pt x="451" y="635"/>
                    <a:pt x="452" y="635"/>
                  </a:cubicBezTo>
                  <a:cubicBezTo>
                    <a:pt x="495" y="628"/>
                    <a:pt x="537" y="611"/>
                    <a:pt x="577" y="594"/>
                  </a:cubicBezTo>
                  <a:cubicBezTo>
                    <a:pt x="619" y="577"/>
                    <a:pt x="661" y="560"/>
                    <a:pt x="703" y="542"/>
                  </a:cubicBezTo>
                  <a:cubicBezTo>
                    <a:pt x="723" y="534"/>
                    <a:pt x="744" y="526"/>
                    <a:pt x="764" y="517"/>
                  </a:cubicBezTo>
                  <a:cubicBezTo>
                    <a:pt x="784" y="509"/>
                    <a:pt x="805" y="498"/>
                    <a:pt x="825" y="490"/>
                  </a:cubicBezTo>
                  <a:cubicBezTo>
                    <a:pt x="838" y="486"/>
                    <a:pt x="857" y="487"/>
                    <a:pt x="867" y="477"/>
                  </a:cubicBezTo>
                  <a:cubicBezTo>
                    <a:pt x="873" y="470"/>
                    <a:pt x="873" y="462"/>
                    <a:pt x="865" y="458"/>
                  </a:cubicBezTo>
                  <a:cubicBezTo>
                    <a:pt x="863" y="457"/>
                    <a:pt x="862" y="457"/>
                    <a:pt x="862" y="458"/>
                  </a:cubicBezTo>
                  <a:cubicBezTo>
                    <a:pt x="861" y="457"/>
                    <a:pt x="859" y="456"/>
                    <a:pt x="858" y="457"/>
                  </a:cubicBezTo>
                  <a:cubicBezTo>
                    <a:pt x="858" y="458"/>
                    <a:pt x="857" y="458"/>
                    <a:pt x="857" y="459"/>
                  </a:cubicBezTo>
                  <a:cubicBezTo>
                    <a:pt x="852" y="424"/>
                    <a:pt x="852" y="393"/>
                    <a:pt x="864" y="359"/>
                  </a:cubicBezTo>
                  <a:cubicBezTo>
                    <a:pt x="864" y="358"/>
                    <a:pt x="864" y="358"/>
                    <a:pt x="864" y="358"/>
                  </a:cubicBezTo>
                  <a:cubicBezTo>
                    <a:pt x="866" y="357"/>
                    <a:pt x="869" y="356"/>
                    <a:pt x="872" y="355"/>
                  </a:cubicBezTo>
                  <a:cubicBezTo>
                    <a:pt x="874" y="354"/>
                    <a:pt x="874" y="350"/>
                    <a:pt x="871" y="350"/>
                  </a:cubicBezTo>
                  <a:close/>
                  <a:moveTo>
                    <a:pt x="736" y="213"/>
                  </a:moveTo>
                  <a:cubicBezTo>
                    <a:pt x="736" y="213"/>
                    <a:pt x="736" y="212"/>
                    <a:pt x="736" y="212"/>
                  </a:cubicBezTo>
                  <a:cubicBezTo>
                    <a:pt x="702" y="209"/>
                    <a:pt x="665" y="212"/>
                    <a:pt x="631" y="212"/>
                  </a:cubicBezTo>
                  <a:cubicBezTo>
                    <a:pt x="600" y="212"/>
                    <a:pt x="567" y="209"/>
                    <a:pt x="536" y="212"/>
                  </a:cubicBezTo>
                  <a:cubicBezTo>
                    <a:pt x="538" y="212"/>
                    <a:pt x="540" y="211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3" y="210"/>
                    <a:pt x="544" y="210"/>
                    <a:pt x="544" y="209"/>
                  </a:cubicBezTo>
                  <a:cubicBezTo>
                    <a:pt x="544" y="209"/>
                    <a:pt x="544" y="209"/>
                    <a:pt x="545" y="209"/>
                  </a:cubicBezTo>
                  <a:cubicBezTo>
                    <a:pt x="576" y="211"/>
                    <a:pt x="608" y="210"/>
                    <a:pt x="639" y="210"/>
                  </a:cubicBezTo>
                  <a:cubicBezTo>
                    <a:pt x="672" y="209"/>
                    <a:pt x="704" y="209"/>
                    <a:pt x="736" y="207"/>
                  </a:cubicBezTo>
                  <a:cubicBezTo>
                    <a:pt x="737" y="208"/>
                    <a:pt x="737" y="208"/>
                    <a:pt x="737" y="210"/>
                  </a:cubicBezTo>
                  <a:cubicBezTo>
                    <a:pt x="737" y="211"/>
                    <a:pt x="737" y="212"/>
                    <a:pt x="736" y="213"/>
                  </a:cubicBezTo>
                  <a:close/>
                  <a:moveTo>
                    <a:pt x="737" y="203"/>
                  </a:moveTo>
                  <a:cubicBezTo>
                    <a:pt x="737" y="203"/>
                    <a:pt x="737" y="203"/>
                    <a:pt x="736" y="203"/>
                  </a:cubicBezTo>
                  <a:cubicBezTo>
                    <a:pt x="704" y="204"/>
                    <a:pt x="672" y="206"/>
                    <a:pt x="639" y="206"/>
                  </a:cubicBezTo>
                  <a:cubicBezTo>
                    <a:pt x="609" y="207"/>
                    <a:pt x="578" y="205"/>
                    <a:pt x="547" y="207"/>
                  </a:cubicBezTo>
                  <a:cubicBezTo>
                    <a:pt x="562" y="193"/>
                    <a:pt x="575" y="176"/>
                    <a:pt x="588" y="160"/>
                  </a:cubicBezTo>
                  <a:cubicBezTo>
                    <a:pt x="594" y="151"/>
                    <a:pt x="601" y="143"/>
                    <a:pt x="607" y="134"/>
                  </a:cubicBezTo>
                  <a:cubicBezTo>
                    <a:pt x="648" y="162"/>
                    <a:pt x="691" y="184"/>
                    <a:pt x="737" y="203"/>
                  </a:cubicBezTo>
                  <a:close/>
                  <a:moveTo>
                    <a:pt x="429" y="210"/>
                  </a:moveTo>
                  <a:cubicBezTo>
                    <a:pt x="391" y="207"/>
                    <a:pt x="353" y="205"/>
                    <a:pt x="315" y="204"/>
                  </a:cubicBezTo>
                  <a:cubicBezTo>
                    <a:pt x="278" y="202"/>
                    <a:pt x="241" y="201"/>
                    <a:pt x="203" y="199"/>
                  </a:cubicBezTo>
                  <a:cubicBezTo>
                    <a:pt x="166" y="198"/>
                    <a:pt x="129" y="194"/>
                    <a:pt x="91" y="194"/>
                  </a:cubicBezTo>
                  <a:cubicBezTo>
                    <a:pt x="91" y="194"/>
                    <a:pt x="91" y="193"/>
                    <a:pt x="91" y="193"/>
                  </a:cubicBezTo>
                  <a:cubicBezTo>
                    <a:pt x="65" y="175"/>
                    <a:pt x="73" y="146"/>
                    <a:pt x="76" y="119"/>
                  </a:cubicBezTo>
                  <a:cubicBezTo>
                    <a:pt x="77" y="107"/>
                    <a:pt x="77" y="85"/>
                    <a:pt x="83" y="75"/>
                  </a:cubicBezTo>
                  <a:cubicBezTo>
                    <a:pt x="90" y="64"/>
                    <a:pt x="107" y="59"/>
                    <a:pt x="118" y="55"/>
                  </a:cubicBezTo>
                  <a:cubicBezTo>
                    <a:pt x="140" y="46"/>
                    <a:pt x="162" y="37"/>
                    <a:pt x="184" y="29"/>
                  </a:cubicBezTo>
                  <a:cubicBezTo>
                    <a:pt x="205" y="21"/>
                    <a:pt x="227" y="14"/>
                    <a:pt x="248" y="4"/>
                  </a:cubicBezTo>
                  <a:cubicBezTo>
                    <a:pt x="277" y="8"/>
                    <a:pt x="307" y="7"/>
                    <a:pt x="337" y="8"/>
                  </a:cubicBezTo>
                  <a:cubicBezTo>
                    <a:pt x="368" y="9"/>
                    <a:pt x="399" y="10"/>
                    <a:pt x="430" y="11"/>
                  </a:cubicBezTo>
                  <a:cubicBezTo>
                    <a:pt x="491" y="13"/>
                    <a:pt x="550" y="16"/>
                    <a:pt x="611" y="24"/>
                  </a:cubicBezTo>
                  <a:cubicBezTo>
                    <a:pt x="584" y="45"/>
                    <a:pt x="560" y="72"/>
                    <a:pt x="540" y="100"/>
                  </a:cubicBezTo>
                  <a:cubicBezTo>
                    <a:pt x="540" y="100"/>
                    <a:pt x="539" y="99"/>
                    <a:pt x="539" y="99"/>
                  </a:cubicBezTo>
                  <a:cubicBezTo>
                    <a:pt x="492" y="82"/>
                    <a:pt x="438" y="84"/>
                    <a:pt x="389" y="81"/>
                  </a:cubicBezTo>
                  <a:cubicBezTo>
                    <a:pt x="335" y="77"/>
                    <a:pt x="282" y="74"/>
                    <a:pt x="229" y="71"/>
                  </a:cubicBezTo>
                  <a:cubicBezTo>
                    <a:pt x="203" y="70"/>
                    <a:pt x="177" y="69"/>
                    <a:pt x="151" y="69"/>
                  </a:cubicBezTo>
                  <a:cubicBezTo>
                    <a:pt x="134" y="69"/>
                    <a:pt x="105" y="64"/>
                    <a:pt x="91" y="75"/>
                  </a:cubicBezTo>
                  <a:cubicBezTo>
                    <a:pt x="78" y="84"/>
                    <a:pt x="80" y="106"/>
                    <a:pt x="79" y="121"/>
                  </a:cubicBezTo>
                  <a:cubicBezTo>
                    <a:pt x="78" y="142"/>
                    <a:pt x="75" y="166"/>
                    <a:pt x="88" y="184"/>
                  </a:cubicBezTo>
                  <a:cubicBezTo>
                    <a:pt x="88" y="185"/>
                    <a:pt x="89" y="185"/>
                    <a:pt x="90" y="185"/>
                  </a:cubicBezTo>
                  <a:cubicBezTo>
                    <a:pt x="91" y="186"/>
                    <a:pt x="93" y="186"/>
                    <a:pt x="96" y="185"/>
                  </a:cubicBezTo>
                  <a:cubicBezTo>
                    <a:pt x="96" y="185"/>
                    <a:pt x="97" y="185"/>
                    <a:pt x="97" y="185"/>
                  </a:cubicBezTo>
                  <a:cubicBezTo>
                    <a:pt x="132" y="190"/>
                    <a:pt x="168" y="190"/>
                    <a:pt x="203" y="193"/>
                  </a:cubicBezTo>
                  <a:cubicBezTo>
                    <a:pt x="240" y="195"/>
                    <a:pt x="278" y="197"/>
                    <a:pt x="315" y="199"/>
                  </a:cubicBezTo>
                  <a:cubicBezTo>
                    <a:pt x="351" y="201"/>
                    <a:pt x="388" y="202"/>
                    <a:pt x="424" y="203"/>
                  </a:cubicBezTo>
                  <a:cubicBezTo>
                    <a:pt x="458" y="204"/>
                    <a:pt x="495" y="209"/>
                    <a:pt x="528" y="201"/>
                  </a:cubicBezTo>
                  <a:cubicBezTo>
                    <a:pt x="530" y="201"/>
                    <a:pt x="530" y="200"/>
                    <a:pt x="529" y="199"/>
                  </a:cubicBezTo>
                  <a:cubicBezTo>
                    <a:pt x="530" y="199"/>
                    <a:pt x="531" y="199"/>
                    <a:pt x="530" y="198"/>
                  </a:cubicBezTo>
                  <a:cubicBezTo>
                    <a:pt x="530" y="194"/>
                    <a:pt x="530" y="189"/>
                    <a:pt x="529" y="185"/>
                  </a:cubicBezTo>
                  <a:cubicBezTo>
                    <a:pt x="530" y="185"/>
                    <a:pt x="530" y="185"/>
                    <a:pt x="530" y="184"/>
                  </a:cubicBezTo>
                  <a:cubicBezTo>
                    <a:pt x="551" y="160"/>
                    <a:pt x="572" y="137"/>
                    <a:pt x="594" y="114"/>
                  </a:cubicBezTo>
                  <a:cubicBezTo>
                    <a:pt x="595" y="113"/>
                    <a:pt x="594" y="112"/>
                    <a:pt x="593" y="113"/>
                  </a:cubicBezTo>
                  <a:cubicBezTo>
                    <a:pt x="570" y="134"/>
                    <a:pt x="549" y="158"/>
                    <a:pt x="529" y="183"/>
                  </a:cubicBezTo>
                  <a:cubicBezTo>
                    <a:pt x="529" y="179"/>
                    <a:pt x="529" y="175"/>
                    <a:pt x="529" y="170"/>
                  </a:cubicBezTo>
                  <a:cubicBezTo>
                    <a:pt x="529" y="170"/>
                    <a:pt x="529" y="170"/>
                    <a:pt x="529" y="170"/>
                  </a:cubicBezTo>
                  <a:cubicBezTo>
                    <a:pt x="542" y="156"/>
                    <a:pt x="556" y="141"/>
                    <a:pt x="568" y="126"/>
                  </a:cubicBezTo>
                  <a:cubicBezTo>
                    <a:pt x="568" y="126"/>
                    <a:pt x="567" y="124"/>
                    <a:pt x="567" y="125"/>
                  </a:cubicBezTo>
                  <a:cubicBezTo>
                    <a:pt x="554" y="139"/>
                    <a:pt x="541" y="154"/>
                    <a:pt x="529" y="168"/>
                  </a:cubicBezTo>
                  <a:cubicBezTo>
                    <a:pt x="529" y="152"/>
                    <a:pt x="531" y="137"/>
                    <a:pt x="533" y="121"/>
                  </a:cubicBezTo>
                  <a:cubicBezTo>
                    <a:pt x="551" y="102"/>
                    <a:pt x="566" y="80"/>
                    <a:pt x="586" y="63"/>
                  </a:cubicBezTo>
                  <a:cubicBezTo>
                    <a:pt x="586" y="63"/>
                    <a:pt x="586" y="62"/>
                    <a:pt x="585" y="62"/>
                  </a:cubicBezTo>
                  <a:cubicBezTo>
                    <a:pt x="574" y="70"/>
                    <a:pt x="566" y="81"/>
                    <a:pt x="557" y="90"/>
                  </a:cubicBezTo>
                  <a:cubicBezTo>
                    <a:pt x="550" y="99"/>
                    <a:pt x="541" y="108"/>
                    <a:pt x="534" y="117"/>
                  </a:cubicBezTo>
                  <a:cubicBezTo>
                    <a:pt x="535" y="113"/>
                    <a:pt x="536" y="109"/>
                    <a:pt x="536" y="104"/>
                  </a:cubicBezTo>
                  <a:cubicBezTo>
                    <a:pt x="537" y="104"/>
                    <a:pt x="537" y="103"/>
                    <a:pt x="536" y="103"/>
                  </a:cubicBezTo>
                  <a:cubicBezTo>
                    <a:pt x="537" y="103"/>
                    <a:pt x="537" y="103"/>
                    <a:pt x="538" y="103"/>
                  </a:cubicBezTo>
                  <a:cubicBezTo>
                    <a:pt x="539" y="104"/>
                    <a:pt x="539" y="103"/>
                    <a:pt x="540" y="103"/>
                  </a:cubicBezTo>
                  <a:cubicBezTo>
                    <a:pt x="541" y="103"/>
                    <a:pt x="542" y="103"/>
                    <a:pt x="542" y="103"/>
                  </a:cubicBezTo>
                  <a:cubicBezTo>
                    <a:pt x="559" y="83"/>
                    <a:pt x="576" y="65"/>
                    <a:pt x="594" y="46"/>
                  </a:cubicBezTo>
                  <a:cubicBezTo>
                    <a:pt x="590" y="55"/>
                    <a:pt x="591" y="65"/>
                    <a:pt x="592" y="75"/>
                  </a:cubicBezTo>
                  <a:cubicBezTo>
                    <a:pt x="592" y="81"/>
                    <a:pt x="593" y="86"/>
                    <a:pt x="595" y="92"/>
                  </a:cubicBezTo>
                  <a:cubicBezTo>
                    <a:pt x="571" y="112"/>
                    <a:pt x="550" y="133"/>
                    <a:pt x="530" y="157"/>
                  </a:cubicBezTo>
                  <a:cubicBezTo>
                    <a:pt x="529" y="157"/>
                    <a:pt x="530" y="158"/>
                    <a:pt x="530" y="157"/>
                  </a:cubicBezTo>
                  <a:cubicBezTo>
                    <a:pt x="551" y="135"/>
                    <a:pt x="572" y="114"/>
                    <a:pt x="595" y="93"/>
                  </a:cubicBezTo>
                  <a:cubicBezTo>
                    <a:pt x="597" y="99"/>
                    <a:pt x="600" y="105"/>
                    <a:pt x="604" y="111"/>
                  </a:cubicBezTo>
                  <a:cubicBezTo>
                    <a:pt x="591" y="121"/>
                    <a:pt x="581" y="135"/>
                    <a:pt x="571" y="148"/>
                  </a:cubicBezTo>
                  <a:cubicBezTo>
                    <a:pt x="558" y="165"/>
                    <a:pt x="545" y="182"/>
                    <a:pt x="531" y="199"/>
                  </a:cubicBezTo>
                  <a:cubicBezTo>
                    <a:pt x="530" y="200"/>
                    <a:pt x="532" y="202"/>
                    <a:pt x="533" y="201"/>
                  </a:cubicBezTo>
                  <a:cubicBezTo>
                    <a:pt x="547" y="189"/>
                    <a:pt x="557" y="175"/>
                    <a:pt x="568" y="160"/>
                  </a:cubicBezTo>
                  <a:cubicBezTo>
                    <a:pt x="580" y="143"/>
                    <a:pt x="593" y="128"/>
                    <a:pt x="607" y="112"/>
                  </a:cubicBezTo>
                  <a:cubicBezTo>
                    <a:pt x="607" y="112"/>
                    <a:pt x="607" y="111"/>
                    <a:pt x="607" y="111"/>
                  </a:cubicBezTo>
                  <a:cubicBezTo>
                    <a:pt x="624" y="107"/>
                    <a:pt x="616" y="114"/>
                    <a:pt x="613" y="118"/>
                  </a:cubicBezTo>
                  <a:cubicBezTo>
                    <a:pt x="610" y="122"/>
                    <a:pt x="606" y="127"/>
                    <a:pt x="603" y="132"/>
                  </a:cubicBezTo>
                  <a:cubicBezTo>
                    <a:pt x="596" y="142"/>
                    <a:pt x="588" y="151"/>
                    <a:pt x="580" y="161"/>
                  </a:cubicBezTo>
                  <a:cubicBezTo>
                    <a:pt x="568" y="176"/>
                    <a:pt x="554" y="191"/>
                    <a:pt x="543" y="207"/>
                  </a:cubicBezTo>
                  <a:cubicBezTo>
                    <a:pt x="542" y="207"/>
                    <a:pt x="542" y="207"/>
                    <a:pt x="542" y="207"/>
                  </a:cubicBezTo>
                  <a:cubicBezTo>
                    <a:pt x="541" y="207"/>
                    <a:pt x="541" y="208"/>
                    <a:pt x="541" y="208"/>
                  </a:cubicBezTo>
                  <a:cubicBezTo>
                    <a:pt x="503" y="218"/>
                    <a:pt x="467" y="213"/>
                    <a:pt x="429" y="210"/>
                  </a:cubicBezTo>
                  <a:close/>
                  <a:moveTo>
                    <a:pt x="528" y="124"/>
                  </a:moveTo>
                  <a:cubicBezTo>
                    <a:pt x="527" y="124"/>
                    <a:pt x="527" y="123"/>
                    <a:pt x="527" y="123"/>
                  </a:cubicBezTo>
                  <a:cubicBezTo>
                    <a:pt x="458" y="118"/>
                    <a:pt x="388" y="118"/>
                    <a:pt x="319" y="115"/>
                  </a:cubicBezTo>
                  <a:cubicBezTo>
                    <a:pt x="250" y="113"/>
                    <a:pt x="181" y="105"/>
                    <a:pt x="111" y="99"/>
                  </a:cubicBezTo>
                  <a:cubicBezTo>
                    <a:pt x="111" y="99"/>
                    <a:pt x="111" y="99"/>
                    <a:pt x="111" y="100"/>
                  </a:cubicBezTo>
                  <a:cubicBezTo>
                    <a:pt x="179" y="112"/>
                    <a:pt x="248" y="114"/>
                    <a:pt x="316" y="118"/>
                  </a:cubicBezTo>
                  <a:cubicBezTo>
                    <a:pt x="386" y="122"/>
                    <a:pt x="457" y="126"/>
                    <a:pt x="527" y="126"/>
                  </a:cubicBezTo>
                  <a:cubicBezTo>
                    <a:pt x="527" y="126"/>
                    <a:pt x="527" y="126"/>
                    <a:pt x="527" y="125"/>
                  </a:cubicBezTo>
                  <a:cubicBezTo>
                    <a:pt x="527" y="129"/>
                    <a:pt x="526" y="132"/>
                    <a:pt x="526" y="135"/>
                  </a:cubicBezTo>
                  <a:cubicBezTo>
                    <a:pt x="471" y="132"/>
                    <a:pt x="416" y="133"/>
                    <a:pt x="362" y="131"/>
                  </a:cubicBezTo>
                  <a:cubicBezTo>
                    <a:pt x="306" y="129"/>
                    <a:pt x="251" y="127"/>
                    <a:pt x="196" y="124"/>
                  </a:cubicBezTo>
                  <a:cubicBezTo>
                    <a:pt x="195" y="124"/>
                    <a:pt x="195" y="125"/>
                    <a:pt x="196" y="125"/>
                  </a:cubicBezTo>
                  <a:cubicBezTo>
                    <a:pt x="251" y="128"/>
                    <a:pt x="306" y="131"/>
                    <a:pt x="362" y="134"/>
                  </a:cubicBezTo>
                  <a:cubicBezTo>
                    <a:pt x="416" y="136"/>
                    <a:pt x="471" y="139"/>
                    <a:pt x="525" y="138"/>
                  </a:cubicBezTo>
                  <a:cubicBezTo>
                    <a:pt x="525" y="143"/>
                    <a:pt x="524" y="147"/>
                    <a:pt x="524" y="152"/>
                  </a:cubicBezTo>
                  <a:cubicBezTo>
                    <a:pt x="518" y="152"/>
                    <a:pt x="512" y="152"/>
                    <a:pt x="506" y="152"/>
                  </a:cubicBezTo>
                  <a:cubicBezTo>
                    <a:pt x="506" y="152"/>
                    <a:pt x="506" y="153"/>
                    <a:pt x="506" y="153"/>
                  </a:cubicBezTo>
                  <a:cubicBezTo>
                    <a:pt x="512" y="153"/>
                    <a:pt x="518" y="153"/>
                    <a:pt x="524" y="153"/>
                  </a:cubicBezTo>
                  <a:cubicBezTo>
                    <a:pt x="524" y="162"/>
                    <a:pt x="524" y="171"/>
                    <a:pt x="525" y="180"/>
                  </a:cubicBezTo>
                  <a:cubicBezTo>
                    <a:pt x="525" y="180"/>
                    <a:pt x="525" y="180"/>
                    <a:pt x="525" y="180"/>
                  </a:cubicBezTo>
                  <a:cubicBezTo>
                    <a:pt x="485" y="186"/>
                    <a:pt x="446" y="171"/>
                    <a:pt x="405" y="177"/>
                  </a:cubicBezTo>
                  <a:cubicBezTo>
                    <a:pt x="404" y="177"/>
                    <a:pt x="404" y="179"/>
                    <a:pt x="406" y="179"/>
                  </a:cubicBezTo>
                  <a:cubicBezTo>
                    <a:pt x="429" y="178"/>
                    <a:pt x="451" y="178"/>
                    <a:pt x="475" y="182"/>
                  </a:cubicBezTo>
                  <a:cubicBezTo>
                    <a:pt x="492" y="185"/>
                    <a:pt x="509" y="186"/>
                    <a:pt x="525" y="181"/>
                  </a:cubicBezTo>
                  <a:cubicBezTo>
                    <a:pt x="525" y="181"/>
                    <a:pt x="525" y="181"/>
                    <a:pt x="525" y="181"/>
                  </a:cubicBezTo>
                  <a:cubicBezTo>
                    <a:pt x="526" y="187"/>
                    <a:pt x="527" y="192"/>
                    <a:pt x="529" y="198"/>
                  </a:cubicBezTo>
                  <a:cubicBezTo>
                    <a:pt x="528" y="198"/>
                    <a:pt x="528" y="198"/>
                    <a:pt x="527" y="198"/>
                  </a:cubicBezTo>
                  <a:cubicBezTo>
                    <a:pt x="493" y="203"/>
                    <a:pt x="456" y="200"/>
                    <a:pt x="421" y="199"/>
                  </a:cubicBezTo>
                  <a:cubicBezTo>
                    <a:pt x="385" y="198"/>
                    <a:pt x="348" y="197"/>
                    <a:pt x="312" y="195"/>
                  </a:cubicBezTo>
                  <a:cubicBezTo>
                    <a:pt x="277" y="194"/>
                    <a:pt x="241" y="192"/>
                    <a:pt x="206" y="190"/>
                  </a:cubicBezTo>
                  <a:cubicBezTo>
                    <a:pt x="170" y="187"/>
                    <a:pt x="135" y="182"/>
                    <a:pt x="99" y="181"/>
                  </a:cubicBezTo>
                  <a:cubicBezTo>
                    <a:pt x="99" y="179"/>
                    <a:pt x="100" y="176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32" y="175"/>
                    <a:pt x="164" y="180"/>
                    <a:pt x="196" y="181"/>
                  </a:cubicBezTo>
                  <a:cubicBezTo>
                    <a:pt x="197" y="182"/>
                    <a:pt x="197" y="180"/>
                    <a:pt x="196" y="180"/>
                  </a:cubicBezTo>
                  <a:cubicBezTo>
                    <a:pt x="164" y="176"/>
                    <a:pt x="131" y="172"/>
                    <a:pt x="100" y="173"/>
                  </a:cubicBezTo>
                  <a:cubicBezTo>
                    <a:pt x="100" y="170"/>
                    <a:pt x="100" y="166"/>
                    <a:pt x="100" y="163"/>
                  </a:cubicBezTo>
                  <a:cubicBezTo>
                    <a:pt x="100" y="156"/>
                    <a:pt x="100" y="149"/>
                    <a:pt x="100" y="142"/>
                  </a:cubicBezTo>
                  <a:cubicBezTo>
                    <a:pt x="100" y="138"/>
                    <a:pt x="101" y="133"/>
                    <a:pt x="101" y="129"/>
                  </a:cubicBezTo>
                  <a:cubicBezTo>
                    <a:pt x="117" y="132"/>
                    <a:pt x="134" y="133"/>
                    <a:pt x="151" y="134"/>
                  </a:cubicBezTo>
                  <a:cubicBezTo>
                    <a:pt x="168" y="136"/>
                    <a:pt x="187" y="139"/>
                    <a:pt x="205" y="137"/>
                  </a:cubicBezTo>
                  <a:cubicBezTo>
                    <a:pt x="206" y="137"/>
                    <a:pt x="206" y="135"/>
                    <a:pt x="205" y="135"/>
                  </a:cubicBezTo>
                  <a:cubicBezTo>
                    <a:pt x="170" y="138"/>
                    <a:pt x="136" y="128"/>
                    <a:pt x="101" y="128"/>
                  </a:cubicBezTo>
                  <a:cubicBezTo>
                    <a:pt x="101" y="124"/>
                    <a:pt x="102" y="121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28" y="122"/>
                    <a:pt x="156" y="124"/>
                    <a:pt x="183" y="124"/>
                  </a:cubicBezTo>
                  <a:cubicBezTo>
                    <a:pt x="184" y="124"/>
                    <a:pt x="184" y="123"/>
                    <a:pt x="183" y="123"/>
                  </a:cubicBezTo>
                  <a:cubicBezTo>
                    <a:pt x="156" y="121"/>
                    <a:pt x="129" y="119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4"/>
                    <a:pt x="102" y="111"/>
                    <a:pt x="102" y="107"/>
                  </a:cubicBezTo>
                  <a:cubicBezTo>
                    <a:pt x="103" y="102"/>
                    <a:pt x="104" y="96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87"/>
                    <a:pt x="102" y="83"/>
                    <a:pt x="101" y="79"/>
                  </a:cubicBezTo>
                  <a:cubicBezTo>
                    <a:pt x="100" y="78"/>
                    <a:pt x="99" y="76"/>
                    <a:pt x="98" y="76"/>
                  </a:cubicBezTo>
                  <a:cubicBezTo>
                    <a:pt x="100" y="75"/>
                    <a:pt x="101" y="74"/>
                    <a:pt x="103" y="74"/>
                  </a:cubicBezTo>
                  <a:cubicBezTo>
                    <a:pt x="113" y="71"/>
                    <a:pt x="125" y="73"/>
                    <a:pt x="136" y="73"/>
                  </a:cubicBezTo>
                  <a:cubicBezTo>
                    <a:pt x="181" y="73"/>
                    <a:pt x="226" y="75"/>
                    <a:pt x="271" y="78"/>
                  </a:cubicBezTo>
                  <a:cubicBezTo>
                    <a:pt x="359" y="83"/>
                    <a:pt x="448" y="85"/>
                    <a:pt x="534" y="103"/>
                  </a:cubicBezTo>
                  <a:cubicBezTo>
                    <a:pt x="534" y="103"/>
                    <a:pt x="533" y="103"/>
                    <a:pt x="533" y="104"/>
                  </a:cubicBezTo>
                  <a:cubicBezTo>
                    <a:pt x="531" y="110"/>
                    <a:pt x="529" y="117"/>
                    <a:pt x="528" y="124"/>
                  </a:cubicBezTo>
                  <a:close/>
                  <a:moveTo>
                    <a:pt x="97" y="145"/>
                  </a:moveTo>
                  <a:cubicBezTo>
                    <a:pt x="96" y="151"/>
                    <a:pt x="96" y="156"/>
                    <a:pt x="96" y="161"/>
                  </a:cubicBezTo>
                  <a:cubicBezTo>
                    <a:pt x="95" y="168"/>
                    <a:pt x="94" y="175"/>
                    <a:pt x="96" y="182"/>
                  </a:cubicBezTo>
                  <a:cubicBezTo>
                    <a:pt x="95" y="182"/>
                    <a:pt x="95" y="182"/>
                    <a:pt x="95" y="182"/>
                  </a:cubicBezTo>
                  <a:cubicBezTo>
                    <a:pt x="87" y="178"/>
                    <a:pt x="92" y="148"/>
                    <a:pt x="93" y="141"/>
                  </a:cubicBezTo>
                  <a:cubicBezTo>
                    <a:pt x="93" y="128"/>
                    <a:pt x="91" y="115"/>
                    <a:pt x="91" y="102"/>
                  </a:cubicBezTo>
                  <a:cubicBezTo>
                    <a:pt x="91" y="100"/>
                    <a:pt x="90" y="87"/>
                    <a:pt x="91" y="82"/>
                  </a:cubicBezTo>
                  <a:cubicBezTo>
                    <a:pt x="91" y="82"/>
                    <a:pt x="92" y="81"/>
                    <a:pt x="93" y="80"/>
                  </a:cubicBezTo>
                  <a:cubicBezTo>
                    <a:pt x="103" y="77"/>
                    <a:pt x="98" y="102"/>
                    <a:pt x="98" y="105"/>
                  </a:cubicBezTo>
                  <a:cubicBezTo>
                    <a:pt x="97" y="118"/>
                    <a:pt x="97" y="132"/>
                    <a:pt x="97" y="145"/>
                  </a:cubicBezTo>
                  <a:close/>
                  <a:moveTo>
                    <a:pt x="88" y="158"/>
                  </a:moveTo>
                  <a:cubicBezTo>
                    <a:pt x="87" y="160"/>
                    <a:pt x="86" y="165"/>
                    <a:pt x="86" y="170"/>
                  </a:cubicBezTo>
                  <a:cubicBezTo>
                    <a:pt x="81" y="151"/>
                    <a:pt x="83" y="130"/>
                    <a:pt x="84" y="112"/>
                  </a:cubicBezTo>
                  <a:cubicBezTo>
                    <a:pt x="85" y="104"/>
                    <a:pt x="85" y="95"/>
                    <a:pt x="88" y="88"/>
                  </a:cubicBezTo>
                  <a:cubicBezTo>
                    <a:pt x="85" y="110"/>
                    <a:pt x="91" y="134"/>
                    <a:pt x="88" y="158"/>
                  </a:cubicBezTo>
                  <a:close/>
                  <a:moveTo>
                    <a:pt x="722" y="311"/>
                  </a:moveTo>
                  <a:cubicBezTo>
                    <a:pt x="633" y="315"/>
                    <a:pt x="544" y="316"/>
                    <a:pt x="454" y="319"/>
                  </a:cubicBezTo>
                  <a:cubicBezTo>
                    <a:pt x="410" y="320"/>
                    <a:pt x="365" y="321"/>
                    <a:pt x="321" y="322"/>
                  </a:cubicBezTo>
                  <a:cubicBezTo>
                    <a:pt x="275" y="323"/>
                    <a:pt x="229" y="322"/>
                    <a:pt x="183" y="326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229" y="328"/>
                    <a:pt x="275" y="324"/>
                    <a:pt x="321" y="323"/>
                  </a:cubicBezTo>
                  <a:cubicBezTo>
                    <a:pt x="365" y="322"/>
                    <a:pt x="410" y="321"/>
                    <a:pt x="454" y="320"/>
                  </a:cubicBezTo>
                  <a:cubicBezTo>
                    <a:pt x="542" y="318"/>
                    <a:pt x="629" y="317"/>
                    <a:pt x="716" y="313"/>
                  </a:cubicBezTo>
                  <a:cubicBezTo>
                    <a:pt x="697" y="319"/>
                    <a:pt x="677" y="320"/>
                    <a:pt x="657" y="322"/>
                  </a:cubicBezTo>
                  <a:cubicBezTo>
                    <a:pt x="635" y="324"/>
                    <a:pt x="613" y="324"/>
                    <a:pt x="591" y="324"/>
                  </a:cubicBezTo>
                  <a:cubicBezTo>
                    <a:pt x="546" y="325"/>
                    <a:pt x="501" y="323"/>
                    <a:pt x="456" y="325"/>
                  </a:cubicBezTo>
                  <a:cubicBezTo>
                    <a:pt x="413" y="326"/>
                    <a:pt x="369" y="329"/>
                    <a:pt x="325" y="332"/>
                  </a:cubicBezTo>
                  <a:cubicBezTo>
                    <a:pt x="303" y="333"/>
                    <a:pt x="281" y="335"/>
                    <a:pt x="259" y="335"/>
                  </a:cubicBezTo>
                  <a:cubicBezTo>
                    <a:pt x="236" y="336"/>
                    <a:pt x="212" y="334"/>
                    <a:pt x="188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78" y="335"/>
                    <a:pt x="172" y="326"/>
                    <a:pt x="168" y="315"/>
                  </a:cubicBezTo>
                  <a:cubicBezTo>
                    <a:pt x="220" y="316"/>
                    <a:pt x="272" y="314"/>
                    <a:pt x="323" y="312"/>
                  </a:cubicBezTo>
                  <a:cubicBezTo>
                    <a:pt x="324" y="312"/>
                    <a:pt x="325" y="310"/>
                    <a:pt x="323" y="310"/>
                  </a:cubicBezTo>
                  <a:cubicBezTo>
                    <a:pt x="272" y="310"/>
                    <a:pt x="219" y="310"/>
                    <a:pt x="168" y="313"/>
                  </a:cubicBezTo>
                  <a:cubicBezTo>
                    <a:pt x="166" y="310"/>
                    <a:pt x="165" y="306"/>
                    <a:pt x="165" y="302"/>
                  </a:cubicBezTo>
                  <a:cubicBezTo>
                    <a:pt x="195" y="304"/>
                    <a:pt x="227" y="299"/>
                    <a:pt x="258" y="299"/>
                  </a:cubicBezTo>
                  <a:cubicBezTo>
                    <a:pt x="290" y="299"/>
                    <a:pt x="321" y="300"/>
                    <a:pt x="353" y="301"/>
                  </a:cubicBezTo>
                  <a:cubicBezTo>
                    <a:pt x="354" y="301"/>
                    <a:pt x="354" y="300"/>
                    <a:pt x="353" y="300"/>
                  </a:cubicBezTo>
                  <a:cubicBezTo>
                    <a:pt x="321" y="297"/>
                    <a:pt x="287" y="296"/>
                    <a:pt x="255" y="297"/>
                  </a:cubicBezTo>
                  <a:cubicBezTo>
                    <a:pt x="225" y="297"/>
                    <a:pt x="193" y="296"/>
                    <a:pt x="164" y="301"/>
                  </a:cubicBezTo>
                  <a:cubicBezTo>
                    <a:pt x="163" y="295"/>
                    <a:pt x="162" y="289"/>
                    <a:pt x="162" y="285"/>
                  </a:cubicBezTo>
                  <a:cubicBezTo>
                    <a:pt x="162" y="285"/>
                    <a:pt x="162" y="284"/>
                    <a:pt x="162" y="284"/>
                  </a:cubicBezTo>
                  <a:cubicBezTo>
                    <a:pt x="162" y="285"/>
                    <a:pt x="162" y="285"/>
                    <a:pt x="162" y="285"/>
                  </a:cubicBezTo>
                  <a:cubicBezTo>
                    <a:pt x="175" y="286"/>
                    <a:pt x="188" y="287"/>
                    <a:pt x="200" y="286"/>
                  </a:cubicBezTo>
                  <a:cubicBezTo>
                    <a:pt x="201" y="286"/>
                    <a:pt x="201" y="286"/>
                    <a:pt x="200" y="285"/>
                  </a:cubicBezTo>
                  <a:cubicBezTo>
                    <a:pt x="188" y="284"/>
                    <a:pt x="175" y="283"/>
                    <a:pt x="162" y="283"/>
                  </a:cubicBezTo>
                  <a:cubicBezTo>
                    <a:pt x="162" y="283"/>
                    <a:pt x="162" y="284"/>
                    <a:pt x="162" y="284"/>
                  </a:cubicBezTo>
                  <a:cubicBezTo>
                    <a:pt x="161" y="282"/>
                    <a:pt x="161" y="278"/>
                    <a:pt x="161" y="273"/>
                  </a:cubicBezTo>
                  <a:cubicBezTo>
                    <a:pt x="161" y="274"/>
                    <a:pt x="161" y="274"/>
                    <a:pt x="161" y="274"/>
                  </a:cubicBezTo>
                  <a:cubicBezTo>
                    <a:pt x="200" y="275"/>
                    <a:pt x="239" y="274"/>
                    <a:pt x="278" y="274"/>
                  </a:cubicBezTo>
                  <a:cubicBezTo>
                    <a:pt x="317" y="274"/>
                    <a:pt x="357" y="275"/>
                    <a:pt x="396" y="274"/>
                  </a:cubicBezTo>
                  <a:cubicBezTo>
                    <a:pt x="397" y="274"/>
                    <a:pt x="397" y="273"/>
                    <a:pt x="396" y="273"/>
                  </a:cubicBezTo>
                  <a:cubicBezTo>
                    <a:pt x="357" y="271"/>
                    <a:pt x="317" y="273"/>
                    <a:pt x="278" y="273"/>
                  </a:cubicBezTo>
                  <a:cubicBezTo>
                    <a:pt x="239" y="272"/>
                    <a:pt x="200" y="272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68"/>
                    <a:pt x="160" y="262"/>
                    <a:pt x="161" y="256"/>
                  </a:cubicBezTo>
                  <a:cubicBezTo>
                    <a:pt x="199" y="254"/>
                    <a:pt x="238" y="250"/>
                    <a:pt x="277" y="250"/>
                  </a:cubicBezTo>
                  <a:cubicBezTo>
                    <a:pt x="315" y="249"/>
                    <a:pt x="354" y="250"/>
                    <a:pt x="393" y="253"/>
                  </a:cubicBezTo>
                  <a:cubicBezTo>
                    <a:pt x="393" y="253"/>
                    <a:pt x="393" y="253"/>
                    <a:pt x="393" y="253"/>
                  </a:cubicBezTo>
                  <a:cubicBezTo>
                    <a:pt x="317" y="246"/>
                    <a:pt x="237" y="244"/>
                    <a:pt x="161" y="254"/>
                  </a:cubicBezTo>
                  <a:cubicBezTo>
                    <a:pt x="162" y="240"/>
                    <a:pt x="165" y="227"/>
                    <a:pt x="174" y="229"/>
                  </a:cubicBezTo>
                  <a:cubicBezTo>
                    <a:pt x="175" y="230"/>
                    <a:pt x="176" y="229"/>
                    <a:pt x="176" y="228"/>
                  </a:cubicBezTo>
                  <a:cubicBezTo>
                    <a:pt x="176" y="228"/>
                    <a:pt x="176" y="229"/>
                    <a:pt x="176" y="229"/>
                  </a:cubicBezTo>
                  <a:cubicBezTo>
                    <a:pt x="200" y="230"/>
                    <a:pt x="225" y="227"/>
                    <a:pt x="249" y="226"/>
                  </a:cubicBezTo>
                  <a:cubicBezTo>
                    <a:pt x="274" y="225"/>
                    <a:pt x="299" y="224"/>
                    <a:pt x="324" y="223"/>
                  </a:cubicBezTo>
                  <a:cubicBezTo>
                    <a:pt x="373" y="221"/>
                    <a:pt x="422" y="221"/>
                    <a:pt x="471" y="218"/>
                  </a:cubicBezTo>
                  <a:cubicBezTo>
                    <a:pt x="472" y="218"/>
                    <a:pt x="472" y="218"/>
                    <a:pt x="472" y="218"/>
                  </a:cubicBezTo>
                  <a:cubicBezTo>
                    <a:pt x="490" y="219"/>
                    <a:pt x="508" y="219"/>
                    <a:pt x="526" y="215"/>
                  </a:cubicBezTo>
                  <a:cubicBezTo>
                    <a:pt x="560" y="219"/>
                    <a:pt x="596" y="217"/>
                    <a:pt x="631" y="217"/>
                  </a:cubicBezTo>
                  <a:cubicBezTo>
                    <a:pt x="660" y="217"/>
                    <a:pt x="690" y="219"/>
                    <a:pt x="719" y="217"/>
                  </a:cubicBezTo>
                  <a:cubicBezTo>
                    <a:pt x="712" y="233"/>
                    <a:pt x="708" y="251"/>
                    <a:pt x="710" y="268"/>
                  </a:cubicBezTo>
                  <a:cubicBezTo>
                    <a:pt x="613" y="274"/>
                    <a:pt x="516" y="274"/>
                    <a:pt x="418" y="273"/>
                  </a:cubicBezTo>
                  <a:cubicBezTo>
                    <a:pt x="417" y="273"/>
                    <a:pt x="417" y="274"/>
                    <a:pt x="418" y="274"/>
                  </a:cubicBezTo>
                  <a:cubicBezTo>
                    <a:pt x="515" y="280"/>
                    <a:pt x="613" y="276"/>
                    <a:pt x="710" y="270"/>
                  </a:cubicBezTo>
                  <a:cubicBezTo>
                    <a:pt x="711" y="277"/>
                    <a:pt x="712" y="283"/>
                    <a:pt x="715" y="290"/>
                  </a:cubicBezTo>
                  <a:cubicBezTo>
                    <a:pt x="635" y="293"/>
                    <a:pt x="556" y="296"/>
                    <a:pt x="476" y="298"/>
                  </a:cubicBezTo>
                  <a:cubicBezTo>
                    <a:pt x="476" y="298"/>
                    <a:pt x="476" y="298"/>
                    <a:pt x="476" y="298"/>
                  </a:cubicBezTo>
                  <a:cubicBezTo>
                    <a:pt x="556" y="299"/>
                    <a:pt x="636" y="297"/>
                    <a:pt x="715" y="291"/>
                  </a:cubicBezTo>
                  <a:cubicBezTo>
                    <a:pt x="717" y="295"/>
                    <a:pt x="719" y="300"/>
                    <a:pt x="721" y="304"/>
                  </a:cubicBezTo>
                  <a:cubicBezTo>
                    <a:pt x="660" y="304"/>
                    <a:pt x="598" y="305"/>
                    <a:pt x="537" y="307"/>
                  </a:cubicBezTo>
                  <a:cubicBezTo>
                    <a:pt x="476" y="308"/>
                    <a:pt x="413" y="309"/>
                    <a:pt x="352" y="314"/>
                  </a:cubicBezTo>
                  <a:cubicBezTo>
                    <a:pt x="351" y="314"/>
                    <a:pt x="351" y="315"/>
                    <a:pt x="352" y="315"/>
                  </a:cubicBezTo>
                  <a:cubicBezTo>
                    <a:pt x="414" y="314"/>
                    <a:pt x="475" y="310"/>
                    <a:pt x="537" y="308"/>
                  </a:cubicBezTo>
                  <a:cubicBezTo>
                    <a:pt x="599" y="307"/>
                    <a:pt x="661" y="306"/>
                    <a:pt x="722" y="306"/>
                  </a:cubicBezTo>
                  <a:cubicBezTo>
                    <a:pt x="723" y="307"/>
                    <a:pt x="723" y="308"/>
                    <a:pt x="724" y="309"/>
                  </a:cubicBezTo>
                  <a:cubicBezTo>
                    <a:pt x="724" y="309"/>
                    <a:pt x="725" y="309"/>
                    <a:pt x="725" y="309"/>
                  </a:cubicBezTo>
                  <a:cubicBezTo>
                    <a:pt x="724" y="310"/>
                    <a:pt x="723" y="310"/>
                    <a:pt x="722" y="311"/>
                  </a:cubicBezTo>
                  <a:close/>
                  <a:moveTo>
                    <a:pt x="568" y="338"/>
                  </a:moveTo>
                  <a:cubicBezTo>
                    <a:pt x="558" y="348"/>
                    <a:pt x="548" y="359"/>
                    <a:pt x="538" y="370"/>
                  </a:cubicBezTo>
                  <a:cubicBezTo>
                    <a:pt x="529" y="379"/>
                    <a:pt x="518" y="388"/>
                    <a:pt x="513" y="400"/>
                  </a:cubicBezTo>
                  <a:cubicBezTo>
                    <a:pt x="513" y="400"/>
                    <a:pt x="514" y="401"/>
                    <a:pt x="514" y="400"/>
                  </a:cubicBezTo>
                  <a:cubicBezTo>
                    <a:pt x="520" y="388"/>
                    <a:pt x="533" y="378"/>
                    <a:pt x="542" y="368"/>
                  </a:cubicBezTo>
                  <a:cubicBezTo>
                    <a:pt x="552" y="358"/>
                    <a:pt x="561" y="348"/>
                    <a:pt x="570" y="338"/>
                  </a:cubicBezTo>
                  <a:cubicBezTo>
                    <a:pt x="583" y="339"/>
                    <a:pt x="595" y="339"/>
                    <a:pt x="608" y="339"/>
                  </a:cubicBezTo>
                  <a:cubicBezTo>
                    <a:pt x="579" y="359"/>
                    <a:pt x="553" y="384"/>
                    <a:pt x="531" y="410"/>
                  </a:cubicBezTo>
                  <a:cubicBezTo>
                    <a:pt x="530" y="410"/>
                    <a:pt x="531" y="411"/>
                    <a:pt x="531" y="411"/>
                  </a:cubicBezTo>
                  <a:cubicBezTo>
                    <a:pt x="556" y="385"/>
                    <a:pt x="582" y="362"/>
                    <a:pt x="609" y="339"/>
                  </a:cubicBezTo>
                  <a:cubicBezTo>
                    <a:pt x="609" y="339"/>
                    <a:pt x="609" y="339"/>
                    <a:pt x="609" y="339"/>
                  </a:cubicBezTo>
                  <a:cubicBezTo>
                    <a:pt x="618" y="339"/>
                    <a:pt x="626" y="339"/>
                    <a:pt x="634" y="339"/>
                  </a:cubicBezTo>
                  <a:cubicBezTo>
                    <a:pt x="608" y="362"/>
                    <a:pt x="583" y="385"/>
                    <a:pt x="557" y="409"/>
                  </a:cubicBezTo>
                  <a:cubicBezTo>
                    <a:pt x="557" y="410"/>
                    <a:pt x="558" y="410"/>
                    <a:pt x="558" y="410"/>
                  </a:cubicBezTo>
                  <a:cubicBezTo>
                    <a:pt x="585" y="387"/>
                    <a:pt x="611" y="364"/>
                    <a:pt x="637" y="339"/>
                  </a:cubicBezTo>
                  <a:cubicBezTo>
                    <a:pt x="653" y="339"/>
                    <a:pt x="669" y="339"/>
                    <a:pt x="685" y="337"/>
                  </a:cubicBezTo>
                  <a:cubicBezTo>
                    <a:pt x="687" y="337"/>
                    <a:pt x="690" y="337"/>
                    <a:pt x="692" y="337"/>
                  </a:cubicBezTo>
                  <a:cubicBezTo>
                    <a:pt x="662" y="364"/>
                    <a:pt x="629" y="386"/>
                    <a:pt x="596" y="410"/>
                  </a:cubicBezTo>
                  <a:cubicBezTo>
                    <a:pt x="566" y="432"/>
                    <a:pt x="532" y="453"/>
                    <a:pt x="504" y="479"/>
                  </a:cubicBezTo>
                  <a:cubicBezTo>
                    <a:pt x="506" y="475"/>
                    <a:pt x="507" y="470"/>
                    <a:pt x="508" y="466"/>
                  </a:cubicBezTo>
                  <a:cubicBezTo>
                    <a:pt x="550" y="437"/>
                    <a:pt x="590" y="406"/>
                    <a:pt x="628" y="372"/>
                  </a:cubicBezTo>
                  <a:cubicBezTo>
                    <a:pt x="628" y="372"/>
                    <a:pt x="627" y="371"/>
                    <a:pt x="627" y="371"/>
                  </a:cubicBezTo>
                  <a:cubicBezTo>
                    <a:pt x="588" y="403"/>
                    <a:pt x="549" y="434"/>
                    <a:pt x="509" y="464"/>
                  </a:cubicBezTo>
                  <a:cubicBezTo>
                    <a:pt x="510" y="457"/>
                    <a:pt x="511" y="450"/>
                    <a:pt x="512" y="443"/>
                  </a:cubicBezTo>
                  <a:cubicBezTo>
                    <a:pt x="512" y="443"/>
                    <a:pt x="512" y="444"/>
                    <a:pt x="513" y="443"/>
                  </a:cubicBezTo>
                  <a:cubicBezTo>
                    <a:pt x="533" y="426"/>
                    <a:pt x="552" y="407"/>
                    <a:pt x="570" y="387"/>
                  </a:cubicBezTo>
                  <a:cubicBezTo>
                    <a:pt x="570" y="387"/>
                    <a:pt x="569" y="386"/>
                    <a:pt x="569" y="386"/>
                  </a:cubicBezTo>
                  <a:cubicBezTo>
                    <a:pt x="550" y="405"/>
                    <a:pt x="531" y="424"/>
                    <a:pt x="512" y="442"/>
                  </a:cubicBezTo>
                  <a:cubicBezTo>
                    <a:pt x="512" y="442"/>
                    <a:pt x="512" y="443"/>
                    <a:pt x="512" y="443"/>
                  </a:cubicBezTo>
                  <a:cubicBezTo>
                    <a:pt x="512" y="437"/>
                    <a:pt x="512" y="431"/>
                    <a:pt x="512" y="425"/>
                  </a:cubicBezTo>
                  <a:cubicBezTo>
                    <a:pt x="512" y="422"/>
                    <a:pt x="512" y="420"/>
                    <a:pt x="512" y="417"/>
                  </a:cubicBezTo>
                  <a:cubicBezTo>
                    <a:pt x="523" y="404"/>
                    <a:pt x="535" y="391"/>
                    <a:pt x="547" y="378"/>
                  </a:cubicBezTo>
                  <a:cubicBezTo>
                    <a:pt x="547" y="377"/>
                    <a:pt x="546" y="376"/>
                    <a:pt x="546" y="377"/>
                  </a:cubicBezTo>
                  <a:cubicBezTo>
                    <a:pt x="533" y="388"/>
                    <a:pt x="522" y="401"/>
                    <a:pt x="512" y="415"/>
                  </a:cubicBezTo>
                  <a:cubicBezTo>
                    <a:pt x="511" y="407"/>
                    <a:pt x="510" y="400"/>
                    <a:pt x="508" y="393"/>
                  </a:cubicBezTo>
                  <a:cubicBezTo>
                    <a:pt x="518" y="383"/>
                    <a:pt x="527" y="373"/>
                    <a:pt x="536" y="362"/>
                  </a:cubicBezTo>
                  <a:cubicBezTo>
                    <a:pt x="536" y="362"/>
                    <a:pt x="535" y="361"/>
                    <a:pt x="535" y="362"/>
                  </a:cubicBezTo>
                  <a:cubicBezTo>
                    <a:pt x="525" y="371"/>
                    <a:pt x="516" y="381"/>
                    <a:pt x="508" y="392"/>
                  </a:cubicBezTo>
                  <a:cubicBezTo>
                    <a:pt x="507" y="390"/>
                    <a:pt x="506" y="387"/>
                    <a:pt x="505" y="385"/>
                  </a:cubicBezTo>
                  <a:cubicBezTo>
                    <a:pt x="519" y="370"/>
                    <a:pt x="533" y="354"/>
                    <a:pt x="545" y="338"/>
                  </a:cubicBezTo>
                  <a:cubicBezTo>
                    <a:pt x="553" y="338"/>
                    <a:pt x="561" y="338"/>
                    <a:pt x="568" y="338"/>
                  </a:cubicBezTo>
                  <a:close/>
                  <a:moveTo>
                    <a:pt x="522" y="338"/>
                  </a:moveTo>
                  <a:cubicBezTo>
                    <a:pt x="522" y="338"/>
                    <a:pt x="522" y="338"/>
                    <a:pt x="522" y="337"/>
                  </a:cubicBezTo>
                  <a:cubicBezTo>
                    <a:pt x="529" y="337"/>
                    <a:pt x="536" y="338"/>
                    <a:pt x="542" y="338"/>
                  </a:cubicBezTo>
                  <a:cubicBezTo>
                    <a:pt x="529" y="352"/>
                    <a:pt x="517" y="368"/>
                    <a:pt x="504" y="384"/>
                  </a:cubicBezTo>
                  <a:cubicBezTo>
                    <a:pt x="503" y="381"/>
                    <a:pt x="502" y="377"/>
                    <a:pt x="500" y="374"/>
                  </a:cubicBezTo>
                  <a:cubicBezTo>
                    <a:pt x="508" y="364"/>
                    <a:pt x="516" y="354"/>
                    <a:pt x="524" y="343"/>
                  </a:cubicBezTo>
                  <a:cubicBezTo>
                    <a:pt x="525" y="343"/>
                    <a:pt x="524" y="342"/>
                    <a:pt x="524" y="342"/>
                  </a:cubicBezTo>
                  <a:cubicBezTo>
                    <a:pt x="515" y="352"/>
                    <a:pt x="507" y="363"/>
                    <a:pt x="499" y="374"/>
                  </a:cubicBezTo>
                  <a:cubicBezTo>
                    <a:pt x="498" y="372"/>
                    <a:pt x="497" y="370"/>
                    <a:pt x="495" y="368"/>
                  </a:cubicBezTo>
                  <a:cubicBezTo>
                    <a:pt x="496" y="368"/>
                    <a:pt x="497" y="367"/>
                    <a:pt x="498" y="366"/>
                  </a:cubicBezTo>
                  <a:cubicBezTo>
                    <a:pt x="500" y="359"/>
                    <a:pt x="503" y="354"/>
                    <a:pt x="508" y="349"/>
                  </a:cubicBezTo>
                  <a:cubicBezTo>
                    <a:pt x="511" y="346"/>
                    <a:pt x="513" y="344"/>
                    <a:pt x="516" y="343"/>
                  </a:cubicBezTo>
                  <a:cubicBezTo>
                    <a:pt x="518" y="341"/>
                    <a:pt x="520" y="340"/>
                    <a:pt x="522" y="338"/>
                  </a:cubicBezTo>
                  <a:close/>
                  <a:moveTo>
                    <a:pt x="514" y="337"/>
                  </a:moveTo>
                  <a:cubicBezTo>
                    <a:pt x="510" y="340"/>
                    <a:pt x="506" y="343"/>
                    <a:pt x="504" y="345"/>
                  </a:cubicBezTo>
                  <a:cubicBezTo>
                    <a:pt x="499" y="351"/>
                    <a:pt x="496" y="357"/>
                    <a:pt x="494" y="364"/>
                  </a:cubicBezTo>
                  <a:cubicBezTo>
                    <a:pt x="459" y="354"/>
                    <a:pt x="424" y="345"/>
                    <a:pt x="388" y="341"/>
                  </a:cubicBezTo>
                  <a:cubicBezTo>
                    <a:pt x="430" y="339"/>
                    <a:pt x="472" y="338"/>
                    <a:pt x="514" y="337"/>
                  </a:cubicBezTo>
                  <a:close/>
                  <a:moveTo>
                    <a:pt x="152" y="318"/>
                  </a:moveTo>
                  <a:cubicBezTo>
                    <a:pt x="156" y="326"/>
                    <a:pt x="160" y="335"/>
                    <a:pt x="167" y="340"/>
                  </a:cubicBezTo>
                  <a:cubicBezTo>
                    <a:pt x="172" y="348"/>
                    <a:pt x="179" y="351"/>
                    <a:pt x="186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6" y="344"/>
                    <a:pt x="186" y="345"/>
                    <a:pt x="187" y="345"/>
                  </a:cubicBezTo>
                  <a:cubicBezTo>
                    <a:pt x="208" y="355"/>
                    <a:pt x="232" y="352"/>
                    <a:pt x="255" y="350"/>
                  </a:cubicBezTo>
                  <a:cubicBezTo>
                    <a:pt x="283" y="348"/>
                    <a:pt x="311" y="345"/>
                    <a:pt x="339" y="344"/>
                  </a:cubicBezTo>
                  <a:cubicBezTo>
                    <a:pt x="352" y="343"/>
                    <a:pt x="366" y="342"/>
                    <a:pt x="379" y="342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418" y="349"/>
                    <a:pt x="455" y="356"/>
                    <a:pt x="492" y="367"/>
                  </a:cubicBezTo>
                  <a:cubicBezTo>
                    <a:pt x="492" y="368"/>
                    <a:pt x="492" y="368"/>
                    <a:pt x="492" y="369"/>
                  </a:cubicBezTo>
                  <a:cubicBezTo>
                    <a:pt x="496" y="374"/>
                    <a:pt x="500" y="380"/>
                    <a:pt x="503" y="386"/>
                  </a:cubicBezTo>
                  <a:cubicBezTo>
                    <a:pt x="503" y="386"/>
                    <a:pt x="503" y="387"/>
                    <a:pt x="503" y="387"/>
                  </a:cubicBezTo>
                  <a:cubicBezTo>
                    <a:pt x="504" y="389"/>
                    <a:pt x="505" y="391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5" y="394"/>
                    <a:pt x="506" y="395"/>
                    <a:pt x="506" y="395"/>
                  </a:cubicBezTo>
                  <a:cubicBezTo>
                    <a:pt x="507" y="399"/>
                    <a:pt x="508" y="402"/>
                    <a:pt x="508" y="406"/>
                  </a:cubicBezTo>
                  <a:cubicBezTo>
                    <a:pt x="445" y="398"/>
                    <a:pt x="381" y="390"/>
                    <a:pt x="318" y="383"/>
                  </a:cubicBezTo>
                  <a:cubicBezTo>
                    <a:pt x="317" y="383"/>
                    <a:pt x="317" y="383"/>
                    <a:pt x="317" y="383"/>
                  </a:cubicBezTo>
                  <a:cubicBezTo>
                    <a:pt x="381" y="394"/>
                    <a:pt x="444" y="401"/>
                    <a:pt x="508" y="408"/>
                  </a:cubicBezTo>
                  <a:cubicBezTo>
                    <a:pt x="508" y="414"/>
                    <a:pt x="508" y="421"/>
                    <a:pt x="508" y="427"/>
                  </a:cubicBezTo>
                  <a:cubicBezTo>
                    <a:pt x="508" y="441"/>
                    <a:pt x="507" y="454"/>
                    <a:pt x="504" y="467"/>
                  </a:cubicBezTo>
                  <a:cubicBezTo>
                    <a:pt x="504" y="467"/>
                    <a:pt x="504" y="467"/>
                    <a:pt x="504" y="467"/>
                  </a:cubicBezTo>
                  <a:cubicBezTo>
                    <a:pt x="504" y="468"/>
                    <a:pt x="504" y="468"/>
                    <a:pt x="504" y="468"/>
                  </a:cubicBezTo>
                  <a:cubicBezTo>
                    <a:pt x="503" y="472"/>
                    <a:pt x="502" y="476"/>
                    <a:pt x="501" y="480"/>
                  </a:cubicBezTo>
                  <a:cubicBezTo>
                    <a:pt x="501" y="480"/>
                    <a:pt x="500" y="479"/>
                    <a:pt x="500" y="479"/>
                  </a:cubicBezTo>
                  <a:cubicBezTo>
                    <a:pt x="429" y="473"/>
                    <a:pt x="359" y="462"/>
                    <a:pt x="288" y="456"/>
                  </a:cubicBezTo>
                  <a:cubicBezTo>
                    <a:pt x="254" y="453"/>
                    <a:pt x="219" y="450"/>
                    <a:pt x="184" y="447"/>
                  </a:cubicBezTo>
                  <a:cubicBezTo>
                    <a:pt x="148" y="445"/>
                    <a:pt x="113" y="441"/>
                    <a:pt x="77" y="441"/>
                  </a:cubicBezTo>
                  <a:cubicBezTo>
                    <a:pt x="77" y="440"/>
                    <a:pt x="77" y="440"/>
                    <a:pt x="77" y="440"/>
                  </a:cubicBezTo>
                  <a:cubicBezTo>
                    <a:pt x="76" y="437"/>
                    <a:pt x="73" y="434"/>
                    <a:pt x="69" y="433"/>
                  </a:cubicBezTo>
                  <a:cubicBezTo>
                    <a:pt x="68" y="432"/>
                    <a:pt x="66" y="432"/>
                    <a:pt x="64" y="432"/>
                  </a:cubicBezTo>
                  <a:cubicBezTo>
                    <a:pt x="62" y="432"/>
                    <a:pt x="61" y="432"/>
                    <a:pt x="59" y="433"/>
                  </a:cubicBezTo>
                  <a:cubicBezTo>
                    <a:pt x="61" y="424"/>
                    <a:pt x="63" y="416"/>
                    <a:pt x="63" y="408"/>
                  </a:cubicBezTo>
                  <a:cubicBezTo>
                    <a:pt x="80" y="408"/>
                    <a:pt x="97" y="409"/>
                    <a:pt x="113" y="412"/>
                  </a:cubicBezTo>
                  <a:cubicBezTo>
                    <a:pt x="114" y="412"/>
                    <a:pt x="114" y="411"/>
                    <a:pt x="113" y="410"/>
                  </a:cubicBezTo>
                  <a:cubicBezTo>
                    <a:pt x="97" y="407"/>
                    <a:pt x="80" y="406"/>
                    <a:pt x="64" y="407"/>
                  </a:cubicBezTo>
                  <a:cubicBezTo>
                    <a:pt x="64" y="404"/>
                    <a:pt x="64" y="401"/>
                    <a:pt x="64" y="398"/>
                  </a:cubicBezTo>
                  <a:cubicBezTo>
                    <a:pt x="135" y="399"/>
                    <a:pt x="205" y="404"/>
                    <a:pt x="276" y="413"/>
                  </a:cubicBezTo>
                  <a:cubicBezTo>
                    <a:pt x="348" y="422"/>
                    <a:pt x="419" y="434"/>
                    <a:pt x="491" y="439"/>
                  </a:cubicBezTo>
                  <a:cubicBezTo>
                    <a:pt x="492" y="439"/>
                    <a:pt x="492" y="438"/>
                    <a:pt x="491" y="438"/>
                  </a:cubicBezTo>
                  <a:cubicBezTo>
                    <a:pt x="419" y="431"/>
                    <a:pt x="348" y="421"/>
                    <a:pt x="276" y="412"/>
                  </a:cubicBezTo>
                  <a:cubicBezTo>
                    <a:pt x="206" y="403"/>
                    <a:pt x="135" y="394"/>
                    <a:pt x="64" y="397"/>
                  </a:cubicBezTo>
                  <a:cubicBezTo>
                    <a:pt x="64" y="391"/>
                    <a:pt x="64" y="386"/>
                    <a:pt x="64" y="381"/>
                  </a:cubicBezTo>
                  <a:cubicBezTo>
                    <a:pt x="126" y="390"/>
                    <a:pt x="191" y="393"/>
                    <a:pt x="254" y="392"/>
                  </a:cubicBezTo>
                  <a:cubicBezTo>
                    <a:pt x="254" y="392"/>
                    <a:pt x="254" y="391"/>
                    <a:pt x="254" y="391"/>
                  </a:cubicBezTo>
                  <a:cubicBezTo>
                    <a:pt x="222" y="390"/>
                    <a:pt x="190" y="389"/>
                    <a:pt x="158" y="387"/>
                  </a:cubicBezTo>
                  <a:cubicBezTo>
                    <a:pt x="126" y="386"/>
                    <a:pt x="95" y="382"/>
                    <a:pt x="64" y="379"/>
                  </a:cubicBezTo>
                  <a:cubicBezTo>
                    <a:pt x="63" y="374"/>
                    <a:pt x="63" y="368"/>
                    <a:pt x="62" y="363"/>
                  </a:cubicBezTo>
                  <a:cubicBezTo>
                    <a:pt x="61" y="347"/>
                    <a:pt x="60" y="331"/>
                    <a:pt x="55" y="317"/>
                  </a:cubicBezTo>
                  <a:cubicBezTo>
                    <a:pt x="77" y="322"/>
                    <a:pt x="100" y="326"/>
                    <a:pt x="123" y="328"/>
                  </a:cubicBezTo>
                  <a:cubicBezTo>
                    <a:pt x="123" y="328"/>
                    <a:pt x="123" y="327"/>
                    <a:pt x="123" y="327"/>
                  </a:cubicBezTo>
                  <a:cubicBezTo>
                    <a:pt x="99" y="324"/>
                    <a:pt x="77" y="320"/>
                    <a:pt x="54" y="315"/>
                  </a:cubicBezTo>
                  <a:cubicBezTo>
                    <a:pt x="53" y="313"/>
                    <a:pt x="51" y="310"/>
                    <a:pt x="50" y="307"/>
                  </a:cubicBezTo>
                  <a:cubicBezTo>
                    <a:pt x="50" y="307"/>
                    <a:pt x="50" y="306"/>
                    <a:pt x="50" y="305"/>
                  </a:cubicBezTo>
                  <a:cubicBezTo>
                    <a:pt x="68" y="308"/>
                    <a:pt x="85" y="310"/>
                    <a:pt x="103" y="313"/>
                  </a:cubicBezTo>
                  <a:cubicBezTo>
                    <a:pt x="119" y="315"/>
                    <a:pt x="135" y="318"/>
                    <a:pt x="152" y="318"/>
                  </a:cubicBezTo>
                  <a:cubicBezTo>
                    <a:pt x="152" y="318"/>
                    <a:pt x="152" y="318"/>
                    <a:pt x="152" y="318"/>
                  </a:cubicBezTo>
                  <a:close/>
                  <a:moveTo>
                    <a:pt x="55" y="369"/>
                  </a:moveTo>
                  <a:cubicBezTo>
                    <a:pt x="55" y="362"/>
                    <a:pt x="54" y="354"/>
                    <a:pt x="53" y="347"/>
                  </a:cubicBezTo>
                  <a:cubicBezTo>
                    <a:pt x="52" y="341"/>
                    <a:pt x="42" y="314"/>
                    <a:pt x="47" y="308"/>
                  </a:cubicBezTo>
                  <a:cubicBezTo>
                    <a:pt x="57" y="326"/>
                    <a:pt x="59" y="348"/>
                    <a:pt x="60" y="369"/>
                  </a:cubicBezTo>
                  <a:cubicBezTo>
                    <a:pt x="61" y="378"/>
                    <a:pt x="61" y="387"/>
                    <a:pt x="61" y="397"/>
                  </a:cubicBezTo>
                  <a:cubicBezTo>
                    <a:pt x="60" y="397"/>
                    <a:pt x="60" y="397"/>
                    <a:pt x="61" y="398"/>
                  </a:cubicBezTo>
                  <a:cubicBezTo>
                    <a:pt x="60" y="409"/>
                    <a:pt x="59" y="420"/>
                    <a:pt x="56" y="432"/>
                  </a:cubicBezTo>
                  <a:cubicBezTo>
                    <a:pt x="45" y="425"/>
                    <a:pt x="52" y="407"/>
                    <a:pt x="54" y="397"/>
                  </a:cubicBezTo>
                  <a:cubicBezTo>
                    <a:pt x="55" y="388"/>
                    <a:pt x="55" y="378"/>
                    <a:pt x="55" y="369"/>
                  </a:cubicBezTo>
                  <a:close/>
                  <a:moveTo>
                    <a:pt x="35" y="334"/>
                  </a:moveTo>
                  <a:cubicBezTo>
                    <a:pt x="36" y="320"/>
                    <a:pt x="38" y="306"/>
                    <a:pt x="51" y="299"/>
                  </a:cubicBezTo>
                  <a:cubicBezTo>
                    <a:pt x="59" y="294"/>
                    <a:pt x="69" y="291"/>
                    <a:pt x="78" y="288"/>
                  </a:cubicBezTo>
                  <a:cubicBezTo>
                    <a:pt x="92" y="282"/>
                    <a:pt x="107" y="276"/>
                    <a:pt x="121" y="269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3" y="271"/>
                    <a:pt x="125" y="274"/>
                    <a:pt x="126" y="276"/>
                  </a:cubicBezTo>
                  <a:cubicBezTo>
                    <a:pt x="134" y="289"/>
                    <a:pt x="142" y="302"/>
                    <a:pt x="150" y="315"/>
                  </a:cubicBezTo>
                  <a:cubicBezTo>
                    <a:pt x="115" y="313"/>
                    <a:pt x="81" y="304"/>
                    <a:pt x="47" y="303"/>
                  </a:cubicBezTo>
                  <a:cubicBezTo>
                    <a:pt x="46" y="303"/>
                    <a:pt x="46" y="304"/>
                    <a:pt x="46" y="305"/>
                  </a:cubicBezTo>
                  <a:cubicBezTo>
                    <a:pt x="41" y="305"/>
                    <a:pt x="39" y="310"/>
                    <a:pt x="40" y="316"/>
                  </a:cubicBezTo>
                  <a:cubicBezTo>
                    <a:pt x="41" y="323"/>
                    <a:pt x="45" y="331"/>
                    <a:pt x="46" y="337"/>
                  </a:cubicBezTo>
                  <a:cubicBezTo>
                    <a:pt x="49" y="348"/>
                    <a:pt x="51" y="359"/>
                    <a:pt x="51" y="369"/>
                  </a:cubicBezTo>
                  <a:cubicBezTo>
                    <a:pt x="52" y="380"/>
                    <a:pt x="51" y="391"/>
                    <a:pt x="49" y="401"/>
                  </a:cubicBezTo>
                  <a:cubicBezTo>
                    <a:pt x="48" y="408"/>
                    <a:pt x="45" y="415"/>
                    <a:pt x="45" y="421"/>
                  </a:cubicBezTo>
                  <a:cubicBezTo>
                    <a:pt x="45" y="429"/>
                    <a:pt x="48" y="434"/>
                    <a:pt x="55" y="435"/>
                  </a:cubicBezTo>
                  <a:cubicBezTo>
                    <a:pt x="55" y="436"/>
                    <a:pt x="58" y="437"/>
                    <a:pt x="58" y="435"/>
                  </a:cubicBezTo>
                  <a:cubicBezTo>
                    <a:pt x="60" y="435"/>
                    <a:pt x="62" y="435"/>
                    <a:pt x="64" y="435"/>
                  </a:cubicBezTo>
                  <a:cubicBezTo>
                    <a:pt x="69" y="435"/>
                    <a:pt x="71" y="438"/>
                    <a:pt x="75" y="442"/>
                  </a:cubicBezTo>
                  <a:cubicBezTo>
                    <a:pt x="75" y="442"/>
                    <a:pt x="75" y="442"/>
                    <a:pt x="76" y="442"/>
                  </a:cubicBezTo>
                  <a:cubicBezTo>
                    <a:pt x="76" y="442"/>
                    <a:pt x="76" y="442"/>
                    <a:pt x="76" y="442"/>
                  </a:cubicBezTo>
                  <a:cubicBezTo>
                    <a:pt x="145" y="452"/>
                    <a:pt x="216" y="453"/>
                    <a:pt x="285" y="460"/>
                  </a:cubicBezTo>
                  <a:cubicBezTo>
                    <a:pt x="357" y="466"/>
                    <a:pt x="428" y="479"/>
                    <a:pt x="499" y="484"/>
                  </a:cubicBezTo>
                  <a:cubicBezTo>
                    <a:pt x="499" y="484"/>
                    <a:pt x="499" y="485"/>
                    <a:pt x="499" y="485"/>
                  </a:cubicBezTo>
                  <a:cubicBezTo>
                    <a:pt x="498" y="486"/>
                    <a:pt x="500" y="487"/>
                    <a:pt x="501" y="486"/>
                  </a:cubicBezTo>
                  <a:cubicBezTo>
                    <a:pt x="501" y="485"/>
                    <a:pt x="501" y="484"/>
                    <a:pt x="502" y="484"/>
                  </a:cubicBezTo>
                  <a:cubicBezTo>
                    <a:pt x="539" y="463"/>
                    <a:pt x="572" y="434"/>
                    <a:pt x="606" y="409"/>
                  </a:cubicBezTo>
                  <a:cubicBezTo>
                    <a:pt x="638" y="386"/>
                    <a:pt x="670" y="364"/>
                    <a:pt x="698" y="338"/>
                  </a:cubicBezTo>
                  <a:cubicBezTo>
                    <a:pt x="699" y="338"/>
                    <a:pt x="699" y="337"/>
                    <a:pt x="699" y="336"/>
                  </a:cubicBezTo>
                  <a:cubicBezTo>
                    <a:pt x="706" y="335"/>
                    <a:pt x="713" y="334"/>
                    <a:pt x="719" y="333"/>
                  </a:cubicBezTo>
                  <a:cubicBezTo>
                    <a:pt x="720" y="333"/>
                    <a:pt x="721" y="333"/>
                    <a:pt x="721" y="333"/>
                  </a:cubicBezTo>
                  <a:cubicBezTo>
                    <a:pt x="687" y="357"/>
                    <a:pt x="654" y="383"/>
                    <a:pt x="621" y="410"/>
                  </a:cubicBezTo>
                  <a:cubicBezTo>
                    <a:pt x="586" y="437"/>
                    <a:pt x="550" y="465"/>
                    <a:pt x="518" y="496"/>
                  </a:cubicBezTo>
                  <a:cubicBezTo>
                    <a:pt x="517" y="496"/>
                    <a:pt x="517" y="496"/>
                    <a:pt x="516" y="496"/>
                  </a:cubicBezTo>
                  <a:cubicBezTo>
                    <a:pt x="497" y="503"/>
                    <a:pt x="471" y="493"/>
                    <a:pt x="451" y="490"/>
                  </a:cubicBezTo>
                  <a:cubicBezTo>
                    <a:pt x="432" y="487"/>
                    <a:pt x="413" y="484"/>
                    <a:pt x="395" y="481"/>
                  </a:cubicBezTo>
                  <a:cubicBezTo>
                    <a:pt x="358" y="476"/>
                    <a:pt x="321" y="471"/>
                    <a:pt x="284" y="466"/>
                  </a:cubicBezTo>
                  <a:cubicBezTo>
                    <a:pt x="246" y="462"/>
                    <a:pt x="208" y="457"/>
                    <a:pt x="170" y="454"/>
                  </a:cubicBezTo>
                  <a:cubicBezTo>
                    <a:pt x="150" y="452"/>
                    <a:pt x="130" y="450"/>
                    <a:pt x="110" y="450"/>
                  </a:cubicBezTo>
                  <a:cubicBezTo>
                    <a:pt x="93" y="450"/>
                    <a:pt x="75" y="453"/>
                    <a:pt x="61" y="443"/>
                  </a:cubicBezTo>
                  <a:cubicBezTo>
                    <a:pt x="61" y="443"/>
                    <a:pt x="61" y="443"/>
                    <a:pt x="61" y="442"/>
                  </a:cubicBezTo>
                  <a:cubicBezTo>
                    <a:pt x="63" y="442"/>
                    <a:pt x="62" y="439"/>
                    <a:pt x="60" y="440"/>
                  </a:cubicBezTo>
                  <a:cubicBezTo>
                    <a:pt x="50" y="443"/>
                    <a:pt x="42" y="434"/>
                    <a:pt x="38" y="426"/>
                  </a:cubicBezTo>
                  <a:cubicBezTo>
                    <a:pt x="36" y="421"/>
                    <a:pt x="36" y="414"/>
                    <a:pt x="35" y="409"/>
                  </a:cubicBezTo>
                  <a:cubicBezTo>
                    <a:pt x="35" y="401"/>
                    <a:pt x="34" y="393"/>
                    <a:pt x="34" y="386"/>
                  </a:cubicBezTo>
                  <a:cubicBezTo>
                    <a:pt x="33" y="368"/>
                    <a:pt x="34" y="351"/>
                    <a:pt x="35" y="334"/>
                  </a:cubicBezTo>
                  <a:close/>
                  <a:moveTo>
                    <a:pt x="861" y="461"/>
                  </a:moveTo>
                  <a:cubicBezTo>
                    <a:pt x="861" y="461"/>
                    <a:pt x="862" y="461"/>
                    <a:pt x="862" y="461"/>
                  </a:cubicBezTo>
                  <a:cubicBezTo>
                    <a:pt x="862" y="461"/>
                    <a:pt x="862" y="461"/>
                    <a:pt x="862" y="461"/>
                  </a:cubicBezTo>
                  <a:cubicBezTo>
                    <a:pt x="863" y="465"/>
                    <a:pt x="863" y="469"/>
                    <a:pt x="863" y="473"/>
                  </a:cubicBezTo>
                  <a:cubicBezTo>
                    <a:pt x="859" y="476"/>
                    <a:pt x="855" y="478"/>
                    <a:pt x="850" y="479"/>
                  </a:cubicBezTo>
                  <a:cubicBezTo>
                    <a:pt x="846" y="480"/>
                    <a:pt x="842" y="481"/>
                    <a:pt x="838" y="482"/>
                  </a:cubicBezTo>
                  <a:cubicBezTo>
                    <a:pt x="832" y="483"/>
                    <a:pt x="825" y="485"/>
                    <a:pt x="819" y="487"/>
                  </a:cubicBezTo>
                  <a:cubicBezTo>
                    <a:pt x="802" y="494"/>
                    <a:pt x="785" y="503"/>
                    <a:pt x="768" y="510"/>
                  </a:cubicBezTo>
                  <a:cubicBezTo>
                    <a:pt x="732" y="525"/>
                    <a:pt x="696" y="540"/>
                    <a:pt x="660" y="555"/>
                  </a:cubicBezTo>
                  <a:cubicBezTo>
                    <a:pt x="592" y="583"/>
                    <a:pt x="524" y="613"/>
                    <a:pt x="452" y="631"/>
                  </a:cubicBezTo>
                  <a:cubicBezTo>
                    <a:pt x="452" y="631"/>
                    <a:pt x="451" y="631"/>
                    <a:pt x="451" y="631"/>
                  </a:cubicBezTo>
                  <a:cubicBezTo>
                    <a:pt x="379" y="620"/>
                    <a:pt x="312" y="593"/>
                    <a:pt x="242" y="573"/>
                  </a:cubicBezTo>
                  <a:cubicBezTo>
                    <a:pt x="207" y="562"/>
                    <a:pt x="172" y="554"/>
                    <a:pt x="137" y="546"/>
                  </a:cubicBezTo>
                  <a:cubicBezTo>
                    <a:pt x="100" y="537"/>
                    <a:pt x="65" y="524"/>
                    <a:pt x="29" y="516"/>
                  </a:cubicBezTo>
                  <a:cubicBezTo>
                    <a:pt x="31" y="515"/>
                    <a:pt x="30" y="512"/>
                    <a:pt x="28" y="512"/>
                  </a:cubicBezTo>
                  <a:cubicBezTo>
                    <a:pt x="23" y="510"/>
                    <a:pt x="17" y="508"/>
                    <a:pt x="12" y="506"/>
                  </a:cubicBezTo>
                  <a:cubicBezTo>
                    <a:pt x="10" y="501"/>
                    <a:pt x="9" y="496"/>
                    <a:pt x="8" y="492"/>
                  </a:cubicBezTo>
                  <a:cubicBezTo>
                    <a:pt x="8" y="488"/>
                    <a:pt x="8" y="485"/>
                    <a:pt x="8" y="482"/>
                  </a:cubicBezTo>
                  <a:cubicBezTo>
                    <a:pt x="9" y="472"/>
                    <a:pt x="9" y="462"/>
                    <a:pt x="10" y="452"/>
                  </a:cubicBezTo>
                  <a:cubicBezTo>
                    <a:pt x="11" y="436"/>
                    <a:pt x="11" y="394"/>
                    <a:pt x="29" y="387"/>
                  </a:cubicBezTo>
                  <a:cubicBezTo>
                    <a:pt x="29" y="391"/>
                    <a:pt x="29" y="394"/>
                    <a:pt x="29" y="398"/>
                  </a:cubicBezTo>
                  <a:cubicBezTo>
                    <a:pt x="29" y="398"/>
                    <a:pt x="29" y="398"/>
                    <a:pt x="28" y="398"/>
                  </a:cubicBezTo>
                  <a:cubicBezTo>
                    <a:pt x="28" y="399"/>
                    <a:pt x="28" y="399"/>
                    <a:pt x="28" y="400"/>
                  </a:cubicBezTo>
                  <a:cubicBezTo>
                    <a:pt x="28" y="399"/>
                    <a:pt x="28" y="399"/>
                    <a:pt x="27" y="399"/>
                  </a:cubicBezTo>
                  <a:cubicBezTo>
                    <a:pt x="23" y="398"/>
                    <a:pt x="22" y="400"/>
                    <a:pt x="21" y="403"/>
                  </a:cubicBezTo>
                  <a:cubicBezTo>
                    <a:pt x="18" y="408"/>
                    <a:pt x="19" y="416"/>
                    <a:pt x="19" y="421"/>
                  </a:cubicBezTo>
                  <a:cubicBezTo>
                    <a:pt x="18" y="430"/>
                    <a:pt x="18" y="440"/>
                    <a:pt x="17" y="449"/>
                  </a:cubicBezTo>
                  <a:cubicBezTo>
                    <a:pt x="16" y="464"/>
                    <a:pt x="12" y="481"/>
                    <a:pt x="14" y="496"/>
                  </a:cubicBezTo>
                  <a:cubicBezTo>
                    <a:pt x="15" y="503"/>
                    <a:pt x="17" y="507"/>
                    <a:pt x="24" y="507"/>
                  </a:cubicBezTo>
                  <a:cubicBezTo>
                    <a:pt x="24" y="507"/>
                    <a:pt x="25" y="507"/>
                    <a:pt x="25" y="507"/>
                  </a:cubicBezTo>
                  <a:cubicBezTo>
                    <a:pt x="26" y="507"/>
                    <a:pt x="26" y="506"/>
                    <a:pt x="26" y="506"/>
                  </a:cubicBezTo>
                  <a:cubicBezTo>
                    <a:pt x="91" y="535"/>
                    <a:pt x="165" y="542"/>
                    <a:pt x="233" y="561"/>
                  </a:cubicBezTo>
                  <a:cubicBezTo>
                    <a:pt x="305" y="581"/>
                    <a:pt x="375" y="607"/>
                    <a:pt x="449" y="621"/>
                  </a:cubicBezTo>
                  <a:cubicBezTo>
                    <a:pt x="449" y="621"/>
                    <a:pt x="449" y="621"/>
                    <a:pt x="449" y="621"/>
                  </a:cubicBezTo>
                  <a:cubicBezTo>
                    <a:pt x="449" y="622"/>
                    <a:pt x="450" y="622"/>
                    <a:pt x="450" y="621"/>
                  </a:cubicBezTo>
                  <a:cubicBezTo>
                    <a:pt x="450" y="621"/>
                    <a:pt x="450" y="621"/>
                    <a:pt x="450" y="621"/>
                  </a:cubicBezTo>
                  <a:cubicBezTo>
                    <a:pt x="450" y="621"/>
                    <a:pt x="450" y="621"/>
                    <a:pt x="451" y="621"/>
                  </a:cubicBezTo>
                  <a:cubicBezTo>
                    <a:pt x="451" y="621"/>
                    <a:pt x="451" y="621"/>
                    <a:pt x="451" y="621"/>
                  </a:cubicBezTo>
                  <a:cubicBezTo>
                    <a:pt x="486" y="618"/>
                    <a:pt x="522" y="602"/>
                    <a:pt x="555" y="589"/>
                  </a:cubicBezTo>
                  <a:cubicBezTo>
                    <a:pt x="591" y="575"/>
                    <a:pt x="627" y="561"/>
                    <a:pt x="663" y="546"/>
                  </a:cubicBezTo>
                  <a:cubicBezTo>
                    <a:pt x="698" y="532"/>
                    <a:pt x="733" y="518"/>
                    <a:pt x="769" y="504"/>
                  </a:cubicBezTo>
                  <a:cubicBezTo>
                    <a:pt x="800" y="492"/>
                    <a:pt x="835" y="483"/>
                    <a:pt x="861" y="461"/>
                  </a:cubicBezTo>
                  <a:close/>
                  <a:moveTo>
                    <a:pt x="23" y="503"/>
                  </a:moveTo>
                  <a:cubicBezTo>
                    <a:pt x="14" y="496"/>
                    <a:pt x="20" y="457"/>
                    <a:pt x="20" y="449"/>
                  </a:cubicBezTo>
                  <a:cubicBezTo>
                    <a:pt x="21" y="442"/>
                    <a:pt x="19" y="401"/>
                    <a:pt x="27" y="400"/>
                  </a:cubicBezTo>
                  <a:cubicBezTo>
                    <a:pt x="27" y="400"/>
                    <a:pt x="28" y="400"/>
                    <a:pt x="28" y="400"/>
                  </a:cubicBezTo>
                  <a:cubicBezTo>
                    <a:pt x="22" y="416"/>
                    <a:pt x="24" y="436"/>
                    <a:pt x="22" y="453"/>
                  </a:cubicBezTo>
                  <a:cubicBezTo>
                    <a:pt x="22" y="469"/>
                    <a:pt x="18" y="487"/>
                    <a:pt x="23" y="503"/>
                  </a:cubicBezTo>
                  <a:close/>
                  <a:moveTo>
                    <a:pt x="851" y="390"/>
                  </a:moveTo>
                  <a:cubicBezTo>
                    <a:pt x="821" y="399"/>
                    <a:pt x="792" y="410"/>
                    <a:pt x="763" y="421"/>
                  </a:cubicBezTo>
                  <a:cubicBezTo>
                    <a:pt x="734" y="431"/>
                    <a:pt x="705" y="440"/>
                    <a:pt x="676" y="452"/>
                  </a:cubicBezTo>
                  <a:cubicBezTo>
                    <a:pt x="675" y="452"/>
                    <a:pt x="676" y="453"/>
                    <a:pt x="677" y="453"/>
                  </a:cubicBezTo>
                  <a:cubicBezTo>
                    <a:pt x="706" y="444"/>
                    <a:pt x="735" y="432"/>
                    <a:pt x="764" y="422"/>
                  </a:cubicBezTo>
                  <a:cubicBezTo>
                    <a:pt x="792" y="412"/>
                    <a:pt x="822" y="403"/>
                    <a:pt x="850" y="392"/>
                  </a:cubicBezTo>
                  <a:cubicBezTo>
                    <a:pt x="848" y="408"/>
                    <a:pt x="847" y="424"/>
                    <a:pt x="849" y="440"/>
                  </a:cubicBezTo>
                  <a:cubicBezTo>
                    <a:pt x="849" y="440"/>
                    <a:pt x="848" y="440"/>
                    <a:pt x="848" y="440"/>
                  </a:cubicBezTo>
                  <a:cubicBezTo>
                    <a:pt x="800" y="462"/>
                    <a:pt x="752" y="484"/>
                    <a:pt x="703" y="504"/>
                  </a:cubicBezTo>
                  <a:cubicBezTo>
                    <a:pt x="656" y="523"/>
                    <a:pt x="607" y="539"/>
                    <a:pt x="560" y="558"/>
                  </a:cubicBezTo>
                  <a:cubicBezTo>
                    <a:pt x="559" y="559"/>
                    <a:pt x="559" y="561"/>
                    <a:pt x="561" y="560"/>
                  </a:cubicBezTo>
                  <a:cubicBezTo>
                    <a:pt x="611" y="545"/>
                    <a:pt x="660" y="524"/>
                    <a:pt x="709" y="504"/>
                  </a:cubicBezTo>
                  <a:cubicBezTo>
                    <a:pt x="756" y="484"/>
                    <a:pt x="803" y="464"/>
                    <a:pt x="849" y="443"/>
                  </a:cubicBezTo>
                  <a:cubicBezTo>
                    <a:pt x="849" y="442"/>
                    <a:pt x="849" y="442"/>
                    <a:pt x="850" y="442"/>
                  </a:cubicBezTo>
                  <a:cubicBezTo>
                    <a:pt x="851" y="448"/>
                    <a:pt x="852" y="455"/>
                    <a:pt x="854" y="461"/>
                  </a:cubicBezTo>
                  <a:cubicBezTo>
                    <a:pt x="826" y="480"/>
                    <a:pt x="791" y="491"/>
                    <a:pt x="759" y="503"/>
                  </a:cubicBezTo>
                  <a:cubicBezTo>
                    <a:pt x="725" y="517"/>
                    <a:pt x="691" y="531"/>
                    <a:pt x="656" y="544"/>
                  </a:cubicBezTo>
                  <a:cubicBezTo>
                    <a:pt x="623" y="558"/>
                    <a:pt x="590" y="571"/>
                    <a:pt x="556" y="584"/>
                  </a:cubicBezTo>
                  <a:cubicBezTo>
                    <a:pt x="539" y="591"/>
                    <a:pt x="522" y="598"/>
                    <a:pt x="504" y="604"/>
                  </a:cubicBezTo>
                  <a:cubicBezTo>
                    <a:pt x="487" y="609"/>
                    <a:pt x="469" y="613"/>
                    <a:pt x="452" y="619"/>
                  </a:cubicBezTo>
                  <a:cubicBezTo>
                    <a:pt x="453" y="618"/>
                    <a:pt x="453" y="616"/>
                    <a:pt x="451" y="616"/>
                  </a:cubicBezTo>
                  <a:cubicBezTo>
                    <a:pt x="451" y="615"/>
                    <a:pt x="451" y="614"/>
                    <a:pt x="452" y="613"/>
                  </a:cubicBezTo>
                  <a:cubicBezTo>
                    <a:pt x="452" y="613"/>
                    <a:pt x="452" y="613"/>
                    <a:pt x="452" y="613"/>
                  </a:cubicBezTo>
                  <a:cubicBezTo>
                    <a:pt x="485" y="598"/>
                    <a:pt x="520" y="588"/>
                    <a:pt x="554" y="576"/>
                  </a:cubicBezTo>
                  <a:cubicBezTo>
                    <a:pt x="588" y="563"/>
                    <a:pt x="623" y="551"/>
                    <a:pt x="657" y="537"/>
                  </a:cubicBezTo>
                  <a:cubicBezTo>
                    <a:pt x="722" y="512"/>
                    <a:pt x="787" y="485"/>
                    <a:pt x="851" y="456"/>
                  </a:cubicBezTo>
                  <a:cubicBezTo>
                    <a:pt x="853" y="455"/>
                    <a:pt x="851" y="453"/>
                    <a:pt x="850" y="453"/>
                  </a:cubicBezTo>
                  <a:cubicBezTo>
                    <a:pt x="782" y="483"/>
                    <a:pt x="714" y="512"/>
                    <a:pt x="645" y="539"/>
                  </a:cubicBezTo>
                  <a:cubicBezTo>
                    <a:pt x="612" y="552"/>
                    <a:pt x="578" y="565"/>
                    <a:pt x="545" y="577"/>
                  </a:cubicBezTo>
                  <a:cubicBezTo>
                    <a:pt x="514" y="588"/>
                    <a:pt x="481" y="596"/>
                    <a:pt x="452" y="611"/>
                  </a:cubicBezTo>
                  <a:cubicBezTo>
                    <a:pt x="453" y="606"/>
                    <a:pt x="453" y="601"/>
                    <a:pt x="454" y="595"/>
                  </a:cubicBezTo>
                  <a:cubicBezTo>
                    <a:pt x="471" y="589"/>
                    <a:pt x="488" y="583"/>
                    <a:pt x="505" y="576"/>
                  </a:cubicBezTo>
                  <a:cubicBezTo>
                    <a:pt x="506" y="576"/>
                    <a:pt x="505" y="575"/>
                    <a:pt x="505" y="575"/>
                  </a:cubicBezTo>
                  <a:cubicBezTo>
                    <a:pt x="488" y="580"/>
                    <a:pt x="471" y="586"/>
                    <a:pt x="454" y="594"/>
                  </a:cubicBezTo>
                  <a:cubicBezTo>
                    <a:pt x="455" y="590"/>
                    <a:pt x="455" y="586"/>
                    <a:pt x="456" y="583"/>
                  </a:cubicBezTo>
                  <a:cubicBezTo>
                    <a:pt x="495" y="563"/>
                    <a:pt x="536" y="550"/>
                    <a:pt x="578" y="538"/>
                  </a:cubicBezTo>
                  <a:cubicBezTo>
                    <a:pt x="617" y="527"/>
                    <a:pt x="657" y="516"/>
                    <a:pt x="693" y="496"/>
                  </a:cubicBezTo>
                  <a:cubicBezTo>
                    <a:pt x="694" y="496"/>
                    <a:pt x="693" y="494"/>
                    <a:pt x="692" y="495"/>
                  </a:cubicBezTo>
                  <a:cubicBezTo>
                    <a:pt x="652" y="513"/>
                    <a:pt x="610" y="525"/>
                    <a:pt x="567" y="538"/>
                  </a:cubicBezTo>
                  <a:cubicBezTo>
                    <a:pt x="529" y="549"/>
                    <a:pt x="490" y="560"/>
                    <a:pt x="456" y="581"/>
                  </a:cubicBezTo>
                  <a:cubicBezTo>
                    <a:pt x="456" y="576"/>
                    <a:pt x="457" y="570"/>
                    <a:pt x="457" y="565"/>
                  </a:cubicBezTo>
                  <a:cubicBezTo>
                    <a:pt x="478" y="549"/>
                    <a:pt x="503" y="547"/>
                    <a:pt x="527" y="539"/>
                  </a:cubicBezTo>
                  <a:cubicBezTo>
                    <a:pt x="553" y="532"/>
                    <a:pt x="578" y="522"/>
                    <a:pt x="603" y="513"/>
                  </a:cubicBezTo>
                  <a:cubicBezTo>
                    <a:pt x="658" y="492"/>
                    <a:pt x="714" y="473"/>
                    <a:pt x="769" y="451"/>
                  </a:cubicBezTo>
                  <a:cubicBezTo>
                    <a:pt x="770" y="451"/>
                    <a:pt x="769" y="449"/>
                    <a:pt x="769" y="450"/>
                  </a:cubicBezTo>
                  <a:cubicBezTo>
                    <a:pt x="709" y="470"/>
                    <a:pt x="650" y="493"/>
                    <a:pt x="591" y="515"/>
                  </a:cubicBezTo>
                  <a:cubicBezTo>
                    <a:pt x="565" y="525"/>
                    <a:pt x="539" y="535"/>
                    <a:pt x="512" y="542"/>
                  </a:cubicBezTo>
                  <a:cubicBezTo>
                    <a:pt x="493" y="546"/>
                    <a:pt x="473" y="550"/>
                    <a:pt x="458" y="562"/>
                  </a:cubicBezTo>
                  <a:cubicBezTo>
                    <a:pt x="458" y="556"/>
                    <a:pt x="459" y="550"/>
                    <a:pt x="460" y="545"/>
                  </a:cubicBezTo>
                  <a:cubicBezTo>
                    <a:pt x="522" y="534"/>
                    <a:pt x="581" y="507"/>
                    <a:pt x="640" y="484"/>
                  </a:cubicBezTo>
                  <a:cubicBezTo>
                    <a:pt x="704" y="460"/>
                    <a:pt x="770" y="440"/>
                    <a:pt x="836" y="421"/>
                  </a:cubicBezTo>
                  <a:cubicBezTo>
                    <a:pt x="837" y="421"/>
                    <a:pt x="836" y="420"/>
                    <a:pt x="836" y="421"/>
                  </a:cubicBezTo>
                  <a:cubicBezTo>
                    <a:pt x="770" y="439"/>
                    <a:pt x="704" y="458"/>
                    <a:pt x="639" y="482"/>
                  </a:cubicBezTo>
                  <a:cubicBezTo>
                    <a:pt x="580" y="505"/>
                    <a:pt x="522" y="529"/>
                    <a:pt x="460" y="543"/>
                  </a:cubicBezTo>
                  <a:cubicBezTo>
                    <a:pt x="461" y="538"/>
                    <a:pt x="462" y="532"/>
                    <a:pt x="463" y="527"/>
                  </a:cubicBezTo>
                  <a:cubicBezTo>
                    <a:pt x="464" y="527"/>
                    <a:pt x="464" y="526"/>
                    <a:pt x="463" y="526"/>
                  </a:cubicBezTo>
                  <a:cubicBezTo>
                    <a:pt x="463" y="525"/>
                    <a:pt x="463" y="524"/>
                    <a:pt x="463" y="524"/>
                  </a:cubicBezTo>
                  <a:cubicBezTo>
                    <a:pt x="495" y="516"/>
                    <a:pt x="526" y="503"/>
                    <a:pt x="557" y="492"/>
                  </a:cubicBezTo>
                  <a:cubicBezTo>
                    <a:pt x="589" y="481"/>
                    <a:pt x="620" y="470"/>
                    <a:pt x="652" y="459"/>
                  </a:cubicBezTo>
                  <a:cubicBezTo>
                    <a:pt x="652" y="459"/>
                    <a:pt x="652" y="459"/>
                    <a:pt x="652" y="459"/>
                  </a:cubicBezTo>
                  <a:cubicBezTo>
                    <a:pt x="619" y="470"/>
                    <a:pt x="587" y="481"/>
                    <a:pt x="554" y="492"/>
                  </a:cubicBezTo>
                  <a:cubicBezTo>
                    <a:pt x="524" y="502"/>
                    <a:pt x="493" y="510"/>
                    <a:pt x="464" y="522"/>
                  </a:cubicBezTo>
                  <a:cubicBezTo>
                    <a:pt x="465" y="515"/>
                    <a:pt x="467" y="508"/>
                    <a:pt x="469" y="501"/>
                  </a:cubicBezTo>
                  <a:cubicBezTo>
                    <a:pt x="470" y="499"/>
                    <a:pt x="467" y="498"/>
                    <a:pt x="466" y="500"/>
                  </a:cubicBezTo>
                  <a:cubicBezTo>
                    <a:pt x="463" y="508"/>
                    <a:pt x="460" y="516"/>
                    <a:pt x="458" y="524"/>
                  </a:cubicBezTo>
                  <a:cubicBezTo>
                    <a:pt x="362" y="505"/>
                    <a:pt x="267" y="484"/>
                    <a:pt x="171" y="463"/>
                  </a:cubicBezTo>
                  <a:cubicBezTo>
                    <a:pt x="171" y="463"/>
                    <a:pt x="170" y="464"/>
                    <a:pt x="171" y="464"/>
                  </a:cubicBezTo>
                  <a:cubicBezTo>
                    <a:pt x="265" y="490"/>
                    <a:pt x="362" y="511"/>
                    <a:pt x="457" y="526"/>
                  </a:cubicBezTo>
                  <a:cubicBezTo>
                    <a:pt x="456" y="532"/>
                    <a:pt x="455" y="539"/>
                    <a:pt x="454" y="545"/>
                  </a:cubicBezTo>
                  <a:cubicBezTo>
                    <a:pt x="453" y="545"/>
                    <a:pt x="453" y="545"/>
                    <a:pt x="453" y="545"/>
                  </a:cubicBezTo>
                  <a:cubicBezTo>
                    <a:pt x="453" y="545"/>
                    <a:pt x="453" y="546"/>
                    <a:pt x="453" y="546"/>
                  </a:cubicBezTo>
                  <a:cubicBezTo>
                    <a:pt x="453" y="546"/>
                    <a:pt x="453" y="546"/>
                    <a:pt x="453" y="546"/>
                  </a:cubicBezTo>
                  <a:cubicBezTo>
                    <a:pt x="397" y="526"/>
                    <a:pt x="338" y="514"/>
                    <a:pt x="280" y="501"/>
                  </a:cubicBezTo>
                  <a:cubicBezTo>
                    <a:pt x="218" y="487"/>
                    <a:pt x="156" y="470"/>
                    <a:pt x="95" y="455"/>
                  </a:cubicBezTo>
                  <a:cubicBezTo>
                    <a:pt x="94" y="455"/>
                    <a:pt x="93" y="456"/>
                    <a:pt x="94" y="457"/>
                  </a:cubicBezTo>
                  <a:cubicBezTo>
                    <a:pt x="155" y="475"/>
                    <a:pt x="217" y="489"/>
                    <a:pt x="279" y="504"/>
                  </a:cubicBezTo>
                  <a:cubicBezTo>
                    <a:pt x="337" y="518"/>
                    <a:pt x="396" y="529"/>
                    <a:pt x="453" y="549"/>
                  </a:cubicBezTo>
                  <a:cubicBezTo>
                    <a:pt x="452" y="552"/>
                    <a:pt x="452" y="556"/>
                    <a:pt x="451" y="559"/>
                  </a:cubicBezTo>
                  <a:cubicBezTo>
                    <a:pt x="389" y="543"/>
                    <a:pt x="327" y="529"/>
                    <a:pt x="264" y="514"/>
                  </a:cubicBezTo>
                  <a:cubicBezTo>
                    <a:pt x="200" y="498"/>
                    <a:pt x="137" y="479"/>
                    <a:pt x="73" y="461"/>
                  </a:cubicBezTo>
                  <a:cubicBezTo>
                    <a:pt x="72" y="461"/>
                    <a:pt x="72" y="462"/>
                    <a:pt x="72" y="463"/>
                  </a:cubicBezTo>
                  <a:cubicBezTo>
                    <a:pt x="135" y="484"/>
                    <a:pt x="199" y="501"/>
                    <a:pt x="264" y="516"/>
                  </a:cubicBezTo>
                  <a:cubicBezTo>
                    <a:pt x="326" y="532"/>
                    <a:pt x="388" y="547"/>
                    <a:pt x="451" y="561"/>
                  </a:cubicBezTo>
                  <a:cubicBezTo>
                    <a:pt x="450" y="567"/>
                    <a:pt x="450" y="572"/>
                    <a:pt x="449" y="577"/>
                  </a:cubicBezTo>
                  <a:cubicBezTo>
                    <a:pt x="379" y="556"/>
                    <a:pt x="308" y="537"/>
                    <a:pt x="237" y="520"/>
                  </a:cubicBezTo>
                  <a:cubicBezTo>
                    <a:pt x="201" y="512"/>
                    <a:pt x="165" y="506"/>
                    <a:pt x="130" y="496"/>
                  </a:cubicBezTo>
                  <a:cubicBezTo>
                    <a:pt x="94" y="487"/>
                    <a:pt x="60" y="473"/>
                    <a:pt x="26" y="460"/>
                  </a:cubicBezTo>
                  <a:cubicBezTo>
                    <a:pt x="24" y="459"/>
                    <a:pt x="23" y="461"/>
                    <a:pt x="25" y="462"/>
                  </a:cubicBezTo>
                  <a:cubicBezTo>
                    <a:pt x="92" y="491"/>
                    <a:pt x="161" y="507"/>
                    <a:pt x="233" y="523"/>
                  </a:cubicBezTo>
                  <a:cubicBezTo>
                    <a:pt x="305" y="539"/>
                    <a:pt x="378" y="558"/>
                    <a:pt x="449" y="580"/>
                  </a:cubicBezTo>
                  <a:cubicBezTo>
                    <a:pt x="449" y="584"/>
                    <a:pt x="449" y="589"/>
                    <a:pt x="448" y="593"/>
                  </a:cubicBezTo>
                  <a:cubicBezTo>
                    <a:pt x="384" y="570"/>
                    <a:pt x="317" y="555"/>
                    <a:pt x="250" y="540"/>
                  </a:cubicBezTo>
                  <a:cubicBezTo>
                    <a:pt x="182" y="524"/>
                    <a:pt x="114" y="507"/>
                    <a:pt x="47" y="487"/>
                  </a:cubicBezTo>
                  <a:cubicBezTo>
                    <a:pt x="46" y="487"/>
                    <a:pt x="46" y="488"/>
                    <a:pt x="47" y="488"/>
                  </a:cubicBezTo>
                  <a:cubicBezTo>
                    <a:pt x="112" y="512"/>
                    <a:pt x="181" y="527"/>
                    <a:pt x="249" y="543"/>
                  </a:cubicBezTo>
                  <a:cubicBezTo>
                    <a:pt x="316" y="558"/>
                    <a:pt x="383" y="575"/>
                    <a:pt x="448" y="596"/>
                  </a:cubicBezTo>
                  <a:cubicBezTo>
                    <a:pt x="448" y="600"/>
                    <a:pt x="448" y="603"/>
                    <a:pt x="448" y="607"/>
                  </a:cubicBezTo>
                  <a:cubicBezTo>
                    <a:pt x="377" y="585"/>
                    <a:pt x="306" y="565"/>
                    <a:pt x="234" y="546"/>
                  </a:cubicBezTo>
                  <a:cubicBezTo>
                    <a:pt x="165" y="529"/>
                    <a:pt x="92" y="517"/>
                    <a:pt x="26" y="490"/>
                  </a:cubicBezTo>
                  <a:cubicBezTo>
                    <a:pt x="25" y="490"/>
                    <a:pt x="25" y="490"/>
                    <a:pt x="25" y="491"/>
                  </a:cubicBezTo>
                  <a:cubicBezTo>
                    <a:pt x="55" y="506"/>
                    <a:pt x="87" y="513"/>
                    <a:pt x="119" y="521"/>
                  </a:cubicBezTo>
                  <a:cubicBezTo>
                    <a:pt x="157" y="529"/>
                    <a:pt x="194" y="538"/>
                    <a:pt x="231" y="548"/>
                  </a:cubicBezTo>
                  <a:cubicBezTo>
                    <a:pt x="304" y="566"/>
                    <a:pt x="376" y="587"/>
                    <a:pt x="448" y="609"/>
                  </a:cubicBezTo>
                  <a:cubicBezTo>
                    <a:pt x="448" y="611"/>
                    <a:pt x="448" y="613"/>
                    <a:pt x="448" y="615"/>
                  </a:cubicBezTo>
                  <a:cubicBezTo>
                    <a:pt x="376" y="602"/>
                    <a:pt x="308" y="577"/>
                    <a:pt x="237" y="557"/>
                  </a:cubicBezTo>
                  <a:cubicBezTo>
                    <a:pt x="203" y="548"/>
                    <a:pt x="168" y="540"/>
                    <a:pt x="133" y="532"/>
                  </a:cubicBezTo>
                  <a:cubicBezTo>
                    <a:pt x="97" y="524"/>
                    <a:pt x="62" y="514"/>
                    <a:pt x="27" y="504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1" y="487"/>
                    <a:pt x="23" y="470"/>
                    <a:pt x="25" y="453"/>
                  </a:cubicBezTo>
                  <a:cubicBezTo>
                    <a:pt x="26" y="436"/>
                    <a:pt x="26" y="418"/>
                    <a:pt x="30" y="401"/>
                  </a:cubicBezTo>
                  <a:cubicBezTo>
                    <a:pt x="31" y="427"/>
                    <a:pt x="38" y="452"/>
                    <a:pt x="58" y="444"/>
                  </a:cubicBezTo>
                  <a:cubicBezTo>
                    <a:pt x="58" y="444"/>
                    <a:pt x="58" y="445"/>
                    <a:pt x="58" y="445"/>
                  </a:cubicBezTo>
                  <a:cubicBezTo>
                    <a:pt x="68" y="453"/>
                    <a:pt x="79" y="455"/>
                    <a:pt x="91" y="455"/>
                  </a:cubicBezTo>
                  <a:cubicBezTo>
                    <a:pt x="110" y="455"/>
                    <a:pt x="128" y="455"/>
                    <a:pt x="146" y="456"/>
                  </a:cubicBezTo>
                  <a:cubicBezTo>
                    <a:pt x="181" y="459"/>
                    <a:pt x="216" y="463"/>
                    <a:pt x="251" y="467"/>
                  </a:cubicBezTo>
                  <a:cubicBezTo>
                    <a:pt x="285" y="478"/>
                    <a:pt x="323" y="483"/>
                    <a:pt x="358" y="490"/>
                  </a:cubicBezTo>
                  <a:cubicBezTo>
                    <a:pt x="393" y="496"/>
                    <a:pt x="428" y="502"/>
                    <a:pt x="463" y="506"/>
                  </a:cubicBezTo>
                  <a:cubicBezTo>
                    <a:pt x="464" y="506"/>
                    <a:pt x="464" y="504"/>
                    <a:pt x="463" y="504"/>
                  </a:cubicBezTo>
                  <a:cubicBezTo>
                    <a:pt x="426" y="498"/>
                    <a:pt x="389" y="493"/>
                    <a:pt x="353" y="486"/>
                  </a:cubicBezTo>
                  <a:cubicBezTo>
                    <a:pt x="327" y="481"/>
                    <a:pt x="301" y="474"/>
                    <a:pt x="275" y="469"/>
                  </a:cubicBezTo>
                  <a:cubicBezTo>
                    <a:pt x="275" y="469"/>
                    <a:pt x="275" y="469"/>
                    <a:pt x="275" y="469"/>
                  </a:cubicBezTo>
                  <a:cubicBezTo>
                    <a:pt x="318" y="475"/>
                    <a:pt x="362" y="481"/>
                    <a:pt x="405" y="487"/>
                  </a:cubicBezTo>
                  <a:cubicBezTo>
                    <a:pt x="426" y="491"/>
                    <a:pt x="447" y="494"/>
                    <a:pt x="467" y="498"/>
                  </a:cubicBezTo>
                  <a:cubicBezTo>
                    <a:pt x="473" y="499"/>
                    <a:pt x="479" y="500"/>
                    <a:pt x="485" y="501"/>
                  </a:cubicBezTo>
                  <a:cubicBezTo>
                    <a:pt x="481" y="502"/>
                    <a:pt x="477" y="503"/>
                    <a:pt x="473" y="503"/>
                  </a:cubicBezTo>
                  <a:cubicBezTo>
                    <a:pt x="471" y="504"/>
                    <a:pt x="467" y="504"/>
                    <a:pt x="468" y="508"/>
                  </a:cubicBezTo>
                  <a:cubicBezTo>
                    <a:pt x="468" y="508"/>
                    <a:pt x="469" y="508"/>
                    <a:pt x="469" y="507"/>
                  </a:cubicBezTo>
                  <a:cubicBezTo>
                    <a:pt x="469" y="505"/>
                    <a:pt x="483" y="503"/>
                    <a:pt x="489" y="502"/>
                  </a:cubicBezTo>
                  <a:cubicBezTo>
                    <a:pt x="499" y="504"/>
                    <a:pt x="509" y="504"/>
                    <a:pt x="518" y="501"/>
                  </a:cubicBezTo>
                  <a:cubicBezTo>
                    <a:pt x="519" y="500"/>
                    <a:pt x="519" y="500"/>
                    <a:pt x="519" y="499"/>
                  </a:cubicBezTo>
                  <a:cubicBezTo>
                    <a:pt x="523" y="496"/>
                    <a:pt x="527" y="493"/>
                    <a:pt x="531" y="490"/>
                  </a:cubicBezTo>
                  <a:cubicBezTo>
                    <a:pt x="582" y="473"/>
                    <a:pt x="631" y="454"/>
                    <a:pt x="681" y="437"/>
                  </a:cubicBezTo>
                  <a:cubicBezTo>
                    <a:pt x="731" y="419"/>
                    <a:pt x="782" y="402"/>
                    <a:pt x="831" y="383"/>
                  </a:cubicBezTo>
                  <a:cubicBezTo>
                    <a:pt x="832" y="382"/>
                    <a:pt x="832" y="381"/>
                    <a:pt x="831" y="382"/>
                  </a:cubicBezTo>
                  <a:cubicBezTo>
                    <a:pt x="780" y="397"/>
                    <a:pt x="731" y="417"/>
                    <a:pt x="680" y="435"/>
                  </a:cubicBezTo>
                  <a:cubicBezTo>
                    <a:pt x="632" y="452"/>
                    <a:pt x="583" y="469"/>
                    <a:pt x="535" y="487"/>
                  </a:cubicBezTo>
                  <a:cubicBezTo>
                    <a:pt x="543" y="480"/>
                    <a:pt x="551" y="474"/>
                    <a:pt x="559" y="467"/>
                  </a:cubicBezTo>
                  <a:cubicBezTo>
                    <a:pt x="611" y="452"/>
                    <a:pt x="661" y="431"/>
                    <a:pt x="712" y="413"/>
                  </a:cubicBezTo>
                  <a:cubicBezTo>
                    <a:pt x="761" y="395"/>
                    <a:pt x="810" y="378"/>
                    <a:pt x="859" y="359"/>
                  </a:cubicBezTo>
                  <a:cubicBezTo>
                    <a:pt x="855" y="369"/>
                    <a:pt x="853" y="380"/>
                    <a:pt x="851" y="390"/>
                  </a:cubicBezTo>
                  <a:close/>
                  <a:moveTo>
                    <a:pt x="708" y="410"/>
                  </a:moveTo>
                  <a:cubicBezTo>
                    <a:pt x="660" y="427"/>
                    <a:pt x="610" y="443"/>
                    <a:pt x="563" y="464"/>
                  </a:cubicBezTo>
                  <a:cubicBezTo>
                    <a:pt x="582" y="448"/>
                    <a:pt x="601" y="432"/>
                    <a:pt x="620" y="417"/>
                  </a:cubicBezTo>
                  <a:cubicBezTo>
                    <a:pt x="656" y="388"/>
                    <a:pt x="692" y="361"/>
                    <a:pt x="728" y="333"/>
                  </a:cubicBezTo>
                  <a:cubicBezTo>
                    <a:pt x="729" y="332"/>
                    <a:pt x="729" y="332"/>
                    <a:pt x="729" y="331"/>
                  </a:cubicBezTo>
                  <a:cubicBezTo>
                    <a:pt x="732" y="330"/>
                    <a:pt x="736" y="328"/>
                    <a:pt x="738" y="326"/>
                  </a:cubicBezTo>
                  <a:cubicBezTo>
                    <a:pt x="738" y="325"/>
                    <a:pt x="739" y="325"/>
                    <a:pt x="739" y="325"/>
                  </a:cubicBezTo>
                  <a:cubicBezTo>
                    <a:pt x="760" y="331"/>
                    <a:pt x="784" y="332"/>
                    <a:pt x="805" y="336"/>
                  </a:cubicBezTo>
                  <a:cubicBezTo>
                    <a:pt x="826" y="339"/>
                    <a:pt x="849" y="341"/>
                    <a:pt x="868" y="351"/>
                  </a:cubicBezTo>
                  <a:cubicBezTo>
                    <a:pt x="814" y="369"/>
                    <a:pt x="761" y="390"/>
                    <a:pt x="708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"/>
            <p:cNvSpPr/>
            <p:nvPr/>
          </p:nvSpPr>
          <p:spPr bwMode="auto">
            <a:xfrm>
              <a:off x="5022" y="1201"/>
              <a:ext cx="303" cy="138"/>
            </a:xfrm>
            <a:custGeom>
              <a:avLst/>
              <a:gdLst>
                <a:gd name="T0" fmla="*/ 127 w 128"/>
                <a:gd name="T1" fmla="*/ 1 h 58"/>
                <a:gd name="T2" fmla="*/ 66 w 128"/>
                <a:gd name="T3" fmla="*/ 27 h 58"/>
                <a:gd name="T4" fmla="*/ 0 w 128"/>
                <a:gd name="T5" fmla="*/ 56 h 58"/>
                <a:gd name="T6" fmla="*/ 1 w 128"/>
                <a:gd name="T7" fmla="*/ 57 h 58"/>
                <a:gd name="T8" fmla="*/ 62 w 128"/>
                <a:gd name="T9" fmla="*/ 32 h 58"/>
                <a:gd name="T10" fmla="*/ 127 w 128"/>
                <a:gd name="T11" fmla="*/ 1 h 58"/>
                <a:gd name="T12" fmla="*/ 127 w 128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8">
                  <a:moveTo>
                    <a:pt x="127" y="1"/>
                  </a:moveTo>
                  <a:cubicBezTo>
                    <a:pt x="107" y="9"/>
                    <a:pt x="86" y="18"/>
                    <a:pt x="66" y="27"/>
                  </a:cubicBezTo>
                  <a:cubicBezTo>
                    <a:pt x="44" y="37"/>
                    <a:pt x="21" y="45"/>
                    <a:pt x="0" y="56"/>
                  </a:cubicBezTo>
                  <a:cubicBezTo>
                    <a:pt x="0" y="57"/>
                    <a:pt x="0" y="58"/>
                    <a:pt x="1" y="57"/>
                  </a:cubicBezTo>
                  <a:cubicBezTo>
                    <a:pt x="22" y="51"/>
                    <a:pt x="42" y="41"/>
                    <a:pt x="62" y="32"/>
                  </a:cubicBezTo>
                  <a:cubicBezTo>
                    <a:pt x="84" y="22"/>
                    <a:pt x="106" y="12"/>
                    <a:pt x="127" y="1"/>
                  </a:cubicBezTo>
                  <a:cubicBezTo>
                    <a:pt x="128" y="1"/>
                    <a:pt x="127" y="0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7"/>
            <p:cNvSpPr/>
            <p:nvPr/>
          </p:nvSpPr>
          <p:spPr bwMode="auto">
            <a:xfrm>
              <a:off x="5188" y="1192"/>
              <a:ext cx="140" cy="49"/>
            </a:xfrm>
            <a:custGeom>
              <a:avLst/>
              <a:gdLst>
                <a:gd name="T0" fmla="*/ 58 w 59"/>
                <a:gd name="T1" fmla="*/ 0 h 21"/>
                <a:gd name="T2" fmla="*/ 1 w 59"/>
                <a:gd name="T3" fmla="*/ 20 h 21"/>
                <a:gd name="T4" fmla="*/ 1 w 59"/>
                <a:gd name="T5" fmla="*/ 21 h 21"/>
                <a:gd name="T6" fmla="*/ 58 w 59"/>
                <a:gd name="T7" fmla="*/ 1 h 21"/>
                <a:gd name="T8" fmla="*/ 58 w 5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1">
                  <a:moveTo>
                    <a:pt x="58" y="0"/>
                  </a:moveTo>
                  <a:cubicBezTo>
                    <a:pt x="40" y="5"/>
                    <a:pt x="17" y="9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0" y="13"/>
                    <a:pt x="40" y="8"/>
                    <a:pt x="58" y="1"/>
                  </a:cubicBezTo>
                  <a:cubicBezTo>
                    <a:pt x="59" y="1"/>
                    <a:pt x="59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8"/>
            <p:cNvSpPr/>
            <p:nvPr/>
          </p:nvSpPr>
          <p:spPr bwMode="auto">
            <a:xfrm>
              <a:off x="4522" y="1154"/>
              <a:ext cx="796" cy="275"/>
            </a:xfrm>
            <a:custGeom>
              <a:avLst/>
              <a:gdLst>
                <a:gd name="T0" fmla="*/ 334 w 336"/>
                <a:gd name="T1" fmla="*/ 1 h 116"/>
                <a:gd name="T2" fmla="*/ 164 w 336"/>
                <a:gd name="T3" fmla="*/ 59 h 116"/>
                <a:gd name="T4" fmla="*/ 81 w 336"/>
                <a:gd name="T5" fmla="*/ 87 h 116"/>
                <a:gd name="T6" fmla="*/ 0 w 336"/>
                <a:gd name="T7" fmla="*/ 115 h 116"/>
                <a:gd name="T8" fmla="*/ 0 w 336"/>
                <a:gd name="T9" fmla="*/ 116 h 116"/>
                <a:gd name="T10" fmla="*/ 87 w 336"/>
                <a:gd name="T11" fmla="*/ 87 h 116"/>
                <a:gd name="T12" fmla="*/ 168 w 336"/>
                <a:gd name="T13" fmla="*/ 59 h 116"/>
                <a:gd name="T14" fmla="*/ 335 w 336"/>
                <a:gd name="T15" fmla="*/ 3 h 116"/>
                <a:gd name="T16" fmla="*/ 334 w 336"/>
                <a:gd name="T17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116">
                  <a:moveTo>
                    <a:pt x="334" y="1"/>
                  </a:moveTo>
                  <a:cubicBezTo>
                    <a:pt x="277" y="20"/>
                    <a:pt x="221" y="39"/>
                    <a:pt x="164" y="59"/>
                  </a:cubicBezTo>
                  <a:cubicBezTo>
                    <a:pt x="136" y="68"/>
                    <a:pt x="109" y="78"/>
                    <a:pt x="81" y="87"/>
                  </a:cubicBezTo>
                  <a:cubicBezTo>
                    <a:pt x="54" y="96"/>
                    <a:pt x="26" y="104"/>
                    <a:pt x="0" y="115"/>
                  </a:cubicBezTo>
                  <a:cubicBezTo>
                    <a:pt x="0" y="115"/>
                    <a:pt x="0" y="116"/>
                    <a:pt x="0" y="116"/>
                  </a:cubicBezTo>
                  <a:cubicBezTo>
                    <a:pt x="30" y="109"/>
                    <a:pt x="59" y="97"/>
                    <a:pt x="87" y="87"/>
                  </a:cubicBezTo>
                  <a:cubicBezTo>
                    <a:pt x="114" y="77"/>
                    <a:pt x="141" y="68"/>
                    <a:pt x="168" y="59"/>
                  </a:cubicBezTo>
                  <a:cubicBezTo>
                    <a:pt x="223" y="41"/>
                    <a:pt x="279" y="22"/>
                    <a:pt x="335" y="3"/>
                  </a:cubicBezTo>
                  <a:cubicBezTo>
                    <a:pt x="336" y="2"/>
                    <a:pt x="335" y="0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9"/>
            <p:cNvSpPr/>
            <p:nvPr/>
          </p:nvSpPr>
          <p:spPr bwMode="auto">
            <a:xfrm>
              <a:off x="4830" y="992"/>
              <a:ext cx="78" cy="62"/>
            </a:xfrm>
            <a:custGeom>
              <a:avLst/>
              <a:gdLst>
                <a:gd name="T0" fmla="*/ 32 w 33"/>
                <a:gd name="T1" fmla="*/ 1 h 26"/>
                <a:gd name="T2" fmla="*/ 0 w 33"/>
                <a:gd name="T3" fmla="*/ 24 h 26"/>
                <a:gd name="T4" fmla="*/ 1 w 33"/>
                <a:gd name="T5" fmla="*/ 25 h 26"/>
                <a:gd name="T6" fmla="*/ 32 w 33"/>
                <a:gd name="T7" fmla="*/ 2 h 26"/>
                <a:gd name="T8" fmla="*/ 32 w 33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32" y="1"/>
                  </a:moveTo>
                  <a:cubicBezTo>
                    <a:pt x="20" y="8"/>
                    <a:pt x="10" y="17"/>
                    <a:pt x="0" y="24"/>
                  </a:cubicBezTo>
                  <a:cubicBezTo>
                    <a:pt x="0" y="25"/>
                    <a:pt x="0" y="26"/>
                    <a:pt x="1" y="25"/>
                  </a:cubicBezTo>
                  <a:cubicBezTo>
                    <a:pt x="11" y="18"/>
                    <a:pt x="23" y="10"/>
                    <a:pt x="32" y="2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0"/>
            <p:cNvSpPr/>
            <p:nvPr/>
          </p:nvSpPr>
          <p:spPr bwMode="auto">
            <a:xfrm>
              <a:off x="3486" y="1196"/>
              <a:ext cx="341" cy="29"/>
            </a:xfrm>
            <a:custGeom>
              <a:avLst/>
              <a:gdLst>
                <a:gd name="T0" fmla="*/ 144 w 144"/>
                <a:gd name="T1" fmla="*/ 11 h 12"/>
                <a:gd name="T2" fmla="*/ 0 w 144"/>
                <a:gd name="T3" fmla="*/ 0 h 12"/>
                <a:gd name="T4" fmla="*/ 0 w 144"/>
                <a:gd name="T5" fmla="*/ 1 h 12"/>
                <a:gd name="T6" fmla="*/ 144 w 144"/>
                <a:gd name="T7" fmla="*/ 12 h 12"/>
                <a:gd name="T8" fmla="*/ 144 w 14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">
                  <a:moveTo>
                    <a:pt x="144" y="11"/>
                  </a:moveTo>
                  <a:cubicBezTo>
                    <a:pt x="96" y="6"/>
                    <a:pt x="48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8" y="7"/>
                    <a:pt x="96" y="9"/>
                    <a:pt x="144" y="12"/>
                  </a:cubicBezTo>
                  <a:cubicBezTo>
                    <a:pt x="144" y="12"/>
                    <a:pt x="144" y="11"/>
                    <a:pt x="14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1"/>
            <p:cNvSpPr/>
            <p:nvPr/>
          </p:nvSpPr>
          <p:spPr bwMode="auto">
            <a:xfrm>
              <a:off x="3858" y="1220"/>
              <a:ext cx="647" cy="69"/>
            </a:xfrm>
            <a:custGeom>
              <a:avLst/>
              <a:gdLst>
                <a:gd name="T0" fmla="*/ 272 w 273"/>
                <a:gd name="T1" fmla="*/ 28 h 29"/>
                <a:gd name="T2" fmla="*/ 0 w 273"/>
                <a:gd name="T3" fmla="*/ 0 h 29"/>
                <a:gd name="T4" fmla="*/ 0 w 273"/>
                <a:gd name="T5" fmla="*/ 0 h 29"/>
                <a:gd name="T6" fmla="*/ 272 w 273"/>
                <a:gd name="T7" fmla="*/ 29 h 29"/>
                <a:gd name="T8" fmla="*/ 272 w 273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9">
                  <a:moveTo>
                    <a:pt x="272" y="28"/>
                  </a:moveTo>
                  <a:cubicBezTo>
                    <a:pt x="181" y="18"/>
                    <a:pt x="9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0" y="11"/>
                    <a:pt x="181" y="22"/>
                    <a:pt x="272" y="29"/>
                  </a:cubicBezTo>
                  <a:cubicBezTo>
                    <a:pt x="273" y="29"/>
                    <a:pt x="273" y="28"/>
                    <a:pt x="27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"/>
            <p:cNvSpPr/>
            <p:nvPr/>
          </p:nvSpPr>
          <p:spPr bwMode="auto">
            <a:xfrm>
              <a:off x="3624" y="1175"/>
              <a:ext cx="860" cy="88"/>
            </a:xfrm>
            <a:custGeom>
              <a:avLst/>
              <a:gdLst>
                <a:gd name="T0" fmla="*/ 363 w 363"/>
                <a:gd name="T1" fmla="*/ 37 h 37"/>
                <a:gd name="T2" fmla="*/ 0 w 363"/>
                <a:gd name="T3" fmla="*/ 0 h 37"/>
                <a:gd name="T4" fmla="*/ 0 w 363"/>
                <a:gd name="T5" fmla="*/ 1 h 37"/>
                <a:gd name="T6" fmla="*/ 363 w 363"/>
                <a:gd name="T7" fmla="*/ 37 h 37"/>
                <a:gd name="T8" fmla="*/ 363 w 363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37">
                  <a:moveTo>
                    <a:pt x="363" y="37"/>
                  </a:moveTo>
                  <a:cubicBezTo>
                    <a:pt x="243" y="18"/>
                    <a:pt x="121" y="7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22" y="10"/>
                    <a:pt x="242" y="23"/>
                    <a:pt x="363" y="37"/>
                  </a:cubicBezTo>
                  <a:cubicBezTo>
                    <a:pt x="363" y="37"/>
                    <a:pt x="363" y="37"/>
                    <a:pt x="36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3"/>
            <p:cNvSpPr/>
            <p:nvPr/>
          </p:nvSpPr>
          <p:spPr bwMode="auto">
            <a:xfrm>
              <a:off x="3951" y="1123"/>
              <a:ext cx="573" cy="69"/>
            </a:xfrm>
            <a:custGeom>
              <a:avLst/>
              <a:gdLst>
                <a:gd name="T0" fmla="*/ 241 w 242"/>
                <a:gd name="T1" fmla="*/ 28 h 29"/>
                <a:gd name="T2" fmla="*/ 124 w 242"/>
                <a:gd name="T3" fmla="*/ 15 h 29"/>
                <a:gd name="T4" fmla="*/ 0 w 242"/>
                <a:gd name="T5" fmla="*/ 0 h 29"/>
                <a:gd name="T6" fmla="*/ 0 w 242"/>
                <a:gd name="T7" fmla="*/ 1 h 29"/>
                <a:gd name="T8" fmla="*/ 118 w 242"/>
                <a:gd name="T9" fmla="*/ 17 h 29"/>
                <a:gd name="T10" fmla="*/ 241 w 242"/>
                <a:gd name="T11" fmla="*/ 29 h 29"/>
                <a:gd name="T12" fmla="*/ 241 w 242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9">
                  <a:moveTo>
                    <a:pt x="241" y="28"/>
                  </a:moveTo>
                  <a:cubicBezTo>
                    <a:pt x="202" y="23"/>
                    <a:pt x="163" y="20"/>
                    <a:pt x="124" y="15"/>
                  </a:cubicBezTo>
                  <a:cubicBezTo>
                    <a:pt x="83" y="10"/>
                    <a:pt x="4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8" y="10"/>
                    <a:pt x="79" y="12"/>
                    <a:pt x="118" y="17"/>
                  </a:cubicBezTo>
                  <a:cubicBezTo>
                    <a:pt x="158" y="21"/>
                    <a:pt x="200" y="27"/>
                    <a:pt x="241" y="29"/>
                  </a:cubicBezTo>
                  <a:cubicBezTo>
                    <a:pt x="241" y="29"/>
                    <a:pt x="242" y="28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4"/>
            <p:cNvSpPr/>
            <p:nvPr/>
          </p:nvSpPr>
          <p:spPr bwMode="auto">
            <a:xfrm>
              <a:off x="3519" y="1047"/>
              <a:ext cx="465" cy="43"/>
            </a:xfrm>
            <a:custGeom>
              <a:avLst/>
              <a:gdLst>
                <a:gd name="T0" fmla="*/ 196 w 196"/>
                <a:gd name="T1" fmla="*/ 17 h 18"/>
                <a:gd name="T2" fmla="*/ 98 w 196"/>
                <a:gd name="T3" fmla="*/ 8 h 18"/>
                <a:gd name="T4" fmla="*/ 0 w 196"/>
                <a:gd name="T5" fmla="*/ 0 h 18"/>
                <a:gd name="T6" fmla="*/ 0 w 196"/>
                <a:gd name="T7" fmla="*/ 0 h 18"/>
                <a:gd name="T8" fmla="*/ 95 w 196"/>
                <a:gd name="T9" fmla="*/ 9 h 18"/>
                <a:gd name="T10" fmla="*/ 196 w 196"/>
                <a:gd name="T11" fmla="*/ 18 h 18"/>
                <a:gd name="T12" fmla="*/ 196 w 196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8">
                  <a:moveTo>
                    <a:pt x="196" y="17"/>
                  </a:moveTo>
                  <a:cubicBezTo>
                    <a:pt x="163" y="13"/>
                    <a:pt x="131" y="11"/>
                    <a:pt x="98" y="8"/>
                  </a:cubicBezTo>
                  <a:cubicBezTo>
                    <a:pt x="66" y="5"/>
                    <a:pt x="3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6"/>
                    <a:pt x="63" y="6"/>
                    <a:pt x="95" y="9"/>
                  </a:cubicBezTo>
                  <a:cubicBezTo>
                    <a:pt x="129" y="12"/>
                    <a:pt x="162" y="16"/>
                    <a:pt x="196" y="18"/>
                  </a:cubicBezTo>
                  <a:cubicBezTo>
                    <a:pt x="196" y="18"/>
                    <a:pt x="196" y="17"/>
                    <a:pt x="19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5"/>
            <p:cNvSpPr/>
            <p:nvPr/>
          </p:nvSpPr>
          <p:spPr bwMode="auto">
            <a:xfrm>
              <a:off x="4012" y="1087"/>
              <a:ext cx="52" cy="10"/>
            </a:xfrm>
            <a:custGeom>
              <a:avLst/>
              <a:gdLst>
                <a:gd name="T0" fmla="*/ 21 w 22"/>
                <a:gd name="T1" fmla="*/ 2 h 4"/>
                <a:gd name="T2" fmla="*/ 1 w 22"/>
                <a:gd name="T3" fmla="*/ 0 h 4"/>
                <a:gd name="T4" fmla="*/ 1 w 22"/>
                <a:gd name="T5" fmla="*/ 0 h 4"/>
                <a:gd name="T6" fmla="*/ 21 w 22"/>
                <a:gd name="T7" fmla="*/ 3 h 4"/>
                <a:gd name="T8" fmla="*/ 21 w 2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">
                  <a:moveTo>
                    <a:pt x="21" y="2"/>
                  </a:moveTo>
                  <a:cubicBezTo>
                    <a:pt x="14" y="2"/>
                    <a:pt x="8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14" y="4"/>
                    <a:pt x="21" y="3"/>
                  </a:cubicBezTo>
                  <a:cubicBezTo>
                    <a:pt x="22" y="3"/>
                    <a:pt x="22" y="3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6"/>
            <p:cNvSpPr/>
            <p:nvPr/>
          </p:nvSpPr>
          <p:spPr bwMode="auto">
            <a:xfrm>
              <a:off x="3467" y="978"/>
              <a:ext cx="1036" cy="145"/>
            </a:xfrm>
            <a:custGeom>
              <a:avLst/>
              <a:gdLst>
                <a:gd name="T0" fmla="*/ 436 w 437"/>
                <a:gd name="T1" fmla="*/ 59 h 61"/>
                <a:gd name="T2" fmla="*/ 216 w 437"/>
                <a:gd name="T3" fmla="*/ 31 h 61"/>
                <a:gd name="T4" fmla="*/ 1 w 437"/>
                <a:gd name="T5" fmla="*/ 0 h 61"/>
                <a:gd name="T6" fmla="*/ 1 w 437"/>
                <a:gd name="T7" fmla="*/ 2 h 61"/>
                <a:gd name="T8" fmla="*/ 215 w 437"/>
                <a:gd name="T9" fmla="*/ 33 h 61"/>
                <a:gd name="T10" fmla="*/ 436 w 437"/>
                <a:gd name="T11" fmla="*/ 60 h 61"/>
                <a:gd name="T12" fmla="*/ 436 w 437"/>
                <a:gd name="T13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61">
                  <a:moveTo>
                    <a:pt x="436" y="59"/>
                  </a:moveTo>
                  <a:cubicBezTo>
                    <a:pt x="363" y="49"/>
                    <a:pt x="289" y="41"/>
                    <a:pt x="216" y="31"/>
                  </a:cubicBezTo>
                  <a:cubicBezTo>
                    <a:pt x="144" y="21"/>
                    <a:pt x="73" y="1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72" y="14"/>
                    <a:pt x="144" y="23"/>
                    <a:pt x="215" y="33"/>
                  </a:cubicBezTo>
                  <a:cubicBezTo>
                    <a:pt x="289" y="43"/>
                    <a:pt x="362" y="53"/>
                    <a:pt x="436" y="60"/>
                  </a:cubicBezTo>
                  <a:cubicBezTo>
                    <a:pt x="437" y="61"/>
                    <a:pt x="437" y="59"/>
                    <a:pt x="436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7"/>
            <p:cNvSpPr/>
            <p:nvPr/>
          </p:nvSpPr>
          <p:spPr bwMode="auto">
            <a:xfrm>
              <a:off x="4015" y="1018"/>
              <a:ext cx="467" cy="67"/>
            </a:xfrm>
            <a:custGeom>
              <a:avLst/>
              <a:gdLst>
                <a:gd name="T0" fmla="*/ 196 w 197"/>
                <a:gd name="T1" fmla="*/ 27 h 28"/>
                <a:gd name="T2" fmla="*/ 1 w 197"/>
                <a:gd name="T3" fmla="*/ 0 h 28"/>
                <a:gd name="T4" fmla="*/ 1 w 197"/>
                <a:gd name="T5" fmla="*/ 1 h 28"/>
                <a:gd name="T6" fmla="*/ 196 w 197"/>
                <a:gd name="T7" fmla="*/ 28 h 28"/>
                <a:gd name="T8" fmla="*/ 196 w 19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">
                  <a:moveTo>
                    <a:pt x="196" y="27"/>
                  </a:moveTo>
                  <a:cubicBezTo>
                    <a:pt x="131" y="18"/>
                    <a:pt x="66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65" y="14"/>
                    <a:pt x="131" y="25"/>
                    <a:pt x="196" y="28"/>
                  </a:cubicBezTo>
                  <a:cubicBezTo>
                    <a:pt x="197" y="28"/>
                    <a:pt x="197" y="27"/>
                    <a:pt x="19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8"/>
            <p:cNvSpPr/>
            <p:nvPr/>
          </p:nvSpPr>
          <p:spPr bwMode="auto">
            <a:xfrm>
              <a:off x="4197" y="895"/>
              <a:ext cx="171" cy="24"/>
            </a:xfrm>
            <a:custGeom>
              <a:avLst/>
              <a:gdLst>
                <a:gd name="T0" fmla="*/ 72 w 72"/>
                <a:gd name="T1" fmla="*/ 1 h 10"/>
                <a:gd name="T2" fmla="*/ 36 w 72"/>
                <a:gd name="T3" fmla="*/ 2 h 10"/>
                <a:gd name="T4" fmla="*/ 2 w 72"/>
                <a:gd name="T5" fmla="*/ 1 h 10"/>
                <a:gd name="T6" fmla="*/ 0 w 72"/>
                <a:gd name="T7" fmla="*/ 2 h 10"/>
                <a:gd name="T8" fmla="*/ 25 w 72"/>
                <a:gd name="T9" fmla="*/ 3 h 10"/>
                <a:gd name="T10" fmla="*/ 72 w 72"/>
                <a:gd name="T11" fmla="*/ 1 h 10"/>
                <a:gd name="T12" fmla="*/ 72 w 72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0">
                  <a:moveTo>
                    <a:pt x="72" y="1"/>
                  </a:moveTo>
                  <a:cubicBezTo>
                    <a:pt x="60" y="2"/>
                    <a:pt x="48" y="3"/>
                    <a:pt x="36" y="2"/>
                  </a:cubicBezTo>
                  <a:cubicBezTo>
                    <a:pt x="29" y="1"/>
                    <a:pt x="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10"/>
                    <a:pt x="19" y="3"/>
                    <a:pt x="25" y="3"/>
                  </a:cubicBezTo>
                  <a:cubicBezTo>
                    <a:pt x="41" y="2"/>
                    <a:pt x="56" y="5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9"/>
            <p:cNvSpPr/>
            <p:nvPr/>
          </p:nvSpPr>
          <p:spPr bwMode="auto">
            <a:xfrm>
              <a:off x="4382" y="895"/>
              <a:ext cx="33" cy="5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1 h 2"/>
                <a:gd name="T4" fmla="*/ 1 w 14"/>
                <a:gd name="T5" fmla="*/ 2 h 2"/>
                <a:gd name="T6" fmla="*/ 13 w 14"/>
                <a:gd name="T7" fmla="*/ 1 h 2"/>
                <a:gd name="T8" fmla="*/ 13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9" y="0"/>
                    <a:pt x="5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5" y="1"/>
                    <a:pt x="9" y="0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0"/>
            <p:cNvSpPr/>
            <p:nvPr/>
          </p:nvSpPr>
          <p:spPr bwMode="auto">
            <a:xfrm>
              <a:off x="3830" y="857"/>
              <a:ext cx="1173" cy="19"/>
            </a:xfrm>
            <a:custGeom>
              <a:avLst/>
              <a:gdLst>
                <a:gd name="T0" fmla="*/ 494 w 495"/>
                <a:gd name="T1" fmla="*/ 2 h 8"/>
                <a:gd name="T2" fmla="*/ 246 w 495"/>
                <a:gd name="T3" fmla="*/ 4 h 8"/>
                <a:gd name="T4" fmla="*/ 1 w 495"/>
                <a:gd name="T5" fmla="*/ 3 h 8"/>
                <a:gd name="T6" fmla="*/ 1 w 495"/>
                <a:gd name="T7" fmla="*/ 5 h 8"/>
                <a:gd name="T8" fmla="*/ 246 w 495"/>
                <a:gd name="T9" fmla="*/ 5 h 8"/>
                <a:gd name="T10" fmla="*/ 494 w 495"/>
                <a:gd name="T11" fmla="*/ 4 h 8"/>
                <a:gd name="T12" fmla="*/ 494 w 49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8">
                  <a:moveTo>
                    <a:pt x="494" y="2"/>
                  </a:moveTo>
                  <a:cubicBezTo>
                    <a:pt x="412" y="0"/>
                    <a:pt x="329" y="4"/>
                    <a:pt x="246" y="4"/>
                  </a:cubicBezTo>
                  <a:cubicBezTo>
                    <a:pt x="164" y="4"/>
                    <a:pt x="83" y="1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83" y="7"/>
                    <a:pt x="164" y="5"/>
                    <a:pt x="246" y="5"/>
                  </a:cubicBezTo>
                  <a:cubicBezTo>
                    <a:pt x="328" y="5"/>
                    <a:pt x="412" y="8"/>
                    <a:pt x="494" y="4"/>
                  </a:cubicBezTo>
                  <a:cubicBezTo>
                    <a:pt x="495" y="4"/>
                    <a:pt x="495" y="2"/>
                    <a:pt x="49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1"/>
            <p:cNvSpPr/>
            <p:nvPr/>
          </p:nvSpPr>
          <p:spPr bwMode="auto">
            <a:xfrm>
              <a:off x="3737" y="784"/>
              <a:ext cx="1252" cy="38"/>
            </a:xfrm>
            <a:custGeom>
              <a:avLst/>
              <a:gdLst>
                <a:gd name="T0" fmla="*/ 527 w 528"/>
                <a:gd name="T1" fmla="*/ 0 h 16"/>
                <a:gd name="T2" fmla="*/ 265 w 528"/>
                <a:gd name="T3" fmla="*/ 10 h 16"/>
                <a:gd name="T4" fmla="*/ 134 w 528"/>
                <a:gd name="T5" fmla="*/ 10 h 16"/>
                <a:gd name="T6" fmla="*/ 0 w 528"/>
                <a:gd name="T7" fmla="*/ 10 h 16"/>
                <a:gd name="T8" fmla="*/ 0 w 528"/>
                <a:gd name="T9" fmla="*/ 11 h 16"/>
                <a:gd name="T10" fmla="*/ 134 w 528"/>
                <a:gd name="T11" fmla="*/ 11 h 16"/>
                <a:gd name="T12" fmla="*/ 268 w 528"/>
                <a:gd name="T13" fmla="*/ 11 h 16"/>
                <a:gd name="T14" fmla="*/ 527 w 528"/>
                <a:gd name="T15" fmla="*/ 1 h 16"/>
                <a:gd name="T16" fmla="*/ 527 w 52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16">
                  <a:moveTo>
                    <a:pt x="527" y="0"/>
                  </a:moveTo>
                  <a:cubicBezTo>
                    <a:pt x="440" y="9"/>
                    <a:pt x="353" y="10"/>
                    <a:pt x="265" y="10"/>
                  </a:cubicBezTo>
                  <a:cubicBezTo>
                    <a:pt x="221" y="10"/>
                    <a:pt x="178" y="10"/>
                    <a:pt x="134" y="10"/>
                  </a:cubicBezTo>
                  <a:cubicBezTo>
                    <a:pt x="90" y="10"/>
                    <a:pt x="45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5" y="14"/>
                    <a:pt x="90" y="12"/>
                    <a:pt x="134" y="11"/>
                  </a:cubicBezTo>
                  <a:cubicBezTo>
                    <a:pt x="179" y="11"/>
                    <a:pt x="223" y="11"/>
                    <a:pt x="268" y="11"/>
                  </a:cubicBezTo>
                  <a:cubicBezTo>
                    <a:pt x="354" y="11"/>
                    <a:pt x="443" y="16"/>
                    <a:pt x="527" y="1"/>
                  </a:cubicBezTo>
                  <a:cubicBezTo>
                    <a:pt x="528" y="1"/>
                    <a:pt x="528" y="0"/>
                    <a:pt x="5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"/>
            <p:cNvSpPr/>
            <p:nvPr/>
          </p:nvSpPr>
          <p:spPr bwMode="auto">
            <a:xfrm>
              <a:off x="4292" y="788"/>
              <a:ext cx="54" cy="5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0 h 2"/>
                <a:gd name="T4" fmla="*/ 0 w 23"/>
                <a:gd name="T5" fmla="*/ 0 h 2"/>
                <a:gd name="T6" fmla="*/ 23 w 23"/>
                <a:gd name="T7" fmla="*/ 1 h 2"/>
                <a:gd name="T8" fmla="*/ 23 w 2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1"/>
                    <a:pt x="8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5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3"/>
            <p:cNvSpPr/>
            <p:nvPr/>
          </p:nvSpPr>
          <p:spPr bwMode="auto">
            <a:xfrm>
              <a:off x="4389" y="769"/>
              <a:ext cx="612" cy="19"/>
            </a:xfrm>
            <a:custGeom>
              <a:avLst/>
              <a:gdLst>
                <a:gd name="T0" fmla="*/ 257 w 258"/>
                <a:gd name="T1" fmla="*/ 1 h 8"/>
                <a:gd name="T2" fmla="*/ 126 w 258"/>
                <a:gd name="T3" fmla="*/ 1 h 8"/>
                <a:gd name="T4" fmla="*/ 62 w 258"/>
                <a:gd name="T5" fmla="*/ 2 h 8"/>
                <a:gd name="T6" fmla="*/ 1 w 258"/>
                <a:gd name="T7" fmla="*/ 5 h 8"/>
                <a:gd name="T8" fmla="*/ 1 w 258"/>
                <a:gd name="T9" fmla="*/ 7 h 8"/>
                <a:gd name="T10" fmla="*/ 65 w 258"/>
                <a:gd name="T11" fmla="*/ 5 h 8"/>
                <a:gd name="T12" fmla="*/ 129 w 258"/>
                <a:gd name="T13" fmla="*/ 4 h 8"/>
                <a:gd name="T14" fmla="*/ 257 w 258"/>
                <a:gd name="T15" fmla="*/ 4 h 8"/>
                <a:gd name="T16" fmla="*/ 257 w 25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8">
                  <a:moveTo>
                    <a:pt x="257" y="1"/>
                  </a:moveTo>
                  <a:cubicBezTo>
                    <a:pt x="213" y="0"/>
                    <a:pt x="170" y="0"/>
                    <a:pt x="126" y="1"/>
                  </a:cubicBezTo>
                  <a:cubicBezTo>
                    <a:pt x="105" y="1"/>
                    <a:pt x="83" y="2"/>
                    <a:pt x="62" y="2"/>
                  </a:cubicBezTo>
                  <a:cubicBezTo>
                    <a:pt x="42" y="3"/>
                    <a:pt x="21" y="2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22" y="8"/>
                    <a:pt x="44" y="5"/>
                    <a:pt x="65" y="5"/>
                  </a:cubicBezTo>
                  <a:cubicBezTo>
                    <a:pt x="87" y="4"/>
                    <a:pt x="108" y="4"/>
                    <a:pt x="129" y="4"/>
                  </a:cubicBezTo>
                  <a:cubicBezTo>
                    <a:pt x="172" y="3"/>
                    <a:pt x="214" y="4"/>
                    <a:pt x="257" y="4"/>
                  </a:cubicBezTo>
                  <a:cubicBezTo>
                    <a:pt x="258" y="4"/>
                    <a:pt x="258" y="1"/>
                    <a:pt x="25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4"/>
            <p:cNvSpPr/>
            <p:nvPr/>
          </p:nvSpPr>
          <p:spPr bwMode="auto">
            <a:xfrm>
              <a:off x="3747" y="731"/>
              <a:ext cx="1258" cy="34"/>
            </a:xfrm>
            <a:custGeom>
              <a:avLst/>
              <a:gdLst>
                <a:gd name="T0" fmla="*/ 530 w 531"/>
                <a:gd name="T1" fmla="*/ 4 h 14"/>
                <a:gd name="T2" fmla="*/ 398 w 531"/>
                <a:gd name="T3" fmla="*/ 2 h 14"/>
                <a:gd name="T4" fmla="*/ 265 w 531"/>
                <a:gd name="T5" fmla="*/ 4 h 14"/>
                <a:gd name="T6" fmla="*/ 133 w 531"/>
                <a:gd name="T7" fmla="*/ 8 h 14"/>
                <a:gd name="T8" fmla="*/ 2 w 531"/>
                <a:gd name="T9" fmla="*/ 11 h 14"/>
                <a:gd name="T10" fmla="*/ 2 w 531"/>
                <a:gd name="T11" fmla="*/ 13 h 14"/>
                <a:gd name="T12" fmla="*/ 133 w 531"/>
                <a:gd name="T13" fmla="*/ 10 h 14"/>
                <a:gd name="T14" fmla="*/ 265 w 531"/>
                <a:gd name="T15" fmla="*/ 6 h 14"/>
                <a:gd name="T16" fmla="*/ 398 w 531"/>
                <a:gd name="T17" fmla="*/ 4 h 14"/>
                <a:gd name="T18" fmla="*/ 530 w 531"/>
                <a:gd name="T19" fmla="*/ 6 h 14"/>
                <a:gd name="T20" fmla="*/ 530 w 531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1" h="14">
                  <a:moveTo>
                    <a:pt x="530" y="4"/>
                  </a:moveTo>
                  <a:cubicBezTo>
                    <a:pt x="487" y="0"/>
                    <a:pt x="442" y="2"/>
                    <a:pt x="398" y="2"/>
                  </a:cubicBezTo>
                  <a:cubicBezTo>
                    <a:pt x="354" y="2"/>
                    <a:pt x="309" y="3"/>
                    <a:pt x="265" y="4"/>
                  </a:cubicBezTo>
                  <a:cubicBezTo>
                    <a:pt x="221" y="5"/>
                    <a:pt x="177" y="7"/>
                    <a:pt x="133" y="8"/>
                  </a:cubicBezTo>
                  <a:cubicBezTo>
                    <a:pt x="90" y="9"/>
                    <a:pt x="46" y="8"/>
                    <a:pt x="2" y="11"/>
                  </a:cubicBezTo>
                  <a:cubicBezTo>
                    <a:pt x="1" y="11"/>
                    <a:pt x="0" y="13"/>
                    <a:pt x="2" y="13"/>
                  </a:cubicBezTo>
                  <a:cubicBezTo>
                    <a:pt x="46" y="14"/>
                    <a:pt x="90" y="11"/>
                    <a:pt x="133" y="10"/>
                  </a:cubicBezTo>
                  <a:cubicBezTo>
                    <a:pt x="177" y="9"/>
                    <a:pt x="221" y="7"/>
                    <a:pt x="265" y="6"/>
                  </a:cubicBezTo>
                  <a:cubicBezTo>
                    <a:pt x="309" y="5"/>
                    <a:pt x="354" y="5"/>
                    <a:pt x="398" y="4"/>
                  </a:cubicBezTo>
                  <a:cubicBezTo>
                    <a:pt x="442" y="4"/>
                    <a:pt x="486" y="7"/>
                    <a:pt x="530" y="6"/>
                  </a:cubicBezTo>
                  <a:cubicBezTo>
                    <a:pt x="531" y="6"/>
                    <a:pt x="531" y="4"/>
                    <a:pt x="53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5"/>
            <p:cNvSpPr/>
            <p:nvPr/>
          </p:nvSpPr>
          <p:spPr bwMode="auto">
            <a:xfrm>
              <a:off x="4581" y="352"/>
              <a:ext cx="133" cy="144"/>
            </a:xfrm>
            <a:custGeom>
              <a:avLst/>
              <a:gdLst>
                <a:gd name="T0" fmla="*/ 55 w 56"/>
                <a:gd name="T1" fmla="*/ 0 h 61"/>
                <a:gd name="T2" fmla="*/ 1 w 56"/>
                <a:gd name="T3" fmla="*/ 59 h 61"/>
                <a:gd name="T4" fmla="*/ 2 w 56"/>
                <a:gd name="T5" fmla="*/ 60 h 61"/>
                <a:gd name="T6" fmla="*/ 56 w 56"/>
                <a:gd name="T7" fmla="*/ 1 h 61"/>
                <a:gd name="T8" fmla="*/ 55 w 5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1">
                  <a:moveTo>
                    <a:pt x="55" y="0"/>
                  </a:moveTo>
                  <a:cubicBezTo>
                    <a:pt x="37" y="20"/>
                    <a:pt x="19" y="39"/>
                    <a:pt x="1" y="59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1" y="41"/>
                    <a:pt x="39" y="2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6"/>
            <p:cNvSpPr/>
            <p:nvPr/>
          </p:nvSpPr>
          <p:spPr bwMode="auto">
            <a:xfrm>
              <a:off x="4576" y="416"/>
              <a:ext cx="100" cy="116"/>
            </a:xfrm>
            <a:custGeom>
              <a:avLst/>
              <a:gdLst>
                <a:gd name="T0" fmla="*/ 41 w 42"/>
                <a:gd name="T1" fmla="*/ 1 h 49"/>
                <a:gd name="T2" fmla="*/ 16 w 42"/>
                <a:gd name="T3" fmla="*/ 28 h 49"/>
                <a:gd name="T4" fmla="*/ 0 w 42"/>
                <a:gd name="T5" fmla="*/ 48 h 49"/>
                <a:gd name="T6" fmla="*/ 1 w 42"/>
                <a:gd name="T7" fmla="*/ 48 h 49"/>
                <a:gd name="T8" fmla="*/ 22 w 42"/>
                <a:gd name="T9" fmla="*/ 24 h 49"/>
                <a:gd name="T10" fmla="*/ 42 w 42"/>
                <a:gd name="T11" fmla="*/ 1 h 49"/>
                <a:gd name="T12" fmla="*/ 41 w 42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9">
                  <a:moveTo>
                    <a:pt x="41" y="1"/>
                  </a:moveTo>
                  <a:cubicBezTo>
                    <a:pt x="33" y="10"/>
                    <a:pt x="24" y="19"/>
                    <a:pt x="16" y="28"/>
                  </a:cubicBezTo>
                  <a:cubicBezTo>
                    <a:pt x="10" y="34"/>
                    <a:pt x="3" y="40"/>
                    <a:pt x="0" y="48"/>
                  </a:cubicBezTo>
                  <a:cubicBezTo>
                    <a:pt x="0" y="49"/>
                    <a:pt x="1" y="49"/>
                    <a:pt x="1" y="48"/>
                  </a:cubicBezTo>
                  <a:cubicBezTo>
                    <a:pt x="5" y="39"/>
                    <a:pt x="15" y="31"/>
                    <a:pt x="22" y="24"/>
                  </a:cubicBezTo>
                  <a:cubicBezTo>
                    <a:pt x="29" y="16"/>
                    <a:pt x="35" y="9"/>
                    <a:pt x="42" y="1"/>
                  </a:cubicBezTo>
                  <a:cubicBezTo>
                    <a:pt x="42" y="1"/>
                    <a:pt x="4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7"/>
            <p:cNvSpPr/>
            <p:nvPr/>
          </p:nvSpPr>
          <p:spPr bwMode="auto">
            <a:xfrm>
              <a:off x="4685" y="375"/>
              <a:ext cx="36" cy="36"/>
            </a:xfrm>
            <a:custGeom>
              <a:avLst/>
              <a:gdLst>
                <a:gd name="T0" fmla="*/ 14 w 15"/>
                <a:gd name="T1" fmla="*/ 0 h 15"/>
                <a:gd name="T2" fmla="*/ 7 w 15"/>
                <a:gd name="T3" fmla="*/ 6 h 15"/>
                <a:gd name="T4" fmla="*/ 0 w 15"/>
                <a:gd name="T5" fmla="*/ 14 h 15"/>
                <a:gd name="T6" fmla="*/ 1 w 15"/>
                <a:gd name="T7" fmla="*/ 15 h 15"/>
                <a:gd name="T8" fmla="*/ 9 w 15"/>
                <a:gd name="T9" fmla="*/ 8 h 15"/>
                <a:gd name="T10" fmla="*/ 15 w 15"/>
                <a:gd name="T11" fmla="*/ 1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9" y="4"/>
                    <a:pt x="7" y="6"/>
                  </a:cubicBezTo>
                  <a:cubicBezTo>
                    <a:pt x="5" y="9"/>
                    <a:pt x="3" y="11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4" y="12"/>
                    <a:pt x="6" y="10"/>
                    <a:pt x="9" y="8"/>
                  </a:cubicBezTo>
                  <a:cubicBezTo>
                    <a:pt x="11" y="5"/>
                    <a:pt x="14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8"/>
            <p:cNvSpPr/>
            <p:nvPr/>
          </p:nvSpPr>
          <p:spPr bwMode="auto">
            <a:xfrm>
              <a:off x="4671" y="435"/>
              <a:ext cx="55" cy="50"/>
            </a:xfrm>
            <a:custGeom>
              <a:avLst/>
              <a:gdLst>
                <a:gd name="T0" fmla="*/ 22 w 23"/>
                <a:gd name="T1" fmla="*/ 0 h 21"/>
                <a:gd name="T2" fmla="*/ 12 w 23"/>
                <a:gd name="T3" fmla="*/ 9 h 21"/>
                <a:gd name="T4" fmla="*/ 0 w 23"/>
                <a:gd name="T5" fmla="*/ 19 h 21"/>
                <a:gd name="T6" fmla="*/ 1 w 23"/>
                <a:gd name="T7" fmla="*/ 20 h 21"/>
                <a:gd name="T8" fmla="*/ 22 w 23"/>
                <a:gd name="T9" fmla="*/ 1 h 21"/>
                <a:gd name="T10" fmla="*/ 22 w 2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1">
                  <a:moveTo>
                    <a:pt x="22" y="0"/>
                  </a:moveTo>
                  <a:cubicBezTo>
                    <a:pt x="18" y="3"/>
                    <a:pt x="15" y="6"/>
                    <a:pt x="12" y="9"/>
                  </a:cubicBezTo>
                  <a:cubicBezTo>
                    <a:pt x="8" y="13"/>
                    <a:pt x="4" y="16"/>
                    <a:pt x="0" y="19"/>
                  </a:cubicBezTo>
                  <a:cubicBezTo>
                    <a:pt x="0" y="20"/>
                    <a:pt x="1" y="21"/>
                    <a:pt x="1" y="20"/>
                  </a:cubicBezTo>
                  <a:cubicBezTo>
                    <a:pt x="9" y="15"/>
                    <a:pt x="17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9"/>
            <p:cNvSpPr/>
            <p:nvPr/>
          </p:nvSpPr>
          <p:spPr bwMode="auto">
            <a:xfrm>
              <a:off x="3816" y="613"/>
              <a:ext cx="654" cy="38"/>
            </a:xfrm>
            <a:custGeom>
              <a:avLst/>
              <a:gdLst>
                <a:gd name="T0" fmla="*/ 275 w 276"/>
                <a:gd name="T1" fmla="*/ 16 h 16"/>
                <a:gd name="T2" fmla="*/ 0 w 276"/>
                <a:gd name="T3" fmla="*/ 0 h 16"/>
                <a:gd name="T4" fmla="*/ 0 w 276"/>
                <a:gd name="T5" fmla="*/ 1 h 16"/>
                <a:gd name="T6" fmla="*/ 275 w 276"/>
                <a:gd name="T7" fmla="*/ 16 h 16"/>
                <a:gd name="T8" fmla="*/ 275 w 27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16">
                  <a:moveTo>
                    <a:pt x="275" y="16"/>
                  </a:moveTo>
                  <a:cubicBezTo>
                    <a:pt x="184" y="11"/>
                    <a:pt x="92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1" y="11"/>
                    <a:pt x="184" y="16"/>
                    <a:pt x="275" y="16"/>
                  </a:cubicBezTo>
                  <a:cubicBezTo>
                    <a:pt x="276" y="16"/>
                    <a:pt x="276" y="16"/>
                    <a:pt x="27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0"/>
            <p:cNvSpPr/>
            <p:nvPr/>
          </p:nvSpPr>
          <p:spPr bwMode="auto">
            <a:xfrm>
              <a:off x="3557" y="570"/>
              <a:ext cx="699" cy="45"/>
            </a:xfrm>
            <a:custGeom>
              <a:avLst/>
              <a:gdLst>
                <a:gd name="T0" fmla="*/ 294 w 295"/>
                <a:gd name="T1" fmla="*/ 16 h 19"/>
                <a:gd name="T2" fmla="*/ 227 w 295"/>
                <a:gd name="T3" fmla="*/ 12 h 19"/>
                <a:gd name="T4" fmla="*/ 151 w 295"/>
                <a:gd name="T5" fmla="*/ 8 h 19"/>
                <a:gd name="T6" fmla="*/ 1 w 295"/>
                <a:gd name="T7" fmla="*/ 0 h 19"/>
                <a:gd name="T8" fmla="*/ 1 w 295"/>
                <a:gd name="T9" fmla="*/ 2 h 19"/>
                <a:gd name="T10" fmla="*/ 148 w 295"/>
                <a:gd name="T11" fmla="*/ 10 h 19"/>
                <a:gd name="T12" fmla="*/ 221 w 295"/>
                <a:gd name="T13" fmla="*/ 14 h 19"/>
                <a:gd name="T14" fmla="*/ 294 w 295"/>
                <a:gd name="T15" fmla="*/ 18 h 19"/>
                <a:gd name="T16" fmla="*/ 294 w 295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19">
                  <a:moveTo>
                    <a:pt x="294" y="16"/>
                  </a:moveTo>
                  <a:cubicBezTo>
                    <a:pt x="272" y="13"/>
                    <a:pt x="249" y="13"/>
                    <a:pt x="227" y="12"/>
                  </a:cubicBezTo>
                  <a:cubicBezTo>
                    <a:pt x="202" y="11"/>
                    <a:pt x="176" y="9"/>
                    <a:pt x="151" y="8"/>
                  </a:cubicBezTo>
                  <a:cubicBezTo>
                    <a:pt x="101" y="5"/>
                    <a:pt x="5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0" y="6"/>
                    <a:pt x="99" y="8"/>
                    <a:pt x="148" y="10"/>
                  </a:cubicBezTo>
                  <a:cubicBezTo>
                    <a:pt x="172" y="12"/>
                    <a:pt x="196" y="13"/>
                    <a:pt x="221" y="14"/>
                  </a:cubicBezTo>
                  <a:cubicBezTo>
                    <a:pt x="245" y="16"/>
                    <a:pt x="270" y="19"/>
                    <a:pt x="294" y="18"/>
                  </a:cubicBezTo>
                  <a:cubicBezTo>
                    <a:pt x="295" y="18"/>
                    <a:pt x="295" y="16"/>
                    <a:pt x="29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1"/>
            <p:cNvSpPr/>
            <p:nvPr/>
          </p:nvSpPr>
          <p:spPr bwMode="auto">
            <a:xfrm>
              <a:off x="3560" y="527"/>
              <a:ext cx="779" cy="48"/>
            </a:xfrm>
            <a:custGeom>
              <a:avLst/>
              <a:gdLst>
                <a:gd name="T0" fmla="*/ 328 w 329"/>
                <a:gd name="T1" fmla="*/ 18 h 20"/>
                <a:gd name="T2" fmla="*/ 170 w 329"/>
                <a:gd name="T3" fmla="*/ 11 h 20"/>
                <a:gd name="T4" fmla="*/ 1 w 329"/>
                <a:gd name="T5" fmla="*/ 0 h 20"/>
                <a:gd name="T6" fmla="*/ 1 w 329"/>
                <a:gd name="T7" fmla="*/ 1 h 20"/>
                <a:gd name="T8" fmla="*/ 164 w 329"/>
                <a:gd name="T9" fmla="*/ 13 h 20"/>
                <a:gd name="T10" fmla="*/ 327 w 329"/>
                <a:gd name="T11" fmla="*/ 20 h 20"/>
                <a:gd name="T12" fmla="*/ 328 w 329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20">
                  <a:moveTo>
                    <a:pt x="328" y="18"/>
                  </a:moveTo>
                  <a:cubicBezTo>
                    <a:pt x="276" y="9"/>
                    <a:pt x="223" y="10"/>
                    <a:pt x="170" y="11"/>
                  </a:cubicBezTo>
                  <a:cubicBezTo>
                    <a:pt x="113" y="13"/>
                    <a:pt x="58" y="5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5" y="9"/>
                    <a:pt x="110" y="13"/>
                    <a:pt x="164" y="13"/>
                  </a:cubicBezTo>
                  <a:cubicBezTo>
                    <a:pt x="219" y="12"/>
                    <a:pt x="273" y="15"/>
                    <a:pt x="327" y="20"/>
                  </a:cubicBezTo>
                  <a:cubicBezTo>
                    <a:pt x="328" y="20"/>
                    <a:pt x="329" y="18"/>
                    <a:pt x="3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2"/>
            <p:cNvSpPr/>
            <p:nvPr/>
          </p:nvSpPr>
          <p:spPr bwMode="auto">
            <a:xfrm>
              <a:off x="4368" y="570"/>
              <a:ext cx="194" cy="14"/>
            </a:xfrm>
            <a:custGeom>
              <a:avLst/>
              <a:gdLst>
                <a:gd name="T0" fmla="*/ 81 w 82"/>
                <a:gd name="T1" fmla="*/ 1 h 6"/>
                <a:gd name="T2" fmla="*/ 1 w 82"/>
                <a:gd name="T3" fmla="*/ 0 h 6"/>
                <a:gd name="T4" fmla="*/ 1 w 82"/>
                <a:gd name="T5" fmla="*/ 1 h 6"/>
                <a:gd name="T6" fmla="*/ 81 w 82"/>
                <a:gd name="T7" fmla="*/ 2 h 6"/>
                <a:gd name="T8" fmla="*/ 81 w 8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">
                  <a:moveTo>
                    <a:pt x="81" y="1"/>
                  </a:moveTo>
                  <a:cubicBezTo>
                    <a:pt x="54" y="2"/>
                    <a:pt x="28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8" y="6"/>
                    <a:pt x="54" y="5"/>
                    <a:pt x="81" y="2"/>
                  </a:cubicBezTo>
                  <a:cubicBezTo>
                    <a:pt x="81" y="2"/>
                    <a:pt x="82" y="1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3"/>
            <p:cNvSpPr/>
            <p:nvPr/>
          </p:nvSpPr>
          <p:spPr bwMode="auto">
            <a:xfrm>
              <a:off x="3865" y="523"/>
              <a:ext cx="555" cy="23"/>
            </a:xfrm>
            <a:custGeom>
              <a:avLst/>
              <a:gdLst>
                <a:gd name="T0" fmla="*/ 234 w 234"/>
                <a:gd name="T1" fmla="*/ 9 h 10"/>
                <a:gd name="T2" fmla="*/ 1 w 234"/>
                <a:gd name="T3" fmla="*/ 0 h 10"/>
                <a:gd name="T4" fmla="*/ 1 w 234"/>
                <a:gd name="T5" fmla="*/ 1 h 10"/>
                <a:gd name="T6" fmla="*/ 234 w 234"/>
                <a:gd name="T7" fmla="*/ 10 h 10"/>
                <a:gd name="T8" fmla="*/ 234 w 23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0">
                  <a:moveTo>
                    <a:pt x="234" y="9"/>
                  </a:moveTo>
                  <a:cubicBezTo>
                    <a:pt x="157" y="3"/>
                    <a:pt x="7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78" y="6"/>
                    <a:pt x="157" y="10"/>
                    <a:pt x="234" y="10"/>
                  </a:cubicBezTo>
                  <a:cubicBezTo>
                    <a:pt x="234" y="10"/>
                    <a:pt x="234" y="9"/>
                    <a:pt x="2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4"/>
            <p:cNvSpPr/>
            <p:nvPr/>
          </p:nvSpPr>
          <p:spPr bwMode="auto">
            <a:xfrm>
              <a:off x="4439" y="546"/>
              <a:ext cx="7" cy="5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5"/>
            <p:cNvSpPr/>
            <p:nvPr/>
          </p:nvSpPr>
          <p:spPr bwMode="auto">
            <a:xfrm>
              <a:off x="3567" y="385"/>
              <a:ext cx="232" cy="24"/>
            </a:xfrm>
            <a:custGeom>
              <a:avLst/>
              <a:gdLst>
                <a:gd name="T0" fmla="*/ 97 w 98"/>
                <a:gd name="T1" fmla="*/ 9 h 10"/>
                <a:gd name="T2" fmla="*/ 0 w 98"/>
                <a:gd name="T3" fmla="*/ 0 h 10"/>
                <a:gd name="T4" fmla="*/ 0 w 98"/>
                <a:gd name="T5" fmla="*/ 1 h 10"/>
                <a:gd name="T6" fmla="*/ 97 w 98"/>
                <a:gd name="T7" fmla="*/ 10 h 10"/>
                <a:gd name="T8" fmla="*/ 97 w 9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">
                  <a:moveTo>
                    <a:pt x="97" y="9"/>
                  </a:moveTo>
                  <a:cubicBezTo>
                    <a:pt x="65" y="4"/>
                    <a:pt x="3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3" y="3"/>
                    <a:pt x="65" y="6"/>
                    <a:pt x="97" y="10"/>
                  </a:cubicBezTo>
                  <a:cubicBezTo>
                    <a:pt x="98" y="10"/>
                    <a:pt x="98" y="9"/>
                    <a:pt x="9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6"/>
            <p:cNvSpPr/>
            <p:nvPr/>
          </p:nvSpPr>
          <p:spPr bwMode="auto">
            <a:xfrm>
              <a:off x="3827" y="409"/>
              <a:ext cx="747" cy="49"/>
            </a:xfrm>
            <a:custGeom>
              <a:avLst/>
              <a:gdLst>
                <a:gd name="T0" fmla="*/ 315 w 315"/>
                <a:gd name="T1" fmla="*/ 20 h 21"/>
                <a:gd name="T2" fmla="*/ 160 w 315"/>
                <a:gd name="T3" fmla="*/ 7 h 21"/>
                <a:gd name="T4" fmla="*/ 0 w 315"/>
                <a:gd name="T5" fmla="*/ 0 h 21"/>
                <a:gd name="T6" fmla="*/ 0 w 315"/>
                <a:gd name="T7" fmla="*/ 0 h 21"/>
                <a:gd name="T8" fmla="*/ 157 w 315"/>
                <a:gd name="T9" fmla="*/ 9 h 21"/>
                <a:gd name="T10" fmla="*/ 315 w 315"/>
                <a:gd name="T11" fmla="*/ 21 h 21"/>
                <a:gd name="T12" fmla="*/ 315 w 31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21">
                  <a:moveTo>
                    <a:pt x="315" y="20"/>
                  </a:moveTo>
                  <a:cubicBezTo>
                    <a:pt x="265" y="11"/>
                    <a:pt x="211" y="10"/>
                    <a:pt x="160" y="7"/>
                  </a:cubicBezTo>
                  <a:cubicBezTo>
                    <a:pt x="107" y="3"/>
                    <a:pt x="5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2" y="3"/>
                    <a:pt x="105" y="6"/>
                    <a:pt x="157" y="9"/>
                  </a:cubicBezTo>
                  <a:cubicBezTo>
                    <a:pt x="210" y="12"/>
                    <a:pt x="262" y="21"/>
                    <a:pt x="315" y="21"/>
                  </a:cubicBezTo>
                  <a:cubicBezTo>
                    <a:pt x="315" y="21"/>
                    <a:pt x="315" y="21"/>
                    <a:pt x="31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19"/>
          <p:cNvSpPr>
            <a:spLocks noChangeArrowheads="1"/>
          </p:cNvSpPr>
          <p:nvPr/>
        </p:nvSpPr>
        <p:spPr bwMode="auto">
          <a:xfrm>
            <a:off x="2795483" y="2497051"/>
            <a:ext cx="378137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0" name="TextBox 19"/>
          <p:cNvSpPr>
            <a:spLocks noChangeArrowheads="1"/>
          </p:cNvSpPr>
          <p:nvPr/>
        </p:nvSpPr>
        <p:spPr bwMode="auto">
          <a:xfrm>
            <a:off x="594566" y="3516168"/>
            <a:ext cx="3757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/>
            <a:r>
              <a:rPr lang="zh-CN" altLang="en-US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芒果派办公 </a:t>
            </a: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www.686ppt.com</a:t>
            </a:r>
          </a:p>
        </p:txBody>
      </p:sp>
      <p:sp>
        <p:nvSpPr>
          <p:cNvPr id="13" name="TextBox 19"/>
          <p:cNvSpPr>
            <a:spLocks noChangeArrowheads="1"/>
          </p:cNvSpPr>
          <p:nvPr/>
        </p:nvSpPr>
        <p:spPr bwMode="auto">
          <a:xfrm>
            <a:off x="5749164" y="5295167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16" name="TextBox 19"/>
          <p:cNvSpPr>
            <a:spLocks noChangeArrowheads="1"/>
          </p:cNvSpPr>
          <p:nvPr/>
        </p:nvSpPr>
        <p:spPr bwMode="auto">
          <a:xfrm>
            <a:off x="7859528" y="4020776"/>
            <a:ext cx="3655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665800" y="2050015"/>
            <a:ext cx="1628911" cy="102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6630246" y="2056546"/>
            <a:ext cx="1672366" cy="102142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815035" y="3675240"/>
            <a:ext cx="1146312" cy="717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4299678" y="3282552"/>
            <a:ext cx="1176893" cy="69739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5563943" y="3333580"/>
            <a:ext cx="2320834" cy="1453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528388" y="3339555"/>
            <a:ext cx="2268517" cy="145529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3662255" y="4643596"/>
            <a:ext cx="2059463" cy="128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3626700" y="4649783"/>
            <a:ext cx="1996871" cy="129140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6843395" y="2171065"/>
            <a:ext cx="82423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22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951220" y="3688715"/>
            <a:ext cx="892175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46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354195" y="3275330"/>
            <a:ext cx="85217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11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928745" y="4912995"/>
            <a:ext cx="88646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38</a:t>
            </a:r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8202068" y="3591106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Freeform 30"/>
          <p:cNvSpPr>
            <a:spLocks noEditPoints="1"/>
          </p:cNvSpPr>
          <p:nvPr/>
        </p:nvSpPr>
        <p:spPr bwMode="auto">
          <a:xfrm>
            <a:off x="7931176" y="366694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9" name="矩形 78"/>
          <p:cNvSpPr/>
          <p:nvPr/>
        </p:nvSpPr>
        <p:spPr>
          <a:xfrm>
            <a:off x="6094960" y="4905560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0" name="Freeform 30"/>
          <p:cNvSpPr>
            <a:spLocks noEditPoints="1"/>
          </p:cNvSpPr>
          <p:nvPr/>
        </p:nvSpPr>
        <p:spPr bwMode="auto">
          <a:xfrm>
            <a:off x="5824068" y="498139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1" name="矩形 80"/>
          <p:cNvSpPr/>
          <p:nvPr/>
        </p:nvSpPr>
        <p:spPr>
          <a:xfrm>
            <a:off x="5476571" y="2096182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2" name="Freeform 30"/>
          <p:cNvSpPr>
            <a:spLocks noEditPoints="1"/>
          </p:cNvSpPr>
          <p:nvPr/>
        </p:nvSpPr>
        <p:spPr bwMode="auto">
          <a:xfrm>
            <a:off x="5205679" y="21720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3067175" y="320559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Freeform 30"/>
          <p:cNvSpPr>
            <a:spLocks noEditPoints="1"/>
          </p:cNvSpPr>
          <p:nvPr/>
        </p:nvSpPr>
        <p:spPr bwMode="auto">
          <a:xfrm>
            <a:off x="2796283" y="32814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第四章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论文归纳总结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矩形 40"/>
          <p:cNvSpPr/>
          <p:nvPr/>
        </p:nvSpPr>
        <p:spPr>
          <a:xfrm>
            <a:off x="2816170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3130070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2816170" y="3462746"/>
            <a:ext cx="3072566" cy="1172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3130070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816170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3130070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7549322" y="2210910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7863222" y="187670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549322" y="3462746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863222" y="312853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7549322" y="4781359"/>
            <a:ext cx="2879413" cy="7768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863222" y="444715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3" name="Freeform 30"/>
          <p:cNvSpPr>
            <a:spLocks noEditPoints="1"/>
          </p:cNvSpPr>
          <p:nvPr/>
        </p:nvSpPr>
        <p:spPr bwMode="auto">
          <a:xfrm>
            <a:off x="2859178" y="1980764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6" name="Freeform 30"/>
          <p:cNvSpPr>
            <a:spLocks noEditPoints="1"/>
          </p:cNvSpPr>
          <p:nvPr/>
        </p:nvSpPr>
        <p:spPr bwMode="auto">
          <a:xfrm>
            <a:off x="2860267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2859178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7592330" y="195253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7593419" y="319696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7592330" y="452503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5" name="椭圆 31"/>
          <p:cNvSpPr/>
          <p:nvPr/>
        </p:nvSpPr>
        <p:spPr>
          <a:xfrm rot="15654318">
            <a:off x="1742332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59" name="组合 58"/>
          <p:cNvGrpSpPr/>
          <p:nvPr/>
        </p:nvGrpSpPr>
        <p:grpSpPr>
          <a:xfrm>
            <a:off x="1962266" y="4747295"/>
            <a:ext cx="493308" cy="512373"/>
            <a:chOff x="2254250" y="2162175"/>
            <a:chExt cx="657225" cy="682625"/>
          </a:xfrm>
          <a:solidFill>
            <a:srgbClr val="005790"/>
          </a:solidFill>
        </p:grpSpPr>
        <p:sp>
          <p:nvSpPr>
            <p:cNvPr id="60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6" name="椭圆 31"/>
          <p:cNvSpPr/>
          <p:nvPr/>
        </p:nvSpPr>
        <p:spPr>
          <a:xfrm rot="15654318">
            <a:off x="6475569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6686480" y="2176528"/>
            <a:ext cx="499267" cy="527865"/>
            <a:chOff x="5181601" y="2120900"/>
            <a:chExt cx="665163" cy="703263"/>
          </a:xfrm>
          <a:solidFill>
            <a:srgbClr val="005790"/>
          </a:solidFill>
        </p:grpSpPr>
        <p:sp>
          <p:nvSpPr>
            <p:cNvPr id="9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3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4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5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8" name="椭圆 31"/>
          <p:cNvSpPr/>
          <p:nvPr/>
        </p:nvSpPr>
        <p:spPr>
          <a:xfrm rot="15654318">
            <a:off x="6475569" y="4594194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61" name="组合 160"/>
          <p:cNvGrpSpPr/>
          <p:nvPr/>
        </p:nvGrpSpPr>
        <p:grpSpPr>
          <a:xfrm>
            <a:off x="6679330" y="4803299"/>
            <a:ext cx="489734" cy="500458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162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3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4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5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6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7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8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69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0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1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2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3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4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5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6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7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8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79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0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1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7" name="椭圆 31"/>
          <p:cNvSpPr/>
          <p:nvPr/>
        </p:nvSpPr>
        <p:spPr>
          <a:xfrm rot="15654318">
            <a:off x="6475570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82" name="组合 181"/>
          <p:cNvGrpSpPr/>
          <p:nvPr/>
        </p:nvGrpSpPr>
        <p:grpSpPr>
          <a:xfrm>
            <a:off x="6686480" y="3540620"/>
            <a:ext cx="530247" cy="465902"/>
            <a:chOff x="6208713" y="1243013"/>
            <a:chExt cx="706438" cy="620713"/>
          </a:xfrm>
          <a:solidFill>
            <a:srgbClr val="005790"/>
          </a:solidFill>
        </p:grpSpPr>
        <p:sp>
          <p:nvSpPr>
            <p:cNvPr id="183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4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5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6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7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8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89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0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1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2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3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4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5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6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7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8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99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0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1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2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3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4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5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6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07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3" name="椭圆 31"/>
          <p:cNvSpPr/>
          <p:nvPr/>
        </p:nvSpPr>
        <p:spPr>
          <a:xfrm rot="15654318">
            <a:off x="1742332" y="198598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1927519" y="2159252"/>
            <a:ext cx="555270" cy="543354"/>
            <a:chOff x="2159000" y="1141413"/>
            <a:chExt cx="739775" cy="723900"/>
          </a:xfrm>
          <a:solidFill>
            <a:srgbClr val="005790"/>
          </a:solidFill>
        </p:grpSpPr>
        <p:sp>
          <p:nvSpPr>
            <p:cNvPr id="209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0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1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2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3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4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5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6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7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8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19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0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1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2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3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4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5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6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7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8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29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0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1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2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3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4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5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6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7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8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39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0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1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sp>
        <p:nvSpPr>
          <p:cNvPr id="54" name="椭圆 31"/>
          <p:cNvSpPr/>
          <p:nvPr/>
        </p:nvSpPr>
        <p:spPr>
          <a:xfrm rot="15654318">
            <a:off x="1742333" y="3321495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242" name="组合 241"/>
          <p:cNvGrpSpPr/>
          <p:nvPr/>
        </p:nvGrpSpPr>
        <p:grpSpPr>
          <a:xfrm>
            <a:off x="1914411" y="3510469"/>
            <a:ext cx="524290" cy="537396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243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4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5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6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7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8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49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0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1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2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3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4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5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6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7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8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59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0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1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2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3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4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65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266" name="组合 26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267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70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1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2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3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4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5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6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7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8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9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0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1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2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3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8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9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0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1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4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5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6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7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8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9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0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1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2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3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4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68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9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ransition spd="slow">
    <p:randomBar dir="vert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椭圆 31"/>
          <p:cNvSpPr/>
          <p:nvPr/>
        </p:nvSpPr>
        <p:spPr>
          <a:xfrm rot="15654318">
            <a:off x="5050962" y="2002446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5654318">
            <a:off x="4467318" y="3206365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椭圆 31"/>
          <p:cNvSpPr/>
          <p:nvPr/>
        </p:nvSpPr>
        <p:spPr>
          <a:xfrm rot="15654318">
            <a:off x="5828614" y="3257630"/>
            <a:ext cx="1862174" cy="184360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8" name="Freeform 5"/>
          <p:cNvSpPr/>
          <p:nvPr/>
        </p:nvSpPr>
        <p:spPr bwMode="auto">
          <a:xfrm>
            <a:off x="3757373" y="4011476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9" name="Freeform 5"/>
          <p:cNvSpPr/>
          <p:nvPr/>
        </p:nvSpPr>
        <p:spPr bwMode="auto">
          <a:xfrm>
            <a:off x="6486308" y="2153094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Freeform 5"/>
          <p:cNvSpPr/>
          <p:nvPr/>
        </p:nvSpPr>
        <p:spPr bwMode="auto">
          <a:xfrm>
            <a:off x="7556723" y="4185265"/>
            <a:ext cx="765165" cy="49084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197631" y="4271722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2332884" y="370847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395149" y="4466128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8262622" y="390440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15360" y="2445117"/>
            <a:ext cx="25992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7382833" y="1883391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5655567" y="2467722"/>
            <a:ext cx="524671" cy="553438"/>
            <a:chOff x="4197350" y="2182813"/>
            <a:chExt cx="608013" cy="641350"/>
          </a:xfrm>
          <a:solidFill>
            <a:srgbClr val="005790"/>
          </a:solidFill>
        </p:grpSpPr>
        <p:sp>
          <p:nvSpPr>
            <p:cNvPr id="2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2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5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6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4970008" y="3948265"/>
            <a:ext cx="602756" cy="617823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75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6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7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8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79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0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1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2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3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4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5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6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7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8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89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0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1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2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3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4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5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6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97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6560622" y="3961280"/>
            <a:ext cx="737002" cy="560287"/>
            <a:chOff x="4095751" y="2149476"/>
            <a:chExt cx="854074" cy="649288"/>
          </a:xfrm>
          <a:solidFill>
            <a:srgbClr val="005790"/>
          </a:solidFill>
        </p:grpSpPr>
        <p:sp>
          <p:nvSpPr>
            <p:cNvPr id="99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0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1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2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3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4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5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6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7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8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09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0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1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2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3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4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5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6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7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8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19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0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1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2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3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4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5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6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127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29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32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30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650355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69485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17110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59986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2061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15600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745342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266091" y="2412662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549374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070123" y="2412662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3" name="TextBox 19"/>
          <p:cNvSpPr>
            <a:spLocks noChangeArrowheads="1"/>
          </p:cNvSpPr>
          <p:nvPr/>
        </p:nvSpPr>
        <p:spPr bwMode="auto">
          <a:xfrm>
            <a:off x="7718267" y="2299720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69784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02862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2361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1859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748339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269088" y="37265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552371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073120" y="3726506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17" name="TextBox 19"/>
          <p:cNvSpPr>
            <a:spLocks noChangeArrowheads="1"/>
          </p:cNvSpPr>
          <p:nvPr/>
        </p:nvSpPr>
        <p:spPr bwMode="auto">
          <a:xfrm>
            <a:off x="7721264" y="3613564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69784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02862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1859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748339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269088" y="5128539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552371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073120" y="5128539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31" name="TextBox 19"/>
          <p:cNvSpPr>
            <a:spLocks noChangeArrowheads="1"/>
          </p:cNvSpPr>
          <p:nvPr/>
        </p:nvSpPr>
        <p:spPr bwMode="auto">
          <a:xfrm>
            <a:off x="7721264" y="5015598"/>
            <a:ext cx="3429024" cy="74879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13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4436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165110" y="3708343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2061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41363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171104" y="5120118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8016475" y="1889442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" name="Freeform 30"/>
          <p:cNvSpPr>
            <a:spLocks noEditPoints="1"/>
          </p:cNvSpPr>
          <p:nvPr/>
        </p:nvSpPr>
        <p:spPr bwMode="auto">
          <a:xfrm>
            <a:off x="7723537" y="198864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8019472" y="3185123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Freeform 30"/>
          <p:cNvSpPr>
            <a:spLocks noEditPoints="1"/>
          </p:cNvSpPr>
          <p:nvPr/>
        </p:nvSpPr>
        <p:spPr bwMode="auto">
          <a:xfrm>
            <a:off x="7726534" y="328433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8034558" y="4610917"/>
            <a:ext cx="14244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en-US" altLang="zh-CN" sz="28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9" name="Freeform 30"/>
          <p:cNvSpPr>
            <a:spLocks noEditPoints="1"/>
          </p:cNvSpPr>
          <p:nvPr/>
        </p:nvSpPr>
        <p:spPr bwMode="auto">
          <a:xfrm>
            <a:off x="7741620" y="471012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4" name="文本框 18"/>
          <p:cNvSpPr txBox="1">
            <a:spLocks noChangeArrowheads="1"/>
          </p:cNvSpPr>
          <p:nvPr/>
        </p:nvSpPr>
        <p:spPr bwMode="auto">
          <a:xfrm>
            <a:off x="5970889" y="2216684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40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5" name="文本框 18"/>
          <p:cNvSpPr txBox="1">
            <a:spLocks noChangeArrowheads="1"/>
          </p:cNvSpPr>
          <p:nvPr/>
        </p:nvSpPr>
        <p:spPr bwMode="auto">
          <a:xfrm>
            <a:off x="5973886" y="3516880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60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46" name="文本框 18"/>
          <p:cNvSpPr txBox="1">
            <a:spLocks noChangeArrowheads="1"/>
          </p:cNvSpPr>
          <p:nvPr/>
        </p:nvSpPr>
        <p:spPr bwMode="auto">
          <a:xfrm>
            <a:off x="5973886" y="4932561"/>
            <a:ext cx="173778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en-US" altLang="zh-CN" sz="40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70</a:t>
            </a:r>
            <a:r>
              <a:rPr lang="en-US" altLang="zh-CN" sz="1200" dirty="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1600" dirty="0">
              <a:solidFill>
                <a:srgbClr val="C00000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8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51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9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椭圆 31"/>
          <p:cNvSpPr/>
          <p:nvPr/>
        </p:nvSpPr>
        <p:spPr>
          <a:xfrm>
            <a:off x="13460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81897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63" name="文本框 62"/>
          <p:cNvSpPr txBox="1"/>
          <p:nvPr/>
        </p:nvSpPr>
        <p:spPr>
          <a:xfrm>
            <a:off x="24852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72" name="矩形 71"/>
          <p:cNvSpPr/>
          <p:nvPr/>
        </p:nvSpPr>
        <p:spPr>
          <a:xfrm>
            <a:off x="16033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84089" y="2545429"/>
            <a:ext cx="536701" cy="472759"/>
            <a:chOff x="7509111" y="2144857"/>
            <a:chExt cx="1157049" cy="1019200"/>
          </a:xfrm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-1" fmla="*/ 582519 w 1166674"/>
                <a:gd name="connsiteY0-2" fmla="*/ 223878 h 732468"/>
                <a:gd name="connsiteX1-3" fmla="*/ 236155 w 1166674"/>
                <a:gd name="connsiteY1-4" fmla="*/ 2205 h 732468"/>
                <a:gd name="connsiteX2-5" fmla="*/ 628 w 1166674"/>
                <a:gd name="connsiteY2-6" fmla="*/ 390133 h 732468"/>
                <a:gd name="connsiteX3-7" fmla="*/ 305428 w 1166674"/>
                <a:gd name="connsiteY3-8" fmla="*/ 722642 h 732468"/>
                <a:gd name="connsiteX4-9" fmla="*/ 540955 w 1166674"/>
                <a:gd name="connsiteY4-10" fmla="*/ 611805 h 732468"/>
                <a:gd name="connsiteX5-11" fmla="*/ 734919 w 1166674"/>
                <a:gd name="connsiteY5-12" fmla="*/ 722642 h 732468"/>
                <a:gd name="connsiteX6-13" fmla="*/ 1095137 w 1166674"/>
                <a:gd name="connsiteY6-14" fmla="*/ 556387 h 732468"/>
                <a:gd name="connsiteX7-15" fmla="*/ 1122846 w 1166674"/>
                <a:gd name="connsiteY7-16" fmla="*/ 43769 h 732468"/>
                <a:gd name="connsiteX8-17" fmla="*/ 582519 w 1166674"/>
                <a:gd name="connsiteY8-18" fmla="*/ 223878 h 732468"/>
                <a:gd name="connsiteX0-19" fmla="*/ 582519 w 1166674"/>
                <a:gd name="connsiteY0-20" fmla="*/ 226644 h 735234"/>
                <a:gd name="connsiteX1-21" fmla="*/ 236155 w 1166674"/>
                <a:gd name="connsiteY1-22" fmla="*/ 4971 h 735234"/>
                <a:gd name="connsiteX2-23" fmla="*/ 628 w 1166674"/>
                <a:gd name="connsiteY2-24" fmla="*/ 392899 h 735234"/>
                <a:gd name="connsiteX3-25" fmla="*/ 305428 w 1166674"/>
                <a:gd name="connsiteY3-26" fmla="*/ 725408 h 735234"/>
                <a:gd name="connsiteX4-27" fmla="*/ 540955 w 1166674"/>
                <a:gd name="connsiteY4-28" fmla="*/ 614571 h 735234"/>
                <a:gd name="connsiteX5-29" fmla="*/ 734919 w 1166674"/>
                <a:gd name="connsiteY5-30" fmla="*/ 725408 h 735234"/>
                <a:gd name="connsiteX6-31" fmla="*/ 1095137 w 1166674"/>
                <a:gd name="connsiteY6-32" fmla="*/ 559153 h 735234"/>
                <a:gd name="connsiteX7-33" fmla="*/ 1122846 w 1166674"/>
                <a:gd name="connsiteY7-34" fmla="*/ 46535 h 735234"/>
                <a:gd name="connsiteX8-35" fmla="*/ 582519 w 1166674"/>
                <a:gd name="connsiteY8-36" fmla="*/ 226644 h 735234"/>
                <a:gd name="connsiteX0-37" fmla="*/ 582519 w 1166674"/>
                <a:gd name="connsiteY0-38" fmla="*/ 226644 h 735234"/>
                <a:gd name="connsiteX1-39" fmla="*/ 236155 w 1166674"/>
                <a:gd name="connsiteY1-40" fmla="*/ 4971 h 735234"/>
                <a:gd name="connsiteX2-41" fmla="*/ 628 w 1166674"/>
                <a:gd name="connsiteY2-42" fmla="*/ 392899 h 735234"/>
                <a:gd name="connsiteX3-43" fmla="*/ 305428 w 1166674"/>
                <a:gd name="connsiteY3-44" fmla="*/ 725408 h 735234"/>
                <a:gd name="connsiteX4-45" fmla="*/ 540955 w 1166674"/>
                <a:gd name="connsiteY4-46" fmla="*/ 614571 h 735234"/>
                <a:gd name="connsiteX5-47" fmla="*/ 734919 w 1166674"/>
                <a:gd name="connsiteY5-48" fmla="*/ 725408 h 735234"/>
                <a:gd name="connsiteX6-49" fmla="*/ 1095137 w 1166674"/>
                <a:gd name="connsiteY6-50" fmla="*/ 559153 h 735234"/>
                <a:gd name="connsiteX7-51" fmla="*/ 1122846 w 1166674"/>
                <a:gd name="connsiteY7-52" fmla="*/ 46535 h 735234"/>
                <a:gd name="connsiteX8-53" fmla="*/ 582519 w 1166674"/>
                <a:gd name="connsiteY8-54" fmla="*/ 226644 h 735234"/>
                <a:gd name="connsiteX0-55" fmla="*/ 582519 w 1166674"/>
                <a:gd name="connsiteY0-56" fmla="*/ 226644 h 735234"/>
                <a:gd name="connsiteX1-57" fmla="*/ 236155 w 1166674"/>
                <a:gd name="connsiteY1-58" fmla="*/ 4971 h 735234"/>
                <a:gd name="connsiteX2-59" fmla="*/ 628 w 1166674"/>
                <a:gd name="connsiteY2-60" fmla="*/ 392899 h 735234"/>
                <a:gd name="connsiteX3-61" fmla="*/ 305428 w 1166674"/>
                <a:gd name="connsiteY3-62" fmla="*/ 725408 h 735234"/>
                <a:gd name="connsiteX4-63" fmla="*/ 540955 w 1166674"/>
                <a:gd name="connsiteY4-64" fmla="*/ 614571 h 735234"/>
                <a:gd name="connsiteX5-65" fmla="*/ 734919 w 1166674"/>
                <a:gd name="connsiteY5-66" fmla="*/ 725408 h 735234"/>
                <a:gd name="connsiteX6-67" fmla="*/ 1095137 w 1166674"/>
                <a:gd name="connsiteY6-68" fmla="*/ 559153 h 735234"/>
                <a:gd name="connsiteX7-69" fmla="*/ 1122846 w 1166674"/>
                <a:gd name="connsiteY7-70" fmla="*/ 46535 h 735234"/>
                <a:gd name="connsiteX8-71" fmla="*/ 582519 w 1166674"/>
                <a:gd name="connsiteY8-72" fmla="*/ 226644 h 735234"/>
                <a:gd name="connsiteX0-73" fmla="*/ 582519 w 1131746"/>
                <a:gd name="connsiteY0-74" fmla="*/ 226644 h 735234"/>
                <a:gd name="connsiteX1-75" fmla="*/ 236155 w 1131746"/>
                <a:gd name="connsiteY1-76" fmla="*/ 4971 h 735234"/>
                <a:gd name="connsiteX2-77" fmla="*/ 628 w 1131746"/>
                <a:gd name="connsiteY2-78" fmla="*/ 392899 h 735234"/>
                <a:gd name="connsiteX3-79" fmla="*/ 305428 w 1131746"/>
                <a:gd name="connsiteY3-80" fmla="*/ 725408 h 735234"/>
                <a:gd name="connsiteX4-81" fmla="*/ 540955 w 1131746"/>
                <a:gd name="connsiteY4-82" fmla="*/ 614571 h 735234"/>
                <a:gd name="connsiteX5-83" fmla="*/ 734919 w 1131746"/>
                <a:gd name="connsiteY5-84" fmla="*/ 725408 h 735234"/>
                <a:gd name="connsiteX6-85" fmla="*/ 1095137 w 1131746"/>
                <a:gd name="connsiteY6-86" fmla="*/ 559153 h 735234"/>
                <a:gd name="connsiteX7-87" fmla="*/ 1053574 w 1131746"/>
                <a:gd name="connsiteY7-88" fmla="*/ 74245 h 735234"/>
                <a:gd name="connsiteX8-89" fmla="*/ 582519 w 1131746"/>
                <a:gd name="connsiteY8-90" fmla="*/ 226644 h 735234"/>
                <a:gd name="connsiteX0-91" fmla="*/ 582519 w 1137803"/>
                <a:gd name="connsiteY0-92" fmla="*/ 226644 h 735234"/>
                <a:gd name="connsiteX1-93" fmla="*/ 236155 w 1137803"/>
                <a:gd name="connsiteY1-94" fmla="*/ 4971 h 735234"/>
                <a:gd name="connsiteX2-95" fmla="*/ 628 w 1137803"/>
                <a:gd name="connsiteY2-96" fmla="*/ 392899 h 735234"/>
                <a:gd name="connsiteX3-97" fmla="*/ 305428 w 1137803"/>
                <a:gd name="connsiteY3-98" fmla="*/ 725408 h 735234"/>
                <a:gd name="connsiteX4-99" fmla="*/ 540955 w 1137803"/>
                <a:gd name="connsiteY4-100" fmla="*/ 614571 h 735234"/>
                <a:gd name="connsiteX5-101" fmla="*/ 734919 w 1137803"/>
                <a:gd name="connsiteY5-102" fmla="*/ 725408 h 735234"/>
                <a:gd name="connsiteX6-103" fmla="*/ 1095137 w 1137803"/>
                <a:gd name="connsiteY6-104" fmla="*/ 559153 h 735234"/>
                <a:gd name="connsiteX7-105" fmla="*/ 1053574 w 1137803"/>
                <a:gd name="connsiteY7-106" fmla="*/ 74245 h 735234"/>
                <a:gd name="connsiteX8-107" fmla="*/ 582519 w 1137803"/>
                <a:gd name="connsiteY8-108" fmla="*/ 226644 h 735234"/>
                <a:gd name="connsiteX0-109" fmla="*/ 582519 w 1137803"/>
                <a:gd name="connsiteY0-110" fmla="*/ 226644 h 735234"/>
                <a:gd name="connsiteX1-111" fmla="*/ 236155 w 1137803"/>
                <a:gd name="connsiteY1-112" fmla="*/ 4971 h 735234"/>
                <a:gd name="connsiteX2-113" fmla="*/ 628 w 1137803"/>
                <a:gd name="connsiteY2-114" fmla="*/ 392899 h 735234"/>
                <a:gd name="connsiteX3-115" fmla="*/ 305428 w 1137803"/>
                <a:gd name="connsiteY3-116" fmla="*/ 725408 h 735234"/>
                <a:gd name="connsiteX4-117" fmla="*/ 540955 w 1137803"/>
                <a:gd name="connsiteY4-118" fmla="*/ 614571 h 735234"/>
                <a:gd name="connsiteX5-119" fmla="*/ 734919 w 1137803"/>
                <a:gd name="connsiteY5-120" fmla="*/ 725408 h 735234"/>
                <a:gd name="connsiteX6-121" fmla="*/ 1095137 w 1137803"/>
                <a:gd name="connsiteY6-122" fmla="*/ 559153 h 735234"/>
                <a:gd name="connsiteX7-123" fmla="*/ 1053574 w 1137803"/>
                <a:gd name="connsiteY7-124" fmla="*/ 74245 h 735234"/>
                <a:gd name="connsiteX8-125" fmla="*/ 582519 w 1137803"/>
                <a:gd name="connsiteY8-126" fmla="*/ 226644 h 735234"/>
                <a:gd name="connsiteX0-127" fmla="*/ 582519 w 1140842"/>
                <a:gd name="connsiteY0-128" fmla="*/ 226644 h 735234"/>
                <a:gd name="connsiteX1-129" fmla="*/ 236155 w 1140842"/>
                <a:gd name="connsiteY1-130" fmla="*/ 4971 h 735234"/>
                <a:gd name="connsiteX2-131" fmla="*/ 628 w 1140842"/>
                <a:gd name="connsiteY2-132" fmla="*/ 392899 h 735234"/>
                <a:gd name="connsiteX3-133" fmla="*/ 305428 w 1140842"/>
                <a:gd name="connsiteY3-134" fmla="*/ 725408 h 735234"/>
                <a:gd name="connsiteX4-135" fmla="*/ 540955 w 1140842"/>
                <a:gd name="connsiteY4-136" fmla="*/ 614571 h 735234"/>
                <a:gd name="connsiteX5-137" fmla="*/ 1095137 w 1140842"/>
                <a:gd name="connsiteY5-138" fmla="*/ 559153 h 735234"/>
                <a:gd name="connsiteX6-139" fmla="*/ 1053574 w 1140842"/>
                <a:gd name="connsiteY6-140" fmla="*/ 74245 h 735234"/>
                <a:gd name="connsiteX7-141" fmla="*/ 582519 w 1140842"/>
                <a:gd name="connsiteY7-142" fmla="*/ 226644 h 735234"/>
                <a:gd name="connsiteX0-143" fmla="*/ 582519 w 1140842"/>
                <a:gd name="connsiteY0-144" fmla="*/ 226644 h 735234"/>
                <a:gd name="connsiteX1-145" fmla="*/ 236155 w 1140842"/>
                <a:gd name="connsiteY1-146" fmla="*/ 4971 h 735234"/>
                <a:gd name="connsiteX2-147" fmla="*/ 628 w 1140842"/>
                <a:gd name="connsiteY2-148" fmla="*/ 392899 h 735234"/>
                <a:gd name="connsiteX3-149" fmla="*/ 305428 w 1140842"/>
                <a:gd name="connsiteY3-150" fmla="*/ 725408 h 735234"/>
                <a:gd name="connsiteX4-151" fmla="*/ 540955 w 1140842"/>
                <a:gd name="connsiteY4-152" fmla="*/ 614571 h 735234"/>
                <a:gd name="connsiteX5-153" fmla="*/ 1095137 w 1140842"/>
                <a:gd name="connsiteY5-154" fmla="*/ 559153 h 735234"/>
                <a:gd name="connsiteX6-155" fmla="*/ 1053574 w 1140842"/>
                <a:gd name="connsiteY6-156" fmla="*/ 74245 h 735234"/>
                <a:gd name="connsiteX7-157" fmla="*/ 582519 w 1140842"/>
                <a:gd name="connsiteY7-158" fmla="*/ 226644 h 735234"/>
                <a:gd name="connsiteX0-159" fmla="*/ 582519 w 1140842"/>
                <a:gd name="connsiteY0-160" fmla="*/ 226644 h 743441"/>
                <a:gd name="connsiteX1-161" fmla="*/ 236155 w 1140842"/>
                <a:gd name="connsiteY1-162" fmla="*/ 4971 h 743441"/>
                <a:gd name="connsiteX2-163" fmla="*/ 628 w 1140842"/>
                <a:gd name="connsiteY2-164" fmla="*/ 392899 h 743441"/>
                <a:gd name="connsiteX3-165" fmla="*/ 305428 w 1140842"/>
                <a:gd name="connsiteY3-166" fmla="*/ 725408 h 743441"/>
                <a:gd name="connsiteX4-167" fmla="*/ 540955 w 1140842"/>
                <a:gd name="connsiteY4-168" fmla="*/ 614571 h 743441"/>
                <a:gd name="connsiteX5-169" fmla="*/ 1095137 w 1140842"/>
                <a:gd name="connsiteY5-170" fmla="*/ 559153 h 743441"/>
                <a:gd name="connsiteX6-171" fmla="*/ 1053574 w 1140842"/>
                <a:gd name="connsiteY6-172" fmla="*/ 74245 h 743441"/>
                <a:gd name="connsiteX7-173" fmla="*/ 582519 w 1140842"/>
                <a:gd name="connsiteY7-174" fmla="*/ 226644 h 743441"/>
                <a:gd name="connsiteX0-175" fmla="*/ 582519 w 1140842"/>
                <a:gd name="connsiteY0-176" fmla="*/ 226644 h 756134"/>
                <a:gd name="connsiteX1-177" fmla="*/ 236155 w 1140842"/>
                <a:gd name="connsiteY1-178" fmla="*/ 4971 h 756134"/>
                <a:gd name="connsiteX2-179" fmla="*/ 628 w 1140842"/>
                <a:gd name="connsiteY2-180" fmla="*/ 392899 h 756134"/>
                <a:gd name="connsiteX3-181" fmla="*/ 305428 w 1140842"/>
                <a:gd name="connsiteY3-182" fmla="*/ 725408 h 756134"/>
                <a:gd name="connsiteX4-183" fmla="*/ 540955 w 1140842"/>
                <a:gd name="connsiteY4-184" fmla="*/ 614571 h 756134"/>
                <a:gd name="connsiteX5-185" fmla="*/ 1095137 w 1140842"/>
                <a:gd name="connsiteY5-186" fmla="*/ 559153 h 756134"/>
                <a:gd name="connsiteX6-187" fmla="*/ 1053574 w 1140842"/>
                <a:gd name="connsiteY6-188" fmla="*/ 74245 h 756134"/>
                <a:gd name="connsiteX7-189" fmla="*/ 582519 w 1140842"/>
                <a:gd name="connsiteY7-190" fmla="*/ 226644 h 756134"/>
                <a:gd name="connsiteX0-191" fmla="*/ 590394 w 1148717"/>
                <a:gd name="connsiteY0-192" fmla="*/ 226644 h 756134"/>
                <a:gd name="connsiteX1-193" fmla="*/ 244030 w 1148717"/>
                <a:gd name="connsiteY1-194" fmla="*/ 4971 h 756134"/>
                <a:gd name="connsiteX2-195" fmla="*/ 8503 w 1148717"/>
                <a:gd name="connsiteY2-196" fmla="*/ 392899 h 756134"/>
                <a:gd name="connsiteX3-197" fmla="*/ 548830 w 1148717"/>
                <a:gd name="connsiteY3-198" fmla="*/ 614571 h 756134"/>
                <a:gd name="connsiteX4-199" fmla="*/ 1103012 w 1148717"/>
                <a:gd name="connsiteY4-200" fmla="*/ 559153 h 756134"/>
                <a:gd name="connsiteX5-201" fmla="*/ 1061449 w 1148717"/>
                <a:gd name="connsiteY5-202" fmla="*/ 74245 h 756134"/>
                <a:gd name="connsiteX6-203" fmla="*/ 590394 w 1148717"/>
                <a:gd name="connsiteY6-204" fmla="*/ 226644 h 756134"/>
                <a:gd name="connsiteX0-205" fmla="*/ 590394 w 1148717"/>
                <a:gd name="connsiteY0-206" fmla="*/ 226644 h 784718"/>
                <a:gd name="connsiteX1-207" fmla="*/ 244030 w 1148717"/>
                <a:gd name="connsiteY1-208" fmla="*/ 4971 h 784718"/>
                <a:gd name="connsiteX2-209" fmla="*/ 8503 w 1148717"/>
                <a:gd name="connsiteY2-210" fmla="*/ 392899 h 784718"/>
                <a:gd name="connsiteX3-211" fmla="*/ 548830 w 1148717"/>
                <a:gd name="connsiteY3-212" fmla="*/ 614571 h 784718"/>
                <a:gd name="connsiteX4-213" fmla="*/ 1103012 w 1148717"/>
                <a:gd name="connsiteY4-214" fmla="*/ 559153 h 784718"/>
                <a:gd name="connsiteX5-215" fmla="*/ 1061449 w 1148717"/>
                <a:gd name="connsiteY5-216" fmla="*/ 74245 h 784718"/>
                <a:gd name="connsiteX6-217" fmla="*/ 590394 w 1148717"/>
                <a:gd name="connsiteY6-218" fmla="*/ 226644 h 784718"/>
                <a:gd name="connsiteX0-219" fmla="*/ 590394 w 1148717"/>
                <a:gd name="connsiteY0-220" fmla="*/ 226644 h 784718"/>
                <a:gd name="connsiteX1-221" fmla="*/ 244030 w 1148717"/>
                <a:gd name="connsiteY1-222" fmla="*/ 4971 h 784718"/>
                <a:gd name="connsiteX2-223" fmla="*/ 8503 w 1148717"/>
                <a:gd name="connsiteY2-224" fmla="*/ 392899 h 784718"/>
                <a:gd name="connsiteX3-225" fmla="*/ 548830 w 1148717"/>
                <a:gd name="connsiteY3-226" fmla="*/ 614571 h 784718"/>
                <a:gd name="connsiteX4-227" fmla="*/ 1103012 w 1148717"/>
                <a:gd name="connsiteY4-228" fmla="*/ 559153 h 784718"/>
                <a:gd name="connsiteX5-229" fmla="*/ 1061449 w 1148717"/>
                <a:gd name="connsiteY5-230" fmla="*/ 74245 h 784718"/>
                <a:gd name="connsiteX6-231" fmla="*/ 590394 w 1148717"/>
                <a:gd name="connsiteY6-232" fmla="*/ 226644 h 784718"/>
                <a:gd name="connsiteX0-233" fmla="*/ 581944 w 1140267"/>
                <a:gd name="connsiteY0-234" fmla="*/ 226644 h 799900"/>
                <a:gd name="connsiteX1-235" fmla="*/ 235580 w 1140267"/>
                <a:gd name="connsiteY1-236" fmla="*/ 4971 h 799900"/>
                <a:gd name="connsiteX2-237" fmla="*/ 53 w 1140267"/>
                <a:gd name="connsiteY2-238" fmla="*/ 392899 h 799900"/>
                <a:gd name="connsiteX3-239" fmla="*/ 540380 w 1140267"/>
                <a:gd name="connsiteY3-240" fmla="*/ 614571 h 799900"/>
                <a:gd name="connsiteX4-241" fmla="*/ 1094562 w 1140267"/>
                <a:gd name="connsiteY4-242" fmla="*/ 559153 h 799900"/>
                <a:gd name="connsiteX5-243" fmla="*/ 1052999 w 1140267"/>
                <a:gd name="connsiteY5-244" fmla="*/ 74245 h 799900"/>
                <a:gd name="connsiteX6-245" fmla="*/ 581944 w 1140267"/>
                <a:gd name="connsiteY6-246" fmla="*/ 226644 h 799900"/>
                <a:gd name="connsiteX0-247" fmla="*/ 581944 w 1157049"/>
                <a:gd name="connsiteY0-248" fmla="*/ 226644 h 799900"/>
                <a:gd name="connsiteX1-249" fmla="*/ 235580 w 1157049"/>
                <a:gd name="connsiteY1-250" fmla="*/ 4971 h 799900"/>
                <a:gd name="connsiteX2-251" fmla="*/ 53 w 1157049"/>
                <a:gd name="connsiteY2-252" fmla="*/ 392899 h 799900"/>
                <a:gd name="connsiteX3-253" fmla="*/ 540380 w 1157049"/>
                <a:gd name="connsiteY3-254" fmla="*/ 614571 h 799900"/>
                <a:gd name="connsiteX4-255" fmla="*/ 1094562 w 1157049"/>
                <a:gd name="connsiteY4-256" fmla="*/ 559153 h 799900"/>
                <a:gd name="connsiteX5-257" fmla="*/ 1052999 w 1157049"/>
                <a:gd name="connsiteY5-258" fmla="*/ 74245 h 799900"/>
                <a:gd name="connsiteX6-259" fmla="*/ 581944 w 1157049"/>
                <a:gd name="connsiteY6-260" fmla="*/ 226644 h 799900"/>
                <a:gd name="connsiteX0-261" fmla="*/ 581944 w 1157049"/>
                <a:gd name="connsiteY0-262" fmla="*/ 226644 h 799900"/>
                <a:gd name="connsiteX1-263" fmla="*/ 235580 w 1157049"/>
                <a:gd name="connsiteY1-264" fmla="*/ 4971 h 799900"/>
                <a:gd name="connsiteX2-265" fmla="*/ 53 w 1157049"/>
                <a:gd name="connsiteY2-266" fmla="*/ 392899 h 799900"/>
                <a:gd name="connsiteX3-267" fmla="*/ 540380 w 1157049"/>
                <a:gd name="connsiteY3-268" fmla="*/ 614571 h 799900"/>
                <a:gd name="connsiteX4-269" fmla="*/ 1094562 w 1157049"/>
                <a:gd name="connsiteY4-270" fmla="*/ 559153 h 799900"/>
                <a:gd name="connsiteX5-271" fmla="*/ 1052999 w 1157049"/>
                <a:gd name="connsiteY5-272" fmla="*/ 74245 h 799900"/>
                <a:gd name="connsiteX6-273" fmla="*/ 581944 w 1157049"/>
                <a:gd name="connsiteY6-274" fmla="*/ 226644 h 7999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84" name="椭圆 31"/>
          <p:cNvSpPr/>
          <p:nvPr/>
        </p:nvSpPr>
        <p:spPr>
          <a:xfrm>
            <a:off x="13460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2481897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24715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97" name="矩形 96"/>
          <p:cNvSpPr/>
          <p:nvPr/>
        </p:nvSpPr>
        <p:spPr>
          <a:xfrm>
            <a:off x="15685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椭圆 31"/>
          <p:cNvSpPr/>
          <p:nvPr/>
        </p:nvSpPr>
        <p:spPr>
          <a:xfrm>
            <a:off x="63121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7447998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74884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10" name="矩形 109"/>
          <p:cNvSpPr/>
          <p:nvPr/>
        </p:nvSpPr>
        <p:spPr>
          <a:xfrm>
            <a:off x="65453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椭圆 31"/>
          <p:cNvSpPr/>
          <p:nvPr/>
        </p:nvSpPr>
        <p:spPr>
          <a:xfrm>
            <a:off x="63121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7447998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74513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</a:p>
        </p:txBody>
      </p:sp>
      <p:sp>
        <p:nvSpPr>
          <p:cNvPr id="117" name="矩形 116"/>
          <p:cNvSpPr/>
          <p:nvPr/>
        </p:nvSpPr>
        <p:spPr>
          <a:xfrm>
            <a:off x="65354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610554" y="4415792"/>
            <a:ext cx="500485" cy="523400"/>
            <a:chOff x="7710221" y="2608730"/>
            <a:chExt cx="828208" cy="866128"/>
          </a:xfrm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-1" fmla="*/ 272960 w 908267"/>
                <a:gd name="connsiteY0-2" fmla="*/ 0 h 845792"/>
                <a:gd name="connsiteX1-3" fmla="*/ 595689 w 908267"/>
                <a:gd name="connsiteY1-4" fmla="*/ 0 h 845792"/>
                <a:gd name="connsiteX2-5" fmla="*/ 568795 w 908267"/>
                <a:gd name="connsiteY2-6" fmla="*/ 457200 h 845792"/>
                <a:gd name="connsiteX3-7" fmla="*/ 891524 w 908267"/>
                <a:gd name="connsiteY3-8" fmla="*/ 833718 h 845792"/>
                <a:gd name="connsiteX4-9" fmla="*/ 17465 w 908267"/>
                <a:gd name="connsiteY4-10" fmla="*/ 739589 h 845792"/>
                <a:gd name="connsiteX5-11" fmla="*/ 299854 w 908267"/>
                <a:gd name="connsiteY5-12" fmla="*/ 443753 h 845792"/>
                <a:gd name="connsiteX6-13" fmla="*/ 272960 w 908267"/>
                <a:gd name="connsiteY6-14" fmla="*/ 0 h 845792"/>
                <a:gd name="connsiteX0-15" fmla="*/ 196651 w 828208"/>
                <a:gd name="connsiteY0-16" fmla="*/ 0 h 866128"/>
                <a:gd name="connsiteX1-17" fmla="*/ 519380 w 828208"/>
                <a:gd name="connsiteY1-18" fmla="*/ 0 h 866128"/>
                <a:gd name="connsiteX2-19" fmla="*/ 492486 w 828208"/>
                <a:gd name="connsiteY2-20" fmla="*/ 457200 h 866128"/>
                <a:gd name="connsiteX3-21" fmla="*/ 815215 w 828208"/>
                <a:gd name="connsiteY3-22" fmla="*/ 833718 h 866128"/>
                <a:gd name="connsiteX4-23" fmla="*/ 21839 w 828208"/>
                <a:gd name="connsiteY4-24" fmla="*/ 820271 h 866128"/>
                <a:gd name="connsiteX5-25" fmla="*/ 223545 w 828208"/>
                <a:gd name="connsiteY5-26" fmla="*/ 443753 h 866128"/>
                <a:gd name="connsiteX6-27" fmla="*/ 196651 w 828208"/>
                <a:gd name="connsiteY6-28" fmla="*/ 0 h 866128"/>
                <a:gd name="connsiteX0-29" fmla="*/ 196651 w 828208"/>
                <a:gd name="connsiteY0-30" fmla="*/ 0 h 866128"/>
                <a:gd name="connsiteX1-31" fmla="*/ 519380 w 828208"/>
                <a:gd name="connsiteY1-32" fmla="*/ 0 h 866128"/>
                <a:gd name="connsiteX2-33" fmla="*/ 492486 w 828208"/>
                <a:gd name="connsiteY2-34" fmla="*/ 457200 h 866128"/>
                <a:gd name="connsiteX3-35" fmla="*/ 815215 w 828208"/>
                <a:gd name="connsiteY3-36" fmla="*/ 833718 h 866128"/>
                <a:gd name="connsiteX4-37" fmla="*/ 21839 w 828208"/>
                <a:gd name="connsiteY4-38" fmla="*/ 820271 h 866128"/>
                <a:gd name="connsiteX5-39" fmla="*/ 223545 w 828208"/>
                <a:gd name="connsiteY5-40" fmla="*/ 443753 h 866128"/>
                <a:gd name="connsiteX6-41" fmla="*/ 196651 w 828208"/>
                <a:gd name="connsiteY6-42" fmla="*/ 0 h 86612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12700" cap="rnd">
              <a:solidFill>
                <a:srgbClr val="00579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 rot="20595534" flipH="1">
            <a:off x="6607246" y="2526502"/>
            <a:ext cx="462230" cy="612337"/>
            <a:chOff x="6349289" y="689341"/>
            <a:chExt cx="240568" cy="318691"/>
          </a:xfrm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-1" fmla="*/ 168660 w 578857"/>
                  <a:gd name="connsiteY0-2" fmla="*/ 675267 h 675267"/>
                  <a:gd name="connsiteX1-3" fmla="*/ 192723 w 578857"/>
                  <a:gd name="connsiteY1-4" fmla="*/ 422604 h 675267"/>
                  <a:gd name="connsiteX2-5" fmla="*/ 218 w 578857"/>
                  <a:gd name="connsiteY2-6" fmla="*/ 242131 h 675267"/>
                  <a:gd name="connsiteX3-7" fmla="*/ 301007 w 578857"/>
                  <a:gd name="connsiteY3-8" fmla="*/ 1499 h 675267"/>
                  <a:gd name="connsiteX4-9" fmla="*/ 577734 w 578857"/>
                  <a:gd name="connsiteY4-10" fmla="*/ 326352 h 675267"/>
                  <a:gd name="connsiteX5-11" fmla="*/ 397260 w 578857"/>
                  <a:gd name="connsiteY5-12" fmla="*/ 458699 h 675267"/>
                  <a:gd name="connsiteX6-13" fmla="*/ 361165 w 578857"/>
                  <a:gd name="connsiteY6-14" fmla="*/ 639173 h 675267"/>
                  <a:gd name="connsiteX7-15" fmla="*/ 192723 w 578857"/>
                  <a:gd name="connsiteY7-16" fmla="*/ 627141 h 675267"/>
                  <a:gd name="connsiteX0-17" fmla="*/ 168660 w 580183"/>
                  <a:gd name="connsiteY0-18" fmla="*/ 675267 h 675267"/>
                  <a:gd name="connsiteX1-19" fmla="*/ 192723 w 580183"/>
                  <a:gd name="connsiteY1-20" fmla="*/ 422604 h 675267"/>
                  <a:gd name="connsiteX2-21" fmla="*/ 218 w 580183"/>
                  <a:gd name="connsiteY2-22" fmla="*/ 242131 h 675267"/>
                  <a:gd name="connsiteX3-23" fmla="*/ 301007 w 580183"/>
                  <a:gd name="connsiteY3-24" fmla="*/ 1499 h 675267"/>
                  <a:gd name="connsiteX4-25" fmla="*/ 577734 w 580183"/>
                  <a:gd name="connsiteY4-26" fmla="*/ 326352 h 675267"/>
                  <a:gd name="connsiteX5-27" fmla="*/ 397260 w 580183"/>
                  <a:gd name="connsiteY5-28" fmla="*/ 458699 h 675267"/>
                  <a:gd name="connsiteX6-29" fmla="*/ 361165 w 580183"/>
                  <a:gd name="connsiteY6-30" fmla="*/ 639173 h 675267"/>
                  <a:gd name="connsiteX7-31" fmla="*/ 192723 w 580183"/>
                  <a:gd name="connsiteY7-32" fmla="*/ 627141 h 675267"/>
                  <a:gd name="connsiteX0-33" fmla="*/ 168726 w 580936"/>
                  <a:gd name="connsiteY0-34" fmla="*/ 675267 h 675267"/>
                  <a:gd name="connsiteX1-35" fmla="*/ 192789 w 580936"/>
                  <a:gd name="connsiteY1-36" fmla="*/ 422604 h 675267"/>
                  <a:gd name="connsiteX2-37" fmla="*/ 284 w 580936"/>
                  <a:gd name="connsiteY2-38" fmla="*/ 242131 h 675267"/>
                  <a:gd name="connsiteX3-39" fmla="*/ 301073 w 580936"/>
                  <a:gd name="connsiteY3-40" fmla="*/ 1499 h 675267"/>
                  <a:gd name="connsiteX4-41" fmla="*/ 577800 w 580936"/>
                  <a:gd name="connsiteY4-42" fmla="*/ 326352 h 675267"/>
                  <a:gd name="connsiteX5-43" fmla="*/ 397326 w 580936"/>
                  <a:gd name="connsiteY5-44" fmla="*/ 458699 h 675267"/>
                  <a:gd name="connsiteX6-45" fmla="*/ 361231 w 580936"/>
                  <a:gd name="connsiteY6-46" fmla="*/ 639173 h 675267"/>
                  <a:gd name="connsiteX7-47" fmla="*/ 192789 w 580936"/>
                  <a:gd name="connsiteY7-48" fmla="*/ 627141 h 6752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no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no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-1" fmla="*/ 12434 w 89054"/>
                <a:gd name="connsiteY0-2" fmla="*/ 4 h 59773"/>
                <a:gd name="connsiteX1-3" fmla="*/ 66511 w 89054"/>
                <a:gd name="connsiteY1-4" fmla="*/ 31959 h 59773"/>
                <a:gd name="connsiteX2-5" fmla="*/ 88634 w 89054"/>
                <a:gd name="connsiteY2-6" fmla="*/ 4920 h 59773"/>
                <a:gd name="connsiteX3-7" fmla="*/ 49305 w 89054"/>
                <a:gd name="connsiteY3-8" fmla="*/ 58998 h 59773"/>
                <a:gd name="connsiteX4-9" fmla="*/ 2601 w 89054"/>
                <a:gd name="connsiteY4-10" fmla="*/ 34417 h 59773"/>
                <a:gd name="connsiteX5" fmla="*/ 12434 w 89054"/>
                <a:gd name="connsiteY5" fmla="*/ 4 h 59773"/>
                <a:gd name="connsiteX0-11" fmla="*/ 12434 w 89054"/>
                <a:gd name="connsiteY0-12" fmla="*/ 4 h 50472"/>
                <a:gd name="connsiteX1-13" fmla="*/ 66511 w 89054"/>
                <a:gd name="connsiteY1-14" fmla="*/ 31959 h 50472"/>
                <a:gd name="connsiteX2-15" fmla="*/ 88634 w 89054"/>
                <a:gd name="connsiteY2-16" fmla="*/ 4920 h 50472"/>
                <a:gd name="connsiteX3-17" fmla="*/ 56679 w 89054"/>
                <a:gd name="connsiteY3-18" fmla="*/ 49165 h 50472"/>
                <a:gd name="connsiteX4-19" fmla="*/ 2601 w 89054"/>
                <a:gd name="connsiteY4-20" fmla="*/ 34417 h 50472"/>
                <a:gd name="connsiteX5-21" fmla="*/ 12434 w 89054"/>
                <a:gd name="connsiteY5-22" fmla="*/ 4 h 50472"/>
                <a:gd name="connsiteX0-23" fmla="*/ 10471 w 87091"/>
                <a:gd name="connsiteY0-24" fmla="*/ 132 h 49570"/>
                <a:gd name="connsiteX1-25" fmla="*/ 64548 w 87091"/>
                <a:gd name="connsiteY1-26" fmla="*/ 32087 h 49570"/>
                <a:gd name="connsiteX2-27" fmla="*/ 86671 w 87091"/>
                <a:gd name="connsiteY2-28" fmla="*/ 5048 h 49570"/>
                <a:gd name="connsiteX3-29" fmla="*/ 54716 w 87091"/>
                <a:gd name="connsiteY3-30" fmla="*/ 49293 h 49570"/>
                <a:gd name="connsiteX4-31" fmla="*/ 3097 w 87091"/>
                <a:gd name="connsiteY4-32" fmla="*/ 22255 h 49570"/>
                <a:gd name="connsiteX5-33" fmla="*/ 10471 w 87091"/>
                <a:gd name="connsiteY5-34" fmla="*/ 132 h 49570"/>
                <a:gd name="connsiteX0-35" fmla="*/ 10471 w 87091"/>
                <a:gd name="connsiteY0-36" fmla="*/ 132 h 54436"/>
                <a:gd name="connsiteX1-37" fmla="*/ 64548 w 87091"/>
                <a:gd name="connsiteY1-38" fmla="*/ 32087 h 54436"/>
                <a:gd name="connsiteX2-39" fmla="*/ 86671 w 87091"/>
                <a:gd name="connsiteY2-40" fmla="*/ 5048 h 54436"/>
                <a:gd name="connsiteX3-41" fmla="*/ 59632 w 87091"/>
                <a:gd name="connsiteY3-42" fmla="*/ 54209 h 54436"/>
                <a:gd name="connsiteX4-43" fmla="*/ 3097 w 87091"/>
                <a:gd name="connsiteY4-44" fmla="*/ 22255 h 54436"/>
                <a:gd name="connsiteX5-45" fmla="*/ 10471 w 87091"/>
                <a:gd name="connsiteY5-46" fmla="*/ 132 h 54436"/>
                <a:gd name="connsiteX0-47" fmla="*/ 11326 w 92270"/>
                <a:gd name="connsiteY0-48" fmla="*/ 197 h 54501"/>
                <a:gd name="connsiteX1-49" fmla="*/ 85068 w 92270"/>
                <a:gd name="connsiteY1-50" fmla="*/ 34610 h 54501"/>
                <a:gd name="connsiteX2-51" fmla="*/ 87526 w 92270"/>
                <a:gd name="connsiteY2-52" fmla="*/ 5113 h 54501"/>
                <a:gd name="connsiteX3-53" fmla="*/ 60487 w 92270"/>
                <a:gd name="connsiteY3-54" fmla="*/ 54274 h 54501"/>
                <a:gd name="connsiteX4-55" fmla="*/ 3952 w 92270"/>
                <a:gd name="connsiteY4-56" fmla="*/ 22320 h 54501"/>
                <a:gd name="connsiteX5-57" fmla="*/ 11326 w 92270"/>
                <a:gd name="connsiteY5-58" fmla="*/ 197 h 54501"/>
                <a:gd name="connsiteX0-59" fmla="*/ 7096 w 88040"/>
                <a:gd name="connsiteY0-60" fmla="*/ 197 h 54501"/>
                <a:gd name="connsiteX1-61" fmla="*/ 80838 w 88040"/>
                <a:gd name="connsiteY1-62" fmla="*/ 34610 h 54501"/>
                <a:gd name="connsiteX2-63" fmla="*/ 83296 w 88040"/>
                <a:gd name="connsiteY2-64" fmla="*/ 5113 h 54501"/>
                <a:gd name="connsiteX3-65" fmla="*/ 56257 w 88040"/>
                <a:gd name="connsiteY3-66" fmla="*/ 54274 h 54501"/>
                <a:gd name="connsiteX4-67" fmla="*/ 7096 w 88040"/>
                <a:gd name="connsiteY4-68" fmla="*/ 22320 h 54501"/>
                <a:gd name="connsiteX5-69" fmla="*/ 7096 w 88040"/>
                <a:gd name="connsiteY5-70" fmla="*/ 197 h 54501"/>
                <a:gd name="connsiteX0-71" fmla="*/ 6579 w 84329"/>
                <a:gd name="connsiteY0-72" fmla="*/ 133 h 54437"/>
                <a:gd name="connsiteX1-73" fmla="*/ 72947 w 84329"/>
                <a:gd name="connsiteY1-74" fmla="*/ 32088 h 54437"/>
                <a:gd name="connsiteX2-75" fmla="*/ 82779 w 84329"/>
                <a:gd name="connsiteY2-76" fmla="*/ 5049 h 54437"/>
                <a:gd name="connsiteX3-77" fmla="*/ 55740 w 84329"/>
                <a:gd name="connsiteY3-78" fmla="*/ 54210 h 54437"/>
                <a:gd name="connsiteX4-79" fmla="*/ 6579 w 84329"/>
                <a:gd name="connsiteY4-80" fmla="*/ 22256 h 54437"/>
                <a:gd name="connsiteX5-81" fmla="*/ 6579 w 84329"/>
                <a:gd name="connsiteY5-82" fmla="*/ 133 h 54437"/>
                <a:gd name="connsiteX0-83" fmla="*/ 5902 w 82602"/>
                <a:gd name="connsiteY0-84" fmla="*/ 197 h 54501"/>
                <a:gd name="connsiteX1-85" fmla="*/ 62437 w 82602"/>
                <a:gd name="connsiteY1-86" fmla="*/ 34610 h 54501"/>
                <a:gd name="connsiteX2-87" fmla="*/ 82102 w 82602"/>
                <a:gd name="connsiteY2-88" fmla="*/ 5113 h 54501"/>
                <a:gd name="connsiteX3-89" fmla="*/ 55063 w 82602"/>
                <a:gd name="connsiteY3-90" fmla="*/ 54274 h 54501"/>
                <a:gd name="connsiteX4-91" fmla="*/ 5902 w 82602"/>
                <a:gd name="connsiteY4-92" fmla="*/ 22320 h 54501"/>
                <a:gd name="connsiteX5-93" fmla="*/ 5902 w 82602"/>
                <a:gd name="connsiteY5-94" fmla="*/ 197 h 545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no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 rot="5400000">
            <a:off x="6600956" y="4487166"/>
            <a:ext cx="537958" cy="424211"/>
            <a:chOff x="4941747" y="1124761"/>
            <a:chExt cx="1223250" cy="964605"/>
          </a:xfrm>
          <a:noFill/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  <a:grpFill/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-1" fmla="*/ 584616 w 1246893"/>
                  <a:gd name="connsiteY0-2" fmla="*/ 502981 h 967676"/>
                  <a:gd name="connsiteX1-3" fmla="*/ 0 w 1246893"/>
                  <a:gd name="connsiteY1-4" fmla="*/ 413040 h 967676"/>
                  <a:gd name="connsiteX2-5" fmla="*/ 179882 w 1246893"/>
                  <a:gd name="connsiteY2-6" fmla="*/ 188187 h 967676"/>
                  <a:gd name="connsiteX3-7" fmla="*/ 674557 w 1246893"/>
                  <a:gd name="connsiteY3-8" fmla="*/ 413040 h 967676"/>
                  <a:gd name="connsiteX4-9" fmla="*/ 734518 w 1246893"/>
                  <a:gd name="connsiteY4-10" fmla="*/ 173197 h 967676"/>
                  <a:gd name="connsiteX5-11" fmla="*/ 1033049 w 1246893"/>
                  <a:gd name="connsiteY5-12" fmla="*/ 4398 h 967676"/>
                  <a:gd name="connsiteX6-13" fmla="*/ 1244183 w 1246893"/>
                  <a:gd name="connsiteY6-14" fmla="*/ 353079 h 967676"/>
                  <a:gd name="connsiteX7-15" fmla="*/ 884419 w 1246893"/>
                  <a:gd name="connsiteY7-16" fmla="*/ 502981 h 967676"/>
                  <a:gd name="connsiteX8-17" fmla="*/ 1199213 w 1246893"/>
                  <a:gd name="connsiteY8-18" fmla="*/ 712843 h 967676"/>
                  <a:gd name="connsiteX9-19" fmla="*/ 944380 w 1246893"/>
                  <a:gd name="connsiteY9-20" fmla="*/ 967676 h 967676"/>
                  <a:gd name="connsiteX10-21" fmla="*/ 719528 w 1246893"/>
                  <a:gd name="connsiteY10-22" fmla="*/ 712843 h 967676"/>
                  <a:gd name="connsiteX11-23" fmla="*/ 299803 w 1246893"/>
                  <a:gd name="connsiteY11-24" fmla="*/ 892725 h 967676"/>
                  <a:gd name="connsiteX12-25" fmla="*/ 74951 w 1246893"/>
                  <a:gd name="connsiteY12-26" fmla="*/ 727833 h 967676"/>
                  <a:gd name="connsiteX13-27" fmla="*/ 719528 w 1246893"/>
                  <a:gd name="connsiteY13-28" fmla="*/ 547951 h 967676"/>
                  <a:gd name="connsiteX0-29" fmla="*/ 584616 w 1250361"/>
                  <a:gd name="connsiteY0-30" fmla="*/ 505914 h 970609"/>
                  <a:gd name="connsiteX1-31" fmla="*/ 0 w 1250361"/>
                  <a:gd name="connsiteY1-32" fmla="*/ 415973 h 970609"/>
                  <a:gd name="connsiteX2-33" fmla="*/ 179882 w 1250361"/>
                  <a:gd name="connsiteY2-34" fmla="*/ 191120 h 970609"/>
                  <a:gd name="connsiteX3-35" fmla="*/ 674557 w 1250361"/>
                  <a:gd name="connsiteY3-36" fmla="*/ 415973 h 970609"/>
                  <a:gd name="connsiteX4-37" fmla="*/ 734518 w 1250361"/>
                  <a:gd name="connsiteY4-38" fmla="*/ 176130 h 970609"/>
                  <a:gd name="connsiteX5-39" fmla="*/ 1033049 w 1250361"/>
                  <a:gd name="connsiteY5-40" fmla="*/ 7331 h 970609"/>
                  <a:gd name="connsiteX6-41" fmla="*/ 1244183 w 1250361"/>
                  <a:gd name="connsiteY6-42" fmla="*/ 356012 h 970609"/>
                  <a:gd name="connsiteX7-43" fmla="*/ 884419 w 1250361"/>
                  <a:gd name="connsiteY7-44" fmla="*/ 505914 h 970609"/>
                  <a:gd name="connsiteX8-45" fmla="*/ 1199213 w 1250361"/>
                  <a:gd name="connsiteY8-46" fmla="*/ 715776 h 970609"/>
                  <a:gd name="connsiteX9-47" fmla="*/ 944380 w 1250361"/>
                  <a:gd name="connsiteY9-48" fmla="*/ 970609 h 970609"/>
                  <a:gd name="connsiteX10-49" fmla="*/ 719528 w 1250361"/>
                  <a:gd name="connsiteY10-50" fmla="*/ 715776 h 970609"/>
                  <a:gd name="connsiteX11-51" fmla="*/ 299803 w 1250361"/>
                  <a:gd name="connsiteY11-52" fmla="*/ 895658 h 970609"/>
                  <a:gd name="connsiteX12-53" fmla="*/ 74951 w 1250361"/>
                  <a:gd name="connsiteY12-54" fmla="*/ 730766 h 970609"/>
                  <a:gd name="connsiteX13-55" fmla="*/ 719528 w 1250361"/>
                  <a:gd name="connsiteY13-56" fmla="*/ 550884 h 970609"/>
                  <a:gd name="connsiteX0-57" fmla="*/ 584616 w 1219605"/>
                  <a:gd name="connsiteY0-58" fmla="*/ 503672 h 968367"/>
                  <a:gd name="connsiteX1-59" fmla="*/ 0 w 1219605"/>
                  <a:gd name="connsiteY1-60" fmla="*/ 413731 h 968367"/>
                  <a:gd name="connsiteX2-61" fmla="*/ 179882 w 1219605"/>
                  <a:gd name="connsiteY2-62" fmla="*/ 188878 h 968367"/>
                  <a:gd name="connsiteX3-63" fmla="*/ 674557 w 1219605"/>
                  <a:gd name="connsiteY3-64" fmla="*/ 413731 h 968367"/>
                  <a:gd name="connsiteX4-65" fmla="*/ 734518 w 1219605"/>
                  <a:gd name="connsiteY4-66" fmla="*/ 173888 h 968367"/>
                  <a:gd name="connsiteX5-67" fmla="*/ 1033049 w 1219605"/>
                  <a:gd name="connsiteY5-68" fmla="*/ 5089 h 968367"/>
                  <a:gd name="connsiteX6-69" fmla="*/ 1216474 w 1219605"/>
                  <a:gd name="connsiteY6-70" fmla="*/ 370395 h 968367"/>
                  <a:gd name="connsiteX7-71" fmla="*/ 884419 w 1219605"/>
                  <a:gd name="connsiteY7-72" fmla="*/ 503672 h 968367"/>
                  <a:gd name="connsiteX8-73" fmla="*/ 1199213 w 1219605"/>
                  <a:gd name="connsiteY8-74" fmla="*/ 713534 h 968367"/>
                  <a:gd name="connsiteX9-75" fmla="*/ 944380 w 1219605"/>
                  <a:gd name="connsiteY9-76" fmla="*/ 968367 h 968367"/>
                  <a:gd name="connsiteX10-77" fmla="*/ 719528 w 1219605"/>
                  <a:gd name="connsiteY10-78" fmla="*/ 713534 h 968367"/>
                  <a:gd name="connsiteX11-79" fmla="*/ 299803 w 1219605"/>
                  <a:gd name="connsiteY11-80" fmla="*/ 893416 h 968367"/>
                  <a:gd name="connsiteX12-81" fmla="*/ 74951 w 1219605"/>
                  <a:gd name="connsiteY12-82" fmla="*/ 728524 h 968367"/>
                  <a:gd name="connsiteX13-83" fmla="*/ 719528 w 1219605"/>
                  <a:gd name="connsiteY13-84" fmla="*/ 548642 h 968367"/>
                  <a:gd name="connsiteX0-85" fmla="*/ 584616 w 1223250"/>
                  <a:gd name="connsiteY0-86" fmla="*/ 499287 h 963982"/>
                  <a:gd name="connsiteX1-87" fmla="*/ 0 w 1223250"/>
                  <a:gd name="connsiteY1-88" fmla="*/ 409346 h 963982"/>
                  <a:gd name="connsiteX2-89" fmla="*/ 179882 w 1223250"/>
                  <a:gd name="connsiteY2-90" fmla="*/ 184493 h 963982"/>
                  <a:gd name="connsiteX3-91" fmla="*/ 674557 w 1223250"/>
                  <a:gd name="connsiteY3-92" fmla="*/ 409346 h 963982"/>
                  <a:gd name="connsiteX4-93" fmla="*/ 734518 w 1223250"/>
                  <a:gd name="connsiteY4-94" fmla="*/ 169503 h 963982"/>
                  <a:gd name="connsiteX5-95" fmla="*/ 1033049 w 1223250"/>
                  <a:gd name="connsiteY5-96" fmla="*/ 704 h 963982"/>
                  <a:gd name="connsiteX6-97" fmla="*/ 1216474 w 1223250"/>
                  <a:gd name="connsiteY6-98" fmla="*/ 366010 h 963982"/>
                  <a:gd name="connsiteX7-99" fmla="*/ 884419 w 1223250"/>
                  <a:gd name="connsiteY7-100" fmla="*/ 499287 h 963982"/>
                  <a:gd name="connsiteX8-101" fmla="*/ 1199213 w 1223250"/>
                  <a:gd name="connsiteY8-102" fmla="*/ 709149 h 963982"/>
                  <a:gd name="connsiteX9-103" fmla="*/ 944380 w 1223250"/>
                  <a:gd name="connsiteY9-104" fmla="*/ 963982 h 963982"/>
                  <a:gd name="connsiteX10-105" fmla="*/ 719528 w 1223250"/>
                  <a:gd name="connsiteY10-106" fmla="*/ 709149 h 963982"/>
                  <a:gd name="connsiteX11-107" fmla="*/ 299803 w 1223250"/>
                  <a:gd name="connsiteY11-108" fmla="*/ 889031 h 963982"/>
                  <a:gd name="connsiteX12-109" fmla="*/ 74951 w 1223250"/>
                  <a:gd name="connsiteY12-110" fmla="*/ 724139 h 963982"/>
                  <a:gd name="connsiteX13-111" fmla="*/ 719528 w 1223250"/>
                  <a:gd name="connsiteY13-112" fmla="*/ 544257 h 963982"/>
                  <a:gd name="connsiteX0-113" fmla="*/ 584616 w 1223250"/>
                  <a:gd name="connsiteY0-114" fmla="*/ 499287 h 963982"/>
                  <a:gd name="connsiteX1-115" fmla="*/ 0 w 1223250"/>
                  <a:gd name="connsiteY1-116" fmla="*/ 409346 h 963982"/>
                  <a:gd name="connsiteX2-117" fmla="*/ 179882 w 1223250"/>
                  <a:gd name="connsiteY2-118" fmla="*/ 184493 h 963982"/>
                  <a:gd name="connsiteX3-119" fmla="*/ 674557 w 1223250"/>
                  <a:gd name="connsiteY3-120" fmla="*/ 409346 h 963982"/>
                  <a:gd name="connsiteX4-121" fmla="*/ 734518 w 1223250"/>
                  <a:gd name="connsiteY4-122" fmla="*/ 169503 h 963982"/>
                  <a:gd name="connsiteX5-123" fmla="*/ 1033049 w 1223250"/>
                  <a:gd name="connsiteY5-124" fmla="*/ 704 h 963982"/>
                  <a:gd name="connsiteX6-125" fmla="*/ 1216474 w 1223250"/>
                  <a:gd name="connsiteY6-126" fmla="*/ 366010 h 963982"/>
                  <a:gd name="connsiteX7-127" fmla="*/ 884419 w 1223250"/>
                  <a:gd name="connsiteY7-128" fmla="*/ 499287 h 963982"/>
                  <a:gd name="connsiteX8-129" fmla="*/ 1199213 w 1223250"/>
                  <a:gd name="connsiteY8-130" fmla="*/ 709149 h 963982"/>
                  <a:gd name="connsiteX9-131" fmla="*/ 944380 w 1223250"/>
                  <a:gd name="connsiteY9-132" fmla="*/ 963982 h 963982"/>
                  <a:gd name="connsiteX10-133" fmla="*/ 719528 w 1223250"/>
                  <a:gd name="connsiteY10-134" fmla="*/ 709149 h 963982"/>
                  <a:gd name="connsiteX11-135" fmla="*/ 299803 w 1223250"/>
                  <a:gd name="connsiteY11-136" fmla="*/ 889031 h 963982"/>
                  <a:gd name="connsiteX12-137" fmla="*/ 74951 w 1223250"/>
                  <a:gd name="connsiteY12-138" fmla="*/ 724139 h 963982"/>
                  <a:gd name="connsiteX13-139" fmla="*/ 719528 w 1223250"/>
                  <a:gd name="connsiteY13-140" fmla="*/ 544257 h 963982"/>
                  <a:gd name="connsiteX0-141" fmla="*/ 584616 w 1223250"/>
                  <a:gd name="connsiteY0-142" fmla="*/ 499287 h 963982"/>
                  <a:gd name="connsiteX1-143" fmla="*/ 0 w 1223250"/>
                  <a:gd name="connsiteY1-144" fmla="*/ 409346 h 963982"/>
                  <a:gd name="connsiteX2-145" fmla="*/ 179882 w 1223250"/>
                  <a:gd name="connsiteY2-146" fmla="*/ 184493 h 963982"/>
                  <a:gd name="connsiteX3-147" fmla="*/ 674557 w 1223250"/>
                  <a:gd name="connsiteY3-148" fmla="*/ 409346 h 963982"/>
                  <a:gd name="connsiteX4-149" fmla="*/ 734518 w 1223250"/>
                  <a:gd name="connsiteY4-150" fmla="*/ 169503 h 963982"/>
                  <a:gd name="connsiteX5-151" fmla="*/ 1033049 w 1223250"/>
                  <a:gd name="connsiteY5-152" fmla="*/ 704 h 963982"/>
                  <a:gd name="connsiteX6-153" fmla="*/ 1216474 w 1223250"/>
                  <a:gd name="connsiteY6-154" fmla="*/ 366010 h 963982"/>
                  <a:gd name="connsiteX7-155" fmla="*/ 884419 w 1223250"/>
                  <a:gd name="connsiteY7-156" fmla="*/ 499287 h 963982"/>
                  <a:gd name="connsiteX8-157" fmla="*/ 1199213 w 1223250"/>
                  <a:gd name="connsiteY8-158" fmla="*/ 709149 h 963982"/>
                  <a:gd name="connsiteX9-159" fmla="*/ 944380 w 1223250"/>
                  <a:gd name="connsiteY9-160" fmla="*/ 963982 h 963982"/>
                  <a:gd name="connsiteX10-161" fmla="*/ 719528 w 1223250"/>
                  <a:gd name="connsiteY10-162" fmla="*/ 709149 h 963982"/>
                  <a:gd name="connsiteX11-163" fmla="*/ 299803 w 1223250"/>
                  <a:gd name="connsiteY11-164" fmla="*/ 889031 h 963982"/>
                  <a:gd name="connsiteX12-165" fmla="*/ 74951 w 1223250"/>
                  <a:gd name="connsiteY12-166" fmla="*/ 724139 h 963982"/>
                  <a:gd name="connsiteX13-167" fmla="*/ 719528 w 1223250"/>
                  <a:gd name="connsiteY13-168" fmla="*/ 544257 h 963982"/>
                  <a:gd name="connsiteX0-169" fmla="*/ 584616 w 1223250"/>
                  <a:gd name="connsiteY0-170" fmla="*/ 499287 h 964450"/>
                  <a:gd name="connsiteX1-171" fmla="*/ 0 w 1223250"/>
                  <a:gd name="connsiteY1-172" fmla="*/ 409346 h 964450"/>
                  <a:gd name="connsiteX2-173" fmla="*/ 179882 w 1223250"/>
                  <a:gd name="connsiteY2-174" fmla="*/ 184493 h 964450"/>
                  <a:gd name="connsiteX3-175" fmla="*/ 674557 w 1223250"/>
                  <a:gd name="connsiteY3-176" fmla="*/ 409346 h 964450"/>
                  <a:gd name="connsiteX4-177" fmla="*/ 734518 w 1223250"/>
                  <a:gd name="connsiteY4-178" fmla="*/ 169503 h 964450"/>
                  <a:gd name="connsiteX5-179" fmla="*/ 1033049 w 1223250"/>
                  <a:gd name="connsiteY5-180" fmla="*/ 704 h 964450"/>
                  <a:gd name="connsiteX6-181" fmla="*/ 1216474 w 1223250"/>
                  <a:gd name="connsiteY6-182" fmla="*/ 366010 h 964450"/>
                  <a:gd name="connsiteX7-183" fmla="*/ 884419 w 1223250"/>
                  <a:gd name="connsiteY7-184" fmla="*/ 499287 h 964450"/>
                  <a:gd name="connsiteX8-185" fmla="*/ 1199213 w 1223250"/>
                  <a:gd name="connsiteY8-186" fmla="*/ 709149 h 964450"/>
                  <a:gd name="connsiteX9-187" fmla="*/ 944380 w 1223250"/>
                  <a:gd name="connsiteY9-188" fmla="*/ 963982 h 964450"/>
                  <a:gd name="connsiteX10-189" fmla="*/ 719528 w 1223250"/>
                  <a:gd name="connsiteY10-190" fmla="*/ 709149 h 964450"/>
                  <a:gd name="connsiteX11-191" fmla="*/ 299803 w 1223250"/>
                  <a:gd name="connsiteY11-192" fmla="*/ 889031 h 964450"/>
                  <a:gd name="connsiteX12-193" fmla="*/ 74951 w 1223250"/>
                  <a:gd name="connsiteY12-194" fmla="*/ 724139 h 964450"/>
                  <a:gd name="connsiteX13-195" fmla="*/ 719528 w 1223250"/>
                  <a:gd name="connsiteY13-196" fmla="*/ 544257 h 964450"/>
                  <a:gd name="connsiteX0-197" fmla="*/ 584616 w 1223250"/>
                  <a:gd name="connsiteY0-198" fmla="*/ 499287 h 964605"/>
                  <a:gd name="connsiteX1-199" fmla="*/ 0 w 1223250"/>
                  <a:gd name="connsiteY1-200" fmla="*/ 409346 h 964605"/>
                  <a:gd name="connsiteX2-201" fmla="*/ 179882 w 1223250"/>
                  <a:gd name="connsiteY2-202" fmla="*/ 184493 h 964605"/>
                  <a:gd name="connsiteX3-203" fmla="*/ 674557 w 1223250"/>
                  <a:gd name="connsiteY3-204" fmla="*/ 409346 h 964605"/>
                  <a:gd name="connsiteX4-205" fmla="*/ 734518 w 1223250"/>
                  <a:gd name="connsiteY4-206" fmla="*/ 169503 h 964605"/>
                  <a:gd name="connsiteX5-207" fmla="*/ 1033049 w 1223250"/>
                  <a:gd name="connsiteY5-208" fmla="*/ 704 h 964605"/>
                  <a:gd name="connsiteX6-209" fmla="*/ 1216474 w 1223250"/>
                  <a:gd name="connsiteY6-210" fmla="*/ 366010 h 964605"/>
                  <a:gd name="connsiteX7-211" fmla="*/ 884419 w 1223250"/>
                  <a:gd name="connsiteY7-212" fmla="*/ 499287 h 964605"/>
                  <a:gd name="connsiteX8-213" fmla="*/ 1199213 w 1223250"/>
                  <a:gd name="connsiteY8-214" fmla="*/ 709149 h 964605"/>
                  <a:gd name="connsiteX9-215" fmla="*/ 944380 w 1223250"/>
                  <a:gd name="connsiteY9-216" fmla="*/ 963982 h 964605"/>
                  <a:gd name="connsiteX10-217" fmla="*/ 719528 w 1223250"/>
                  <a:gd name="connsiteY10-218" fmla="*/ 709149 h 964605"/>
                  <a:gd name="connsiteX11-219" fmla="*/ 299803 w 1223250"/>
                  <a:gd name="connsiteY11-220" fmla="*/ 889031 h 964605"/>
                  <a:gd name="connsiteX12-221" fmla="*/ 74951 w 1223250"/>
                  <a:gd name="connsiteY12-222" fmla="*/ 724139 h 964605"/>
                  <a:gd name="connsiteX13-223" fmla="*/ 719528 w 1223250"/>
                  <a:gd name="connsiteY13-224" fmla="*/ 544257 h 964605"/>
                  <a:gd name="connsiteX0-225" fmla="*/ 584616 w 1223250"/>
                  <a:gd name="connsiteY0-226" fmla="*/ 499287 h 964605"/>
                  <a:gd name="connsiteX1-227" fmla="*/ 0 w 1223250"/>
                  <a:gd name="connsiteY1-228" fmla="*/ 409346 h 964605"/>
                  <a:gd name="connsiteX2-229" fmla="*/ 179882 w 1223250"/>
                  <a:gd name="connsiteY2-230" fmla="*/ 184493 h 964605"/>
                  <a:gd name="connsiteX3-231" fmla="*/ 674557 w 1223250"/>
                  <a:gd name="connsiteY3-232" fmla="*/ 409346 h 964605"/>
                  <a:gd name="connsiteX4-233" fmla="*/ 734518 w 1223250"/>
                  <a:gd name="connsiteY4-234" fmla="*/ 169503 h 964605"/>
                  <a:gd name="connsiteX5-235" fmla="*/ 1033049 w 1223250"/>
                  <a:gd name="connsiteY5-236" fmla="*/ 704 h 964605"/>
                  <a:gd name="connsiteX6-237" fmla="*/ 1216474 w 1223250"/>
                  <a:gd name="connsiteY6-238" fmla="*/ 366010 h 964605"/>
                  <a:gd name="connsiteX7-239" fmla="*/ 884419 w 1223250"/>
                  <a:gd name="connsiteY7-240" fmla="*/ 499287 h 964605"/>
                  <a:gd name="connsiteX8-241" fmla="*/ 1199213 w 1223250"/>
                  <a:gd name="connsiteY8-242" fmla="*/ 709149 h 964605"/>
                  <a:gd name="connsiteX9-243" fmla="*/ 944380 w 1223250"/>
                  <a:gd name="connsiteY9-244" fmla="*/ 963982 h 964605"/>
                  <a:gd name="connsiteX10-245" fmla="*/ 719528 w 1223250"/>
                  <a:gd name="connsiteY10-246" fmla="*/ 709149 h 964605"/>
                  <a:gd name="connsiteX11-247" fmla="*/ 299803 w 1223250"/>
                  <a:gd name="connsiteY11-248" fmla="*/ 889031 h 964605"/>
                  <a:gd name="connsiteX12-249" fmla="*/ 74951 w 1223250"/>
                  <a:gd name="connsiteY12-250" fmla="*/ 724139 h 964605"/>
                  <a:gd name="connsiteX13-251" fmla="*/ 719528 w 1223250"/>
                  <a:gd name="connsiteY13-252" fmla="*/ 544257 h 964605"/>
                  <a:gd name="connsiteX0-253" fmla="*/ 584616 w 1223250"/>
                  <a:gd name="connsiteY0-254" fmla="*/ 499287 h 964605"/>
                  <a:gd name="connsiteX1-255" fmla="*/ 0 w 1223250"/>
                  <a:gd name="connsiteY1-256" fmla="*/ 409346 h 964605"/>
                  <a:gd name="connsiteX2-257" fmla="*/ 179882 w 1223250"/>
                  <a:gd name="connsiteY2-258" fmla="*/ 184493 h 964605"/>
                  <a:gd name="connsiteX3-259" fmla="*/ 674557 w 1223250"/>
                  <a:gd name="connsiteY3-260" fmla="*/ 409346 h 964605"/>
                  <a:gd name="connsiteX4-261" fmla="*/ 734518 w 1223250"/>
                  <a:gd name="connsiteY4-262" fmla="*/ 169503 h 964605"/>
                  <a:gd name="connsiteX5-263" fmla="*/ 1033049 w 1223250"/>
                  <a:gd name="connsiteY5-264" fmla="*/ 704 h 964605"/>
                  <a:gd name="connsiteX6-265" fmla="*/ 1216474 w 1223250"/>
                  <a:gd name="connsiteY6-266" fmla="*/ 366010 h 964605"/>
                  <a:gd name="connsiteX7-267" fmla="*/ 884419 w 1223250"/>
                  <a:gd name="connsiteY7-268" fmla="*/ 499287 h 964605"/>
                  <a:gd name="connsiteX8-269" fmla="*/ 1199213 w 1223250"/>
                  <a:gd name="connsiteY8-270" fmla="*/ 709149 h 964605"/>
                  <a:gd name="connsiteX9-271" fmla="*/ 944380 w 1223250"/>
                  <a:gd name="connsiteY9-272" fmla="*/ 963982 h 964605"/>
                  <a:gd name="connsiteX10-273" fmla="*/ 719528 w 1223250"/>
                  <a:gd name="connsiteY10-274" fmla="*/ 709149 h 964605"/>
                  <a:gd name="connsiteX11-275" fmla="*/ 299803 w 1223250"/>
                  <a:gd name="connsiteY11-276" fmla="*/ 889031 h 964605"/>
                  <a:gd name="connsiteX12-277" fmla="*/ 74951 w 1223250"/>
                  <a:gd name="connsiteY12-278" fmla="*/ 724139 h 964605"/>
                  <a:gd name="connsiteX13-279" fmla="*/ 630318 w 1223250"/>
                  <a:gd name="connsiteY13-280" fmla="*/ 575481 h 964605"/>
                  <a:gd name="connsiteX0-281" fmla="*/ 584616 w 1223250"/>
                  <a:gd name="connsiteY0-282" fmla="*/ 499287 h 964605"/>
                  <a:gd name="connsiteX1-283" fmla="*/ 0 w 1223250"/>
                  <a:gd name="connsiteY1-284" fmla="*/ 409346 h 964605"/>
                  <a:gd name="connsiteX2-285" fmla="*/ 179882 w 1223250"/>
                  <a:gd name="connsiteY2-286" fmla="*/ 184493 h 964605"/>
                  <a:gd name="connsiteX3-287" fmla="*/ 674557 w 1223250"/>
                  <a:gd name="connsiteY3-288" fmla="*/ 409346 h 964605"/>
                  <a:gd name="connsiteX4-289" fmla="*/ 734518 w 1223250"/>
                  <a:gd name="connsiteY4-290" fmla="*/ 169503 h 964605"/>
                  <a:gd name="connsiteX5-291" fmla="*/ 1033049 w 1223250"/>
                  <a:gd name="connsiteY5-292" fmla="*/ 704 h 964605"/>
                  <a:gd name="connsiteX6-293" fmla="*/ 1216474 w 1223250"/>
                  <a:gd name="connsiteY6-294" fmla="*/ 366010 h 964605"/>
                  <a:gd name="connsiteX7-295" fmla="*/ 884419 w 1223250"/>
                  <a:gd name="connsiteY7-296" fmla="*/ 499287 h 964605"/>
                  <a:gd name="connsiteX8-297" fmla="*/ 1199213 w 1223250"/>
                  <a:gd name="connsiteY8-298" fmla="*/ 709149 h 964605"/>
                  <a:gd name="connsiteX9-299" fmla="*/ 944380 w 1223250"/>
                  <a:gd name="connsiteY9-300" fmla="*/ 963982 h 964605"/>
                  <a:gd name="connsiteX10-301" fmla="*/ 719528 w 1223250"/>
                  <a:gd name="connsiteY10-302" fmla="*/ 709149 h 964605"/>
                  <a:gd name="connsiteX11-303" fmla="*/ 299803 w 1223250"/>
                  <a:gd name="connsiteY11-304" fmla="*/ 889031 h 964605"/>
                  <a:gd name="connsiteX12-305" fmla="*/ 74951 w 1223250"/>
                  <a:gd name="connsiteY12-306" fmla="*/ 724139 h 964605"/>
                  <a:gd name="connsiteX13-307" fmla="*/ 630318 w 1223250"/>
                  <a:gd name="connsiteY13-308" fmla="*/ 562099 h 964605"/>
                  <a:gd name="connsiteX0-309" fmla="*/ 629221 w 1223250"/>
                  <a:gd name="connsiteY0-310" fmla="*/ 517129 h 964605"/>
                  <a:gd name="connsiteX1-311" fmla="*/ 0 w 1223250"/>
                  <a:gd name="connsiteY1-312" fmla="*/ 409346 h 964605"/>
                  <a:gd name="connsiteX2-313" fmla="*/ 179882 w 1223250"/>
                  <a:gd name="connsiteY2-314" fmla="*/ 184493 h 964605"/>
                  <a:gd name="connsiteX3-315" fmla="*/ 674557 w 1223250"/>
                  <a:gd name="connsiteY3-316" fmla="*/ 409346 h 964605"/>
                  <a:gd name="connsiteX4-317" fmla="*/ 734518 w 1223250"/>
                  <a:gd name="connsiteY4-318" fmla="*/ 169503 h 964605"/>
                  <a:gd name="connsiteX5-319" fmla="*/ 1033049 w 1223250"/>
                  <a:gd name="connsiteY5-320" fmla="*/ 704 h 964605"/>
                  <a:gd name="connsiteX6-321" fmla="*/ 1216474 w 1223250"/>
                  <a:gd name="connsiteY6-322" fmla="*/ 366010 h 964605"/>
                  <a:gd name="connsiteX7-323" fmla="*/ 884419 w 1223250"/>
                  <a:gd name="connsiteY7-324" fmla="*/ 499287 h 964605"/>
                  <a:gd name="connsiteX8-325" fmla="*/ 1199213 w 1223250"/>
                  <a:gd name="connsiteY8-326" fmla="*/ 709149 h 964605"/>
                  <a:gd name="connsiteX9-327" fmla="*/ 944380 w 1223250"/>
                  <a:gd name="connsiteY9-328" fmla="*/ 963982 h 964605"/>
                  <a:gd name="connsiteX10-329" fmla="*/ 719528 w 1223250"/>
                  <a:gd name="connsiteY10-330" fmla="*/ 709149 h 964605"/>
                  <a:gd name="connsiteX11-331" fmla="*/ 299803 w 1223250"/>
                  <a:gd name="connsiteY11-332" fmla="*/ 889031 h 964605"/>
                  <a:gd name="connsiteX12-333" fmla="*/ 74951 w 1223250"/>
                  <a:gd name="connsiteY12-334" fmla="*/ 724139 h 964605"/>
                  <a:gd name="connsiteX13-335" fmla="*/ 630318 w 1223250"/>
                  <a:gd name="connsiteY13-336" fmla="*/ 562099 h 964605"/>
                  <a:gd name="connsiteX0-337" fmla="*/ 629221 w 1223250"/>
                  <a:gd name="connsiteY0-338" fmla="*/ 517129 h 964605"/>
                  <a:gd name="connsiteX1-339" fmla="*/ 0 w 1223250"/>
                  <a:gd name="connsiteY1-340" fmla="*/ 409346 h 964605"/>
                  <a:gd name="connsiteX2-341" fmla="*/ 179882 w 1223250"/>
                  <a:gd name="connsiteY2-342" fmla="*/ 184493 h 964605"/>
                  <a:gd name="connsiteX3-343" fmla="*/ 674557 w 1223250"/>
                  <a:gd name="connsiteY3-344" fmla="*/ 409346 h 964605"/>
                  <a:gd name="connsiteX4-345" fmla="*/ 734518 w 1223250"/>
                  <a:gd name="connsiteY4-346" fmla="*/ 169503 h 964605"/>
                  <a:gd name="connsiteX5-347" fmla="*/ 1033049 w 1223250"/>
                  <a:gd name="connsiteY5-348" fmla="*/ 704 h 964605"/>
                  <a:gd name="connsiteX6-349" fmla="*/ 1216474 w 1223250"/>
                  <a:gd name="connsiteY6-350" fmla="*/ 366010 h 964605"/>
                  <a:gd name="connsiteX7-351" fmla="*/ 884419 w 1223250"/>
                  <a:gd name="connsiteY7-352" fmla="*/ 499287 h 964605"/>
                  <a:gd name="connsiteX8-353" fmla="*/ 1199213 w 1223250"/>
                  <a:gd name="connsiteY8-354" fmla="*/ 709149 h 964605"/>
                  <a:gd name="connsiteX9-355" fmla="*/ 944380 w 1223250"/>
                  <a:gd name="connsiteY9-356" fmla="*/ 963982 h 964605"/>
                  <a:gd name="connsiteX10-357" fmla="*/ 719528 w 1223250"/>
                  <a:gd name="connsiteY10-358" fmla="*/ 709149 h 964605"/>
                  <a:gd name="connsiteX11-359" fmla="*/ 299803 w 1223250"/>
                  <a:gd name="connsiteY11-360" fmla="*/ 889031 h 964605"/>
                  <a:gd name="connsiteX12-361" fmla="*/ 74951 w 1223250"/>
                  <a:gd name="connsiteY12-362" fmla="*/ 724139 h 964605"/>
                  <a:gd name="connsiteX13-363" fmla="*/ 630318 w 1223250"/>
                  <a:gd name="connsiteY13-364" fmla="*/ 562099 h 964605"/>
                  <a:gd name="connsiteX0-365" fmla="*/ 629221 w 1223250"/>
                  <a:gd name="connsiteY0-366" fmla="*/ 517129 h 964605"/>
                  <a:gd name="connsiteX1-367" fmla="*/ 0 w 1223250"/>
                  <a:gd name="connsiteY1-368" fmla="*/ 409346 h 964605"/>
                  <a:gd name="connsiteX2-369" fmla="*/ 179882 w 1223250"/>
                  <a:gd name="connsiteY2-370" fmla="*/ 184493 h 964605"/>
                  <a:gd name="connsiteX3-371" fmla="*/ 674557 w 1223250"/>
                  <a:gd name="connsiteY3-372" fmla="*/ 409346 h 964605"/>
                  <a:gd name="connsiteX4-373" fmla="*/ 734518 w 1223250"/>
                  <a:gd name="connsiteY4-374" fmla="*/ 169503 h 964605"/>
                  <a:gd name="connsiteX5-375" fmla="*/ 1033049 w 1223250"/>
                  <a:gd name="connsiteY5-376" fmla="*/ 704 h 964605"/>
                  <a:gd name="connsiteX6-377" fmla="*/ 1216474 w 1223250"/>
                  <a:gd name="connsiteY6-378" fmla="*/ 366010 h 964605"/>
                  <a:gd name="connsiteX7-379" fmla="*/ 884419 w 1223250"/>
                  <a:gd name="connsiteY7-380" fmla="*/ 499287 h 964605"/>
                  <a:gd name="connsiteX8-381" fmla="*/ 1199213 w 1223250"/>
                  <a:gd name="connsiteY8-382" fmla="*/ 709149 h 964605"/>
                  <a:gd name="connsiteX9-383" fmla="*/ 944380 w 1223250"/>
                  <a:gd name="connsiteY9-384" fmla="*/ 963982 h 964605"/>
                  <a:gd name="connsiteX10-385" fmla="*/ 719528 w 1223250"/>
                  <a:gd name="connsiteY10-386" fmla="*/ 709149 h 964605"/>
                  <a:gd name="connsiteX11-387" fmla="*/ 299803 w 1223250"/>
                  <a:gd name="connsiteY11-388" fmla="*/ 889031 h 964605"/>
                  <a:gd name="connsiteX12-389" fmla="*/ 74951 w 1223250"/>
                  <a:gd name="connsiteY12-390" fmla="*/ 724139 h 964605"/>
                  <a:gd name="connsiteX13-391" fmla="*/ 630318 w 1223250"/>
                  <a:gd name="connsiteY13-392" fmla="*/ 562099 h 964605"/>
                  <a:gd name="connsiteX0-393" fmla="*/ 629221 w 1223250"/>
                  <a:gd name="connsiteY0-394" fmla="*/ 517129 h 964605"/>
                  <a:gd name="connsiteX1-395" fmla="*/ 0 w 1223250"/>
                  <a:gd name="connsiteY1-396" fmla="*/ 409346 h 964605"/>
                  <a:gd name="connsiteX2-397" fmla="*/ 179882 w 1223250"/>
                  <a:gd name="connsiteY2-398" fmla="*/ 184493 h 964605"/>
                  <a:gd name="connsiteX3-399" fmla="*/ 674557 w 1223250"/>
                  <a:gd name="connsiteY3-400" fmla="*/ 409346 h 964605"/>
                  <a:gd name="connsiteX4-401" fmla="*/ 734518 w 1223250"/>
                  <a:gd name="connsiteY4-402" fmla="*/ 169503 h 964605"/>
                  <a:gd name="connsiteX5-403" fmla="*/ 1033049 w 1223250"/>
                  <a:gd name="connsiteY5-404" fmla="*/ 704 h 964605"/>
                  <a:gd name="connsiteX6-405" fmla="*/ 1216474 w 1223250"/>
                  <a:gd name="connsiteY6-406" fmla="*/ 366010 h 964605"/>
                  <a:gd name="connsiteX7-407" fmla="*/ 884419 w 1223250"/>
                  <a:gd name="connsiteY7-408" fmla="*/ 499287 h 964605"/>
                  <a:gd name="connsiteX8-409" fmla="*/ 1199213 w 1223250"/>
                  <a:gd name="connsiteY8-410" fmla="*/ 709149 h 964605"/>
                  <a:gd name="connsiteX9-411" fmla="*/ 944380 w 1223250"/>
                  <a:gd name="connsiteY9-412" fmla="*/ 963982 h 964605"/>
                  <a:gd name="connsiteX10-413" fmla="*/ 719528 w 1223250"/>
                  <a:gd name="connsiteY10-414" fmla="*/ 709149 h 964605"/>
                  <a:gd name="connsiteX11-415" fmla="*/ 299803 w 1223250"/>
                  <a:gd name="connsiteY11-416" fmla="*/ 889031 h 964605"/>
                  <a:gd name="connsiteX12-417" fmla="*/ 74951 w 1223250"/>
                  <a:gd name="connsiteY12-418" fmla="*/ 724139 h 964605"/>
                  <a:gd name="connsiteX0-419" fmla="*/ 629221 w 1223250"/>
                  <a:gd name="connsiteY0-420" fmla="*/ 517129 h 964605"/>
                  <a:gd name="connsiteX1-421" fmla="*/ 0 w 1223250"/>
                  <a:gd name="connsiteY1-422" fmla="*/ 409346 h 964605"/>
                  <a:gd name="connsiteX2-423" fmla="*/ 179882 w 1223250"/>
                  <a:gd name="connsiteY2-424" fmla="*/ 184493 h 964605"/>
                  <a:gd name="connsiteX3-425" fmla="*/ 674557 w 1223250"/>
                  <a:gd name="connsiteY3-426" fmla="*/ 409346 h 964605"/>
                  <a:gd name="connsiteX4-427" fmla="*/ 734518 w 1223250"/>
                  <a:gd name="connsiteY4-428" fmla="*/ 169503 h 964605"/>
                  <a:gd name="connsiteX5-429" fmla="*/ 1033049 w 1223250"/>
                  <a:gd name="connsiteY5-430" fmla="*/ 704 h 964605"/>
                  <a:gd name="connsiteX6-431" fmla="*/ 1216474 w 1223250"/>
                  <a:gd name="connsiteY6-432" fmla="*/ 366010 h 964605"/>
                  <a:gd name="connsiteX7-433" fmla="*/ 884419 w 1223250"/>
                  <a:gd name="connsiteY7-434" fmla="*/ 499287 h 964605"/>
                  <a:gd name="connsiteX8-435" fmla="*/ 1199213 w 1223250"/>
                  <a:gd name="connsiteY8-436" fmla="*/ 709149 h 964605"/>
                  <a:gd name="connsiteX9-437" fmla="*/ 944380 w 1223250"/>
                  <a:gd name="connsiteY9-438" fmla="*/ 963982 h 964605"/>
                  <a:gd name="connsiteX10-439" fmla="*/ 719528 w 1223250"/>
                  <a:gd name="connsiteY10-440" fmla="*/ 709149 h 964605"/>
                  <a:gd name="connsiteX11-441" fmla="*/ 299803 w 1223250"/>
                  <a:gd name="connsiteY11-442" fmla="*/ 889031 h 964605"/>
                  <a:gd name="connsiteX0-443" fmla="*/ 629221 w 1223250"/>
                  <a:gd name="connsiteY0-444" fmla="*/ 517129 h 964605"/>
                  <a:gd name="connsiteX1-445" fmla="*/ 0 w 1223250"/>
                  <a:gd name="connsiteY1-446" fmla="*/ 409346 h 964605"/>
                  <a:gd name="connsiteX2-447" fmla="*/ 179882 w 1223250"/>
                  <a:gd name="connsiteY2-448" fmla="*/ 184493 h 964605"/>
                  <a:gd name="connsiteX3-449" fmla="*/ 674557 w 1223250"/>
                  <a:gd name="connsiteY3-450" fmla="*/ 409346 h 964605"/>
                  <a:gd name="connsiteX4-451" fmla="*/ 734518 w 1223250"/>
                  <a:gd name="connsiteY4-452" fmla="*/ 169503 h 964605"/>
                  <a:gd name="connsiteX5-453" fmla="*/ 1033049 w 1223250"/>
                  <a:gd name="connsiteY5-454" fmla="*/ 704 h 964605"/>
                  <a:gd name="connsiteX6-455" fmla="*/ 1216474 w 1223250"/>
                  <a:gd name="connsiteY6-456" fmla="*/ 366010 h 964605"/>
                  <a:gd name="connsiteX7-457" fmla="*/ 884419 w 1223250"/>
                  <a:gd name="connsiteY7-458" fmla="*/ 499287 h 964605"/>
                  <a:gd name="connsiteX8-459" fmla="*/ 1199213 w 1223250"/>
                  <a:gd name="connsiteY8-460" fmla="*/ 709149 h 964605"/>
                  <a:gd name="connsiteX9-461" fmla="*/ 944380 w 1223250"/>
                  <a:gd name="connsiteY9-462" fmla="*/ 963982 h 964605"/>
                  <a:gd name="connsiteX10-463" fmla="*/ 719528 w 1223250"/>
                  <a:gd name="connsiteY10-464" fmla="*/ 709149 h 9646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19050" cap="rnd">
                <a:solidFill>
                  <a:srgbClr val="00579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-1" fmla="*/ 584616 w 1246893"/>
                <a:gd name="connsiteY0-2" fmla="*/ 502981 h 967676"/>
                <a:gd name="connsiteX1-3" fmla="*/ 0 w 1246893"/>
                <a:gd name="connsiteY1-4" fmla="*/ 413040 h 967676"/>
                <a:gd name="connsiteX2-5" fmla="*/ 179882 w 1246893"/>
                <a:gd name="connsiteY2-6" fmla="*/ 188187 h 967676"/>
                <a:gd name="connsiteX3-7" fmla="*/ 674557 w 1246893"/>
                <a:gd name="connsiteY3-8" fmla="*/ 413040 h 967676"/>
                <a:gd name="connsiteX4-9" fmla="*/ 734518 w 1246893"/>
                <a:gd name="connsiteY4-10" fmla="*/ 173197 h 967676"/>
                <a:gd name="connsiteX5-11" fmla="*/ 1033049 w 1246893"/>
                <a:gd name="connsiteY5-12" fmla="*/ 4398 h 967676"/>
                <a:gd name="connsiteX6-13" fmla="*/ 1244183 w 1246893"/>
                <a:gd name="connsiteY6-14" fmla="*/ 353079 h 967676"/>
                <a:gd name="connsiteX7-15" fmla="*/ 884419 w 1246893"/>
                <a:gd name="connsiteY7-16" fmla="*/ 502981 h 967676"/>
                <a:gd name="connsiteX8-17" fmla="*/ 1199213 w 1246893"/>
                <a:gd name="connsiteY8-18" fmla="*/ 712843 h 967676"/>
                <a:gd name="connsiteX9-19" fmla="*/ 944380 w 1246893"/>
                <a:gd name="connsiteY9-20" fmla="*/ 967676 h 967676"/>
                <a:gd name="connsiteX10-21" fmla="*/ 719528 w 1246893"/>
                <a:gd name="connsiteY10-22" fmla="*/ 712843 h 967676"/>
                <a:gd name="connsiteX11-23" fmla="*/ 299803 w 1246893"/>
                <a:gd name="connsiteY11-24" fmla="*/ 892725 h 967676"/>
                <a:gd name="connsiteX12-25" fmla="*/ 74951 w 1246893"/>
                <a:gd name="connsiteY12-26" fmla="*/ 727833 h 967676"/>
                <a:gd name="connsiteX13-27" fmla="*/ 719528 w 1246893"/>
                <a:gd name="connsiteY13-28" fmla="*/ 547951 h 967676"/>
                <a:gd name="connsiteX0-29" fmla="*/ 584616 w 1250361"/>
                <a:gd name="connsiteY0-30" fmla="*/ 505914 h 970609"/>
                <a:gd name="connsiteX1-31" fmla="*/ 0 w 1250361"/>
                <a:gd name="connsiteY1-32" fmla="*/ 415973 h 970609"/>
                <a:gd name="connsiteX2-33" fmla="*/ 179882 w 1250361"/>
                <a:gd name="connsiteY2-34" fmla="*/ 191120 h 970609"/>
                <a:gd name="connsiteX3-35" fmla="*/ 674557 w 1250361"/>
                <a:gd name="connsiteY3-36" fmla="*/ 415973 h 970609"/>
                <a:gd name="connsiteX4-37" fmla="*/ 734518 w 1250361"/>
                <a:gd name="connsiteY4-38" fmla="*/ 176130 h 970609"/>
                <a:gd name="connsiteX5-39" fmla="*/ 1033049 w 1250361"/>
                <a:gd name="connsiteY5-40" fmla="*/ 7331 h 970609"/>
                <a:gd name="connsiteX6-41" fmla="*/ 1244183 w 1250361"/>
                <a:gd name="connsiteY6-42" fmla="*/ 356012 h 970609"/>
                <a:gd name="connsiteX7-43" fmla="*/ 884419 w 1250361"/>
                <a:gd name="connsiteY7-44" fmla="*/ 505914 h 970609"/>
                <a:gd name="connsiteX8-45" fmla="*/ 1199213 w 1250361"/>
                <a:gd name="connsiteY8-46" fmla="*/ 715776 h 970609"/>
                <a:gd name="connsiteX9-47" fmla="*/ 944380 w 1250361"/>
                <a:gd name="connsiteY9-48" fmla="*/ 970609 h 970609"/>
                <a:gd name="connsiteX10-49" fmla="*/ 719528 w 1250361"/>
                <a:gd name="connsiteY10-50" fmla="*/ 715776 h 970609"/>
                <a:gd name="connsiteX11-51" fmla="*/ 299803 w 1250361"/>
                <a:gd name="connsiteY11-52" fmla="*/ 895658 h 970609"/>
                <a:gd name="connsiteX12-53" fmla="*/ 74951 w 1250361"/>
                <a:gd name="connsiteY12-54" fmla="*/ 730766 h 970609"/>
                <a:gd name="connsiteX13-55" fmla="*/ 719528 w 1250361"/>
                <a:gd name="connsiteY13-56" fmla="*/ 550884 h 970609"/>
                <a:gd name="connsiteX0-57" fmla="*/ 584616 w 1219605"/>
                <a:gd name="connsiteY0-58" fmla="*/ 503672 h 968367"/>
                <a:gd name="connsiteX1-59" fmla="*/ 0 w 1219605"/>
                <a:gd name="connsiteY1-60" fmla="*/ 413731 h 968367"/>
                <a:gd name="connsiteX2-61" fmla="*/ 179882 w 1219605"/>
                <a:gd name="connsiteY2-62" fmla="*/ 188878 h 968367"/>
                <a:gd name="connsiteX3-63" fmla="*/ 674557 w 1219605"/>
                <a:gd name="connsiteY3-64" fmla="*/ 413731 h 968367"/>
                <a:gd name="connsiteX4-65" fmla="*/ 734518 w 1219605"/>
                <a:gd name="connsiteY4-66" fmla="*/ 173888 h 968367"/>
                <a:gd name="connsiteX5-67" fmla="*/ 1033049 w 1219605"/>
                <a:gd name="connsiteY5-68" fmla="*/ 5089 h 968367"/>
                <a:gd name="connsiteX6-69" fmla="*/ 1216474 w 1219605"/>
                <a:gd name="connsiteY6-70" fmla="*/ 370395 h 968367"/>
                <a:gd name="connsiteX7-71" fmla="*/ 884419 w 1219605"/>
                <a:gd name="connsiteY7-72" fmla="*/ 503672 h 968367"/>
                <a:gd name="connsiteX8-73" fmla="*/ 1199213 w 1219605"/>
                <a:gd name="connsiteY8-74" fmla="*/ 713534 h 968367"/>
                <a:gd name="connsiteX9-75" fmla="*/ 944380 w 1219605"/>
                <a:gd name="connsiteY9-76" fmla="*/ 968367 h 968367"/>
                <a:gd name="connsiteX10-77" fmla="*/ 719528 w 1219605"/>
                <a:gd name="connsiteY10-78" fmla="*/ 713534 h 968367"/>
                <a:gd name="connsiteX11-79" fmla="*/ 299803 w 1219605"/>
                <a:gd name="connsiteY11-80" fmla="*/ 893416 h 968367"/>
                <a:gd name="connsiteX12-81" fmla="*/ 74951 w 1219605"/>
                <a:gd name="connsiteY12-82" fmla="*/ 728524 h 968367"/>
                <a:gd name="connsiteX13-83" fmla="*/ 719528 w 1219605"/>
                <a:gd name="connsiteY13-84" fmla="*/ 548642 h 968367"/>
                <a:gd name="connsiteX0-85" fmla="*/ 584616 w 1223250"/>
                <a:gd name="connsiteY0-86" fmla="*/ 499287 h 963982"/>
                <a:gd name="connsiteX1-87" fmla="*/ 0 w 1223250"/>
                <a:gd name="connsiteY1-88" fmla="*/ 409346 h 963982"/>
                <a:gd name="connsiteX2-89" fmla="*/ 179882 w 1223250"/>
                <a:gd name="connsiteY2-90" fmla="*/ 184493 h 963982"/>
                <a:gd name="connsiteX3-91" fmla="*/ 674557 w 1223250"/>
                <a:gd name="connsiteY3-92" fmla="*/ 409346 h 963982"/>
                <a:gd name="connsiteX4-93" fmla="*/ 734518 w 1223250"/>
                <a:gd name="connsiteY4-94" fmla="*/ 169503 h 963982"/>
                <a:gd name="connsiteX5-95" fmla="*/ 1033049 w 1223250"/>
                <a:gd name="connsiteY5-96" fmla="*/ 704 h 963982"/>
                <a:gd name="connsiteX6-97" fmla="*/ 1216474 w 1223250"/>
                <a:gd name="connsiteY6-98" fmla="*/ 366010 h 963982"/>
                <a:gd name="connsiteX7-99" fmla="*/ 884419 w 1223250"/>
                <a:gd name="connsiteY7-100" fmla="*/ 499287 h 963982"/>
                <a:gd name="connsiteX8-101" fmla="*/ 1199213 w 1223250"/>
                <a:gd name="connsiteY8-102" fmla="*/ 709149 h 963982"/>
                <a:gd name="connsiteX9-103" fmla="*/ 944380 w 1223250"/>
                <a:gd name="connsiteY9-104" fmla="*/ 963982 h 963982"/>
                <a:gd name="connsiteX10-105" fmla="*/ 719528 w 1223250"/>
                <a:gd name="connsiteY10-106" fmla="*/ 709149 h 963982"/>
                <a:gd name="connsiteX11-107" fmla="*/ 299803 w 1223250"/>
                <a:gd name="connsiteY11-108" fmla="*/ 889031 h 963982"/>
                <a:gd name="connsiteX12-109" fmla="*/ 74951 w 1223250"/>
                <a:gd name="connsiteY12-110" fmla="*/ 724139 h 963982"/>
                <a:gd name="connsiteX13-111" fmla="*/ 719528 w 1223250"/>
                <a:gd name="connsiteY13-112" fmla="*/ 544257 h 963982"/>
                <a:gd name="connsiteX0-113" fmla="*/ 584616 w 1223250"/>
                <a:gd name="connsiteY0-114" fmla="*/ 499287 h 963982"/>
                <a:gd name="connsiteX1-115" fmla="*/ 0 w 1223250"/>
                <a:gd name="connsiteY1-116" fmla="*/ 409346 h 963982"/>
                <a:gd name="connsiteX2-117" fmla="*/ 179882 w 1223250"/>
                <a:gd name="connsiteY2-118" fmla="*/ 184493 h 963982"/>
                <a:gd name="connsiteX3-119" fmla="*/ 674557 w 1223250"/>
                <a:gd name="connsiteY3-120" fmla="*/ 409346 h 963982"/>
                <a:gd name="connsiteX4-121" fmla="*/ 734518 w 1223250"/>
                <a:gd name="connsiteY4-122" fmla="*/ 169503 h 963982"/>
                <a:gd name="connsiteX5-123" fmla="*/ 1033049 w 1223250"/>
                <a:gd name="connsiteY5-124" fmla="*/ 704 h 963982"/>
                <a:gd name="connsiteX6-125" fmla="*/ 1216474 w 1223250"/>
                <a:gd name="connsiteY6-126" fmla="*/ 366010 h 963982"/>
                <a:gd name="connsiteX7-127" fmla="*/ 884419 w 1223250"/>
                <a:gd name="connsiteY7-128" fmla="*/ 499287 h 963982"/>
                <a:gd name="connsiteX8-129" fmla="*/ 1199213 w 1223250"/>
                <a:gd name="connsiteY8-130" fmla="*/ 709149 h 963982"/>
                <a:gd name="connsiteX9-131" fmla="*/ 944380 w 1223250"/>
                <a:gd name="connsiteY9-132" fmla="*/ 963982 h 963982"/>
                <a:gd name="connsiteX10-133" fmla="*/ 719528 w 1223250"/>
                <a:gd name="connsiteY10-134" fmla="*/ 709149 h 963982"/>
                <a:gd name="connsiteX11-135" fmla="*/ 299803 w 1223250"/>
                <a:gd name="connsiteY11-136" fmla="*/ 889031 h 963982"/>
                <a:gd name="connsiteX12-137" fmla="*/ 74951 w 1223250"/>
                <a:gd name="connsiteY12-138" fmla="*/ 724139 h 963982"/>
                <a:gd name="connsiteX13-139" fmla="*/ 719528 w 1223250"/>
                <a:gd name="connsiteY13-140" fmla="*/ 544257 h 963982"/>
                <a:gd name="connsiteX0-141" fmla="*/ 584616 w 1223250"/>
                <a:gd name="connsiteY0-142" fmla="*/ 499287 h 963982"/>
                <a:gd name="connsiteX1-143" fmla="*/ 0 w 1223250"/>
                <a:gd name="connsiteY1-144" fmla="*/ 409346 h 963982"/>
                <a:gd name="connsiteX2-145" fmla="*/ 179882 w 1223250"/>
                <a:gd name="connsiteY2-146" fmla="*/ 184493 h 963982"/>
                <a:gd name="connsiteX3-147" fmla="*/ 674557 w 1223250"/>
                <a:gd name="connsiteY3-148" fmla="*/ 409346 h 963982"/>
                <a:gd name="connsiteX4-149" fmla="*/ 734518 w 1223250"/>
                <a:gd name="connsiteY4-150" fmla="*/ 169503 h 963982"/>
                <a:gd name="connsiteX5-151" fmla="*/ 1033049 w 1223250"/>
                <a:gd name="connsiteY5-152" fmla="*/ 704 h 963982"/>
                <a:gd name="connsiteX6-153" fmla="*/ 1216474 w 1223250"/>
                <a:gd name="connsiteY6-154" fmla="*/ 366010 h 963982"/>
                <a:gd name="connsiteX7-155" fmla="*/ 884419 w 1223250"/>
                <a:gd name="connsiteY7-156" fmla="*/ 499287 h 963982"/>
                <a:gd name="connsiteX8-157" fmla="*/ 1199213 w 1223250"/>
                <a:gd name="connsiteY8-158" fmla="*/ 709149 h 963982"/>
                <a:gd name="connsiteX9-159" fmla="*/ 944380 w 1223250"/>
                <a:gd name="connsiteY9-160" fmla="*/ 963982 h 963982"/>
                <a:gd name="connsiteX10-161" fmla="*/ 719528 w 1223250"/>
                <a:gd name="connsiteY10-162" fmla="*/ 709149 h 963982"/>
                <a:gd name="connsiteX11-163" fmla="*/ 299803 w 1223250"/>
                <a:gd name="connsiteY11-164" fmla="*/ 889031 h 963982"/>
                <a:gd name="connsiteX12-165" fmla="*/ 74951 w 1223250"/>
                <a:gd name="connsiteY12-166" fmla="*/ 724139 h 963982"/>
                <a:gd name="connsiteX13-167" fmla="*/ 719528 w 1223250"/>
                <a:gd name="connsiteY13-168" fmla="*/ 544257 h 963982"/>
                <a:gd name="connsiteX0-169" fmla="*/ 584616 w 1223250"/>
                <a:gd name="connsiteY0-170" fmla="*/ 499287 h 964450"/>
                <a:gd name="connsiteX1-171" fmla="*/ 0 w 1223250"/>
                <a:gd name="connsiteY1-172" fmla="*/ 409346 h 964450"/>
                <a:gd name="connsiteX2-173" fmla="*/ 179882 w 1223250"/>
                <a:gd name="connsiteY2-174" fmla="*/ 184493 h 964450"/>
                <a:gd name="connsiteX3-175" fmla="*/ 674557 w 1223250"/>
                <a:gd name="connsiteY3-176" fmla="*/ 409346 h 964450"/>
                <a:gd name="connsiteX4-177" fmla="*/ 734518 w 1223250"/>
                <a:gd name="connsiteY4-178" fmla="*/ 169503 h 964450"/>
                <a:gd name="connsiteX5-179" fmla="*/ 1033049 w 1223250"/>
                <a:gd name="connsiteY5-180" fmla="*/ 704 h 964450"/>
                <a:gd name="connsiteX6-181" fmla="*/ 1216474 w 1223250"/>
                <a:gd name="connsiteY6-182" fmla="*/ 366010 h 964450"/>
                <a:gd name="connsiteX7-183" fmla="*/ 884419 w 1223250"/>
                <a:gd name="connsiteY7-184" fmla="*/ 499287 h 964450"/>
                <a:gd name="connsiteX8-185" fmla="*/ 1199213 w 1223250"/>
                <a:gd name="connsiteY8-186" fmla="*/ 709149 h 964450"/>
                <a:gd name="connsiteX9-187" fmla="*/ 944380 w 1223250"/>
                <a:gd name="connsiteY9-188" fmla="*/ 963982 h 964450"/>
                <a:gd name="connsiteX10-189" fmla="*/ 719528 w 1223250"/>
                <a:gd name="connsiteY10-190" fmla="*/ 709149 h 964450"/>
                <a:gd name="connsiteX11-191" fmla="*/ 299803 w 1223250"/>
                <a:gd name="connsiteY11-192" fmla="*/ 889031 h 964450"/>
                <a:gd name="connsiteX12-193" fmla="*/ 74951 w 1223250"/>
                <a:gd name="connsiteY12-194" fmla="*/ 724139 h 964450"/>
                <a:gd name="connsiteX13-195" fmla="*/ 719528 w 1223250"/>
                <a:gd name="connsiteY13-196" fmla="*/ 544257 h 964450"/>
                <a:gd name="connsiteX0-197" fmla="*/ 584616 w 1223250"/>
                <a:gd name="connsiteY0-198" fmla="*/ 499287 h 964605"/>
                <a:gd name="connsiteX1-199" fmla="*/ 0 w 1223250"/>
                <a:gd name="connsiteY1-200" fmla="*/ 409346 h 964605"/>
                <a:gd name="connsiteX2-201" fmla="*/ 179882 w 1223250"/>
                <a:gd name="connsiteY2-202" fmla="*/ 184493 h 964605"/>
                <a:gd name="connsiteX3-203" fmla="*/ 674557 w 1223250"/>
                <a:gd name="connsiteY3-204" fmla="*/ 409346 h 964605"/>
                <a:gd name="connsiteX4-205" fmla="*/ 734518 w 1223250"/>
                <a:gd name="connsiteY4-206" fmla="*/ 169503 h 964605"/>
                <a:gd name="connsiteX5-207" fmla="*/ 1033049 w 1223250"/>
                <a:gd name="connsiteY5-208" fmla="*/ 704 h 964605"/>
                <a:gd name="connsiteX6-209" fmla="*/ 1216474 w 1223250"/>
                <a:gd name="connsiteY6-210" fmla="*/ 366010 h 964605"/>
                <a:gd name="connsiteX7-211" fmla="*/ 884419 w 1223250"/>
                <a:gd name="connsiteY7-212" fmla="*/ 499287 h 964605"/>
                <a:gd name="connsiteX8-213" fmla="*/ 1199213 w 1223250"/>
                <a:gd name="connsiteY8-214" fmla="*/ 709149 h 964605"/>
                <a:gd name="connsiteX9-215" fmla="*/ 944380 w 1223250"/>
                <a:gd name="connsiteY9-216" fmla="*/ 963982 h 964605"/>
                <a:gd name="connsiteX10-217" fmla="*/ 719528 w 1223250"/>
                <a:gd name="connsiteY10-218" fmla="*/ 709149 h 964605"/>
                <a:gd name="connsiteX11-219" fmla="*/ 299803 w 1223250"/>
                <a:gd name="connsiteY11-220" fmla="*/ 889031 h 964605"/>
                <a:gd name="connsiteX12-221" fmla="*/ 74951 w 1223250"/>
                <a:gd name="connsiteY12-222" fmla="*/ 724139 h 964605"/>
                <a:gd name="connsiteX13-223" fmla="*/ 719528 w 1223250"/>
                <a:gd name="connsiteY13-224" fmla="*/ 544257 h 964605"/>
                <a:gd name="connsiteX0-225" fmla="*/ 584616 w 1223250"/>
                <a:gd name="connsiteY0-226" fmla="*/ 499287 h 964605"/>
                <a:gd name="connsiteX1-227" fmla="*/ 0 w 1223250"/>
                <a:gd name="connsiteY1-228" fmla="*/ 409346 h 964605"/>
                <a:gd name="connsiteX2-229" fmla="*/ 179882 w 1223250"/>
                <a:gd name="connsiteY2-230" fmla="*/ 184493 h 964605"/>
                <a:gd name="connsiteX3-231" fmla="*/ 674557 w 1223250"/>
                <a:gd name="connsiteY3-232" fmla="*/ 409346 h 964605"/>
                <a:gd name="connsiteX4-233" fmla="*/ 734518 w 1223250"/>
                <a:gd name="connsiteY4-234" fmla="*/ 169503 h 964605"/>
                <a:gd name="connsiteX5-235" fmla="*/ 1033049 w 1223250"/>
                <a:gd name="connsiteY5-236" fmla="*/ 704 h 964605"/>
                <a:gd name="connsiteX6-237" fmla="*/ 1216474 w 1223250"/>
                <a:gd name="connsiteY6-238" fmla="*/ 366010 h 964605"/>
                <a:gd name="connsiteX7-239" fmla="*/ 884419 w 1223250"/>
                <a:gd name="connsiteY7-240" fmla="*/ 499287 h 964605"/>
                <a:gd name="connsiteX8-241" fmla="*/ 1199213 w 1223250"/>
                <a:gd name="connsiteY8-242" fmla="*/ 709149 h 964605"/>
                <a:gd name="connsiteX9-243" fmla="*/ 944380 w 1223250"/>
                <a:gd name="connsiteY9-244" fmla="*/ 963982 h 964605"/>
                <a:gd name="connsiteX10-245" fmla="*/ 719528 w 1223250"/>
                <a:gd name="connsiteY10-246" fmla="*/ 709149 h 964605"/>
                <a:gd name="connsiteX11-247" fmla="*/ 299803 w 1223250"/>
                <a:gd name="connsiteY11-248" fmla="*/ 889031 h 964605"/>
                <a:gd name="connsiteX12-249" fmla="*/ 74951 w 1223250"/>
                <a:gd name="connsiteY12-250" fmla="*/ 724139 h 964605"/>
                <a:gd name="connsiteX13-251" fmla="*/ 719528 w 1223250"/>
                <a:gd name="connsiteY13-252" fmla="*/ 544257 h 964605"/>
                <a:gd name="connsiteX0-253" fmla="*/ 584616 w 1223250"/>
                <a:gd name="connsiteY0-254" fmla="*/ 499287 h 964605"/>
                <a:gd name="connsiteX1-255" fmla="*/ 0 w 1223250"/>
                <a:gd name="connsiteY1-256" fmla="*/ 409346 h 964605"/>
                <a:gd name="connsiteX2-257" fmla="*/ 179882 w 1223250"/>
                <a:gd name="connsiteY2-258" fmla="*/ 184493 h 964605"/>
                <a:gd name="connsiteX3-259" fmla="*/ 674557 w 1223250"/>
                <a:gd name="connsiteY3-260" fmla="*/ 409346 h 964605"/>
                <a:gd name="connsiteX4-261" fmla="*/ 734518 w 1223250"/>
                <a:gd name="connsiteY4-262" fmla="*/ 169503 h 964605"/>
                <a:gd name="connsiteX5-263" fmla="*/ 1033049 w 1223250"/>
                <a:gd name="connsiteY5-264" fmla="*/ 704 h 964605"/>
                <a:gd name="connsiteX6-265" fmla="*/ 1216474 w 1223250"/>
                <a:gd name="connsiteY6-266" fmla="*/ 366010 h 964605"/>
                <a:gd name="connsiteX7-267" fmla="*/ 884419 w 1223250"/>
                <a:gd name="connsiteY7-268" fmla="*/ 499287 h 964605"/>
                <a:gd name="connsiteX8-269" fmla="*/ 1199213 w 1223250"/>
                <a:gd name="connsiteY8-270" fmla="*/ 709149 h 964605"/>
                <a:gd name="connsiteX9-271" fmla="*/ 944380 w 1223250"/>
                <a:gd name="connsiteY9-272" fmla="*/ 963982 h 964605"/>
                <a:gd name="connsiteX10-273" fmla="*/ 719528 w 1223250"/>
                <a:gd name="connsiteY10-274" fmla="*/ 709149 h 964605"/>
                <a:gd name="connsiteX11-275" fmla="*/ 299803 w 1223250"/>
                <a:gd name="connsiteY11-276" fmla="*/ 889031 h 964605"/>
                <a:gd name="connsiteX12-277" fmla="*/ 74951 w 1223250"/>
                <a:gd name="connsiteY12-278" fmla="*/ 724139 h 964605"/>
                <a:gd name="connsiteX13-279" fmla="*/ 630318 w 1223250"/>
                <a:gd name="connsiteY13-280" fmla="*/ 575481 h 964605"/>
                <a:gd name="connsiteX0-281" fmla="*/ 584616 w 1223250"/>
                <a:gd name="connsiteY0-282" fmla="*/ 499287 h 964605"/>
                <a:gd name="connsiteX1-283" fmla="*/ 0 w 1223250"/>
                <a:gd name="connsiteY1-284" fmla="*/ 409346 h 964605"/>
                <a:gd name="connsiteX2-285" fmla="*/ 179882 w 1223250"/>
                <a:gd name="connsiteY2-286" fmla="*/ 184493 h 964605"/>
                <a:gd name="connsiteX3-287" fmla="*/ 674557 w 1223250"/>
                <a:gd name="connsiteY3-288" fmla="*/ 409346 h 964605"/>
                <a:gd name="connsiteX4-289" fmla="*/ 734518 w 1223250"/>
                <a:gd name="connsiteY4-290" fmla="*/ 169503 h 964605"/>
                <a:gd name="connsiteX5-291" fmla="*/ 1033049 w 1223250"/>
                <a:gd name="connsiteY5-292" fmla="*/ 704 h 964605"/>
                <a:gd name="connsiteX6-293" fmla="*/ 1216474 w 1223250"/>
                <a:gd name="connsiteY6-294" fmla="*/ 366010 h 964605"/>
                <a:gd name="connsiteX7-295" fmla="*/ 884419 w 1223250"/>
                <a:gd name="connsiteY7-296" fmla="*/ 499287 h 964605"/>
                <a:gd name="connsiteX8-297" fmla="*/ 1199213 w 1223250"/>
                <a:gd name="connsiteY8-298" fmla="*/ 709149 h 964605"/>
                <a:gd name="connsiteX9-299" fmla="*/ 944380 w 1223250"/>
                <a:gd name="connsiteY9-300" fmla="*/ 963982 h 964605"/>
                <a:gd name="connsiteX10-301" fmla="*/ 719528 w 1223250"/>
                <a:gd name="connsiteY10-302" fmla="*/ 709149 h 964605"/>
                <a:gd name="connsiteX11-303" fmla="*/ 299803 w 1223250"/>
                <a:gd name="connsiteY11-304" fmla="*/ 889031 h 964605"/>
                <a:gd name="connsiteX12-305" fmla="*/ 74951 w 1223250"/>
                <a:gd name="connsiteY12-306" fmla="*/ 724139 h 964605"/>
                <a:gd name="connsiteX13-307" fmla="*/ 630318 w 1223250"/>
                <a:gd name="connsiteY13-308" fmla="*/ 562099 h 964605"/>
                <a:gd name="connsiteX0-309" fmla="*/ 629221 w 1223250"/>
                <a:gd name="connsiteY0-310" fmla="*/ 517129 h 964605"/>
                <a:gd name="connsiteX1-311" fmla="*/ 0 w 1223250"/>
                <a:gd name="connsiteY1-312" fmla="*/ 409346 h 964605"/>
                <a:gd name="connsiteX2-313" fmla="*/ 179882 w 1223250"/>
                <a:gd name="connsiteY2-314" fmla="*/ 184493 h 964605"/>
                <a:gd name="connsiteX3-315" fmla="*/ 674557 w 1223250"/>
                <a:gd name="connsiteY3-316" fmla="*/ 409346 h 964605"/>
                <a:gd name="connsiteX4-317" fmla="*/ 734518 w 1223250"/>
                <a:gd name="connsiteY4-318" fmla="*/ 169503 h 964605"/>
                <a:gd name="connsiteX5-319" fmla="*/ 1033049 w 1223250"/>
                <a:gd name="connsiteY5-320" fmla="*/ 704 h 964605"/>
                <a:gd name="connsiteX6-321" fmla="*/ 1216474 w 1223250"/>
                <a:gd name="connsiteY6-322" fmla="*/ 366010 h 964605"/>
                <a:gd name="connsiteX7-323" fmla="*/ 884419 w 1223250"/>
                <a:gd name="connsiteY7-324" fmla="*/ 499287 h 964605"/>
                <a:gd name="connsiteX8-325" fmla="*/ 1199213 w 1223250"/>
                <a:gd name="connsiteY8-326" fmla="*/ 709149 h 964605"/>
                <a:gd name="connsiteX9-327" fmla="*/ 944380 w 1223250"/>
                <a:gd name="connsiteY9-328" fmla="*/ 963982 h 964605"/>
                <a:gd name="connsiteX10-329" fmla="*/ 719528 w 1223250"/>
                <a:gd name="connsiteY10-330" fmla="*/ 709149 h 964605"/>
                <a:gd name="connsiteX11-331" fmla="*/ 299803 w 1223250"/>
                <a:gd name="connsiteY11-332" fmla="*/ 889031 h 964605"/>
                <a:gd name="connsiteX12-333" fmla="*/ 74951 w 1223250"/>
                <a:gd name="connsiteY12-334" fmla="*/ 724139 h 964605"/>
                <a:gd name="connsiteX13-335" fmla="*/ 630318 w 1223250"/>
                <a:gd name="connsiteY13-336" fmla="*/ 562099 h 964605"/>
                <a:gd name="connsiteX0-337" fmla="*/ 629221 w 1223250"/>
                <a:gd name="connsiteY0-338" fmla="*/ 517129 h 964605"/>
                <a:gd name="connsiteX1-339" fmla="*/ 0 w 1223250"/>
                <a:gd name="connsiteY1-340" fmla="*/ 409346 h 964605"/>
                <a:gd name="connsiteX2-341" fmla="*/ 179882 w 1223250"/>
                <a:gd name="connsiteY2-342" fmla="*/ 184493 h 964605"/>
                <a:gd name="connsiteX3-343" fmla="*/ 674557 w 1223250"/>
                <a:gd name="connsiteY3-344" fmla="*/ 409346 h 964605"/>
                <a:gd name="connsiteX4-345" fmla="*/ 734518 w 1223250"/>
                <a:gd name="connsiteY4-346" fmla="*/ 169503 h 964605"/>
                <a:gd name="connsiteX5-347" fmla="*/ 1033049 w 1223250"/>
                <a:gd name="connsiteY5-348" fmla="*/ 704 h 964605"/>
                <a:gd name="connsiteX6-349" fmla="*/ 1216474 w 1223250"/>
                <a:gd name="connsiteY6-350" fmla="*/ 366010 h 964605"/>
                <a:gd name="connsiteX7-351" fmla="*/ 884419 w 1223250"/>
                <a:gd name="connsiteY7-352" fmla="*/ 499287 h 964605"/>
                <a:gd name="connsiteX8-353" fmla="*/ 1199213 w 1223250"/>
                <a:gd name="connsiteY8-354" fmla="*/ 709149 h 964605"/>
                <a:gd name="connsiteX9-355" fmla="*/ 944380 w 1223250"/>
                <a:gd name="connsiteY9-356" fmla="*/ 963982 h 964605"/>
                <a:gd name="connsiteX10-357" fmla="*/ 719528 w 1223250"/>
                <a:gd name="connsiteY10-358" fmla="*/ 709149 h 964605"/>
                <a:gd name="connsiteX11-359" fmla="*/ 299803 w 1223250"/>
                <a:gd name="connsiteY11-360" fmla="*/ 889031 h 964605"/>
                <a:gd name="connsiteX12-361" fmla="*/ 74951 w 1223250"/>
                <a:gd name="connsiteY12-362" fmla="*/ 724139 h 964605"/>
                <a:gd name="connsiteX13-363" fmla="*/ 630318 w 1223250"/>
                <a:gd name="connsiteY13-364" fmla="*/ 562099 h 964605"/>
                <a:gd name="connsiteX0-365" fmla="*/ 629221 w 1223250"/>
                <a:gd name="connsiteY0-366" fmla="*/ 517129 h 964605"/>
                <a:gd name="connsiteX1-367" fmla="*/ 0 w 1223250"/>
                <a:gd name="connsiteY1-368" fmla="*/ 409346 h 964605"/>
                <a:gd name="connsiteX2-369" fmla="*/ 179882 w 1223250"/>
                <a:gd name="connsiteY2-370" fmla="*/ 184493 h 964605"/>
                <a:gd name="connsiteX3-371" fmla="*/ 674557 w 1223250"/>
                <a:gd name="connsiteY3-372" fmla="*/ 409346 h 964605"/>
                <a:gd name="connsiteX4-373" fmla="*/ 734518 w 1223250"/>
                <a:gd name="connsiteY4-374" fmla="*/ 169503 h 964605"/>
                <a:gd name="connsiteX5-375" fmla="*/ 1033049 w 1223250"/>
                <a:gd name="connsiteY5-376" fmla="*/ 704 h 964605"/>
                <a:gd name="connsiteX6-377" fmla="*/ 1216474 w 1223250"/>
                <a:gd name="connsiteY6-378" fmla="*/ 366010 h 964605"/>
                <a:gd name="connsiteX7-379" fmla="*/ 884419 w 1223250"/>
                <a:gd name="connsiteY7-380" fmla="*/ 499287 h 964605"/>
                <a:gd name="connsiteX8-381" fmla="*/ 1199213 w 1223250"/>
                <a:gd name="connsiteY8-382" fmla="*/ 709149 h 964605"/>
                <a:gd name="connsiteX9-383" fmla="*/ 944380 w 1223250"/>
                <a:gd name="connsiteY9-384" fmla="*/ 963982 h 964605"/>
                <a:gd name="connsiteX10-385" fmla="*/ 719528 w 1223250"/>
                <a:gd name="connsiteY10-386" fmla="*/ 709149 h 964605"/>
                <a:gd name="connsiteX11-387" fmla="*/ 299803 w 1223250"/>
                <a:gd name="connsiteY11-388" fmla="*/ 889031 h 964605"/>
                <a:gd name="connsiteX12-389" fmla="*/ 74951 w 1223250"/>
                <a:gd name="connsiteY12-390" fmla="*/ 724139 h 964605"/>
                <a:gd name="connsiteX13-391" fmla="*/ 630318 w 1223250"/>
                <a:gd name="connsiteY13-392" fmla="*/ 562099 h 964605"/>
                <a:gd name="connsiteX0-393" fmla="*/ 0 w 1223250"/>
                <a:gd name="connsiteY0-394" fmla="*/ 409346 h 964605"/>
                <a:gd name="connsiteX1-395" fmla="*/ 179882 w 1223250"/>
                <a:gd name="connsiteY1-396" fmla="*/ 184493 h 964605"/>
                <a:gd name="connsiteX2-397" fmla="*/ 674557 w 1223250"/>
                <a:gd name="connsiteY2-398" fmla="*/ 409346 h 964605"/>
                <a:gd name="connsiteX3-399" fmla="*/ 734518 w 1223250"/>
                <a:gd name="connsiteY3-400" fmla="*/ 169503 h 964605"/>
                <a:gd name="connsiteX4-401" fmla="*/ 1033049 w 1223250"/>
                <a:gd name="connsiteY4-402" fmla="*/ 704 h 964605"/>
                <a:gd name="connsiteX5-403" fmla="*/ 1216474 w 1223250"/>
                <a:gd name="connsiteY5-404" fmla="*/ 366010 h 964605"/>
                <a:gd name="connsiteX6-405" fmla="*/ 884419 w 1223250"/>
                <a:gd name="connsiteY6-406" fmla="*/ 499287 h 964605"/>
                <a:gd name="connsiteX7-407" fmla="*/ 1199213 w 1223250"/>
                <a:gd name="connsiteY7-408" fmla="*/ 709149 h 964605"/>
                <a:gd name="connsiteX8-409" fmla="*/ 944380 w 1223250"/>
                <a:gd name="connsiteY8-410" fmla="*/ 963982 h 964605"/>
                <a:gd name="connsiteX9-411" fmla="*/ 719528 w 1223250"/>
                <a:gd name="connsiteY9-412" fmla="*/ 709149 h 964605"/>
                <a:gd name="connsiteX10-413" fmla="*/ 299803 w 1223250"/>
                <a:gd name="connsiteY10-414" fmla="*/ 889031 h 964605"/>
                <a:gd name="connsiteX11-415" fmla="*/ 74951 w 1223250"/>
                <a:gd name="connsiteY11-416" fmla="*/ 724139 h 964605"/>
                <a:gd name="connsiteX12-417" fmla="*/ 630318 w 1223250"/>
                <a:gd name="connsiteY12-418" fmla="*/ 562099 h 964605"/>
                <a:gd name="connsiteX0-419" fmla="*/ 117781 w 1161149"/>
                <a:gd name="connsiteY0-420" fmla="*/ 184493 h 964605"/>
                <a:gd name="connsiteX1-421" fmla="*/ 612456 w 1161149"/>
                <a:gd name="connsiteY1-422" fmla="*/ 409346 h 964605"/>
                <a:gd name="connsiteX2-423" fmla="*/ 672417 w 1161149"/>
                <a:gd name="connsiteY2-424" fmla="*/ 169503 h 964605"/>
                <a:gd name="connsiteX3-425" fmla="*/ 970948 w 1161149"/>
                <a:gd name="connsiteY3-426" fmla="*/ 704 h 964605"/>
                <a:gd name="connsiteX4-427" fmla="*/ 1154373 w 1161149"/>
                <a:gd name="connsiteY4-428" fmla="*/ 366010 h 964605"/>
                <a:gd name="connsiteX5-429" fmla="*/ 822318 w 1161149"/>
                <a:gd name="connsiteY5-430" fmla="*/ 499287 h 964605"/>
                <a:gd name="connsiteX6-431" fmla="*/ 1137112 w 1161149"/>
                <a:gd name="connsiteY6-432" fmla="*/ 709149 h 964605"/>
                <a:gd name="connsiteX7-433" fmla="*/ 882279 w 1161149"/>
                <a:gd name="connsiteY7-434" fmla="*/ 963982 h 964605"/>
                <a:gd name="connsiteX8-435" fmla="*/ 657427 w 1161149"/>
                <a:gd name="connsiteY8-436" fmla="*/ 709149 h 964605"/>
                <a:gd name="connsiteX9-437" fmla="*/ 237702 w 1161149"/>
                <a:gd name="connsiteY9-438" fmla="*/ 889031 h 964605"/>
                <a:gd name="connsiteX10-439" fmla="*/ 12850 w 1161149"/>
                <a:gd name="connsiteY10-440" fmla="*/ 724139 h 964605"/>
                <a:gd name="connsiteX11-441" fmla="*/ 568217 w 1161149"/>
                <a:gd name="connsiteY11-442" fmla="*/ 562099 h 964605"/>
                <a:gd name="connsiteX0-443" fmla="*/ 612456 w 1161149"/>
                <a:gd name="connsiteY0-444" fmla="*/ 409346 h 964605"/>
                <a:gd name="connsiteX1-445" fmla="*/ 672417 w 1161149"/>
                <a:gd name="connsiteY1-446" fmla="*/ 169503 h 964605"/>
                <a:gd name="connsiteX2-447" fmla="*/ 970948 w 1161149"/>
                <a:gd name="connsiteY2-448" fmla="*/ 704 h 964605"/>
                <a:gd name="connsiteX3-449" fmla="*/ 1154373 w 1161149"/>
                <a:gd name="connsiteY3-450" fmla="*/ 366010 h 964605"/>
                <a:gd name="connsiteX4-451" fmla="*/ 822318 w 1161149"/>
                <a:gd name="connsiteY4-452" fmla="*/ 499287 h 964605"/>
                <a:gd name="connsiteX5-453" fmla="*/ 1137112 w 1161149"/>
                <a:gd name="connsiteY5-454" fmla="*/ 709149 h 964605"/>
                <a:gd name="connsiteX6-455" fmla="*/ 882279 w 1161149"/>
                <a:gd name="connsiteY6-456" fmla="*/ 963982 h 964605"/>
                <a:gd name="connsiteX7-457" fmla="*/ 657427 w 1161149"/>
                <a:gd name="connsiteY7-458" fmla="*/ 709149 h 964605"/>
                <a:gd name="connsiteX8-459" fmla="*/ 237702 w 1161149"/>
                <a:gd name="connsiteY8-460" fmla="*/ 889031 h 964605"/>
                <a:gd name="connsiteX9-461" fmla="*/ 12850 w 1161149"/>
                <a:gd name="connsiteY9-462" fmla="*/ 724139 h 964605"/>
                <a:gd name="connsiteX10-463" fmla="*/ 568217 w 1161149"/>
                <a:gd name="connsiteY10-464" fmla="*/ 562099 h 964605"/>
                <a:gd name="connsiteX0-465" fmla="*/ 672417 w 1161149"/>
                <a:gd name="connsiteY0-466" fmla="*/ 169503 h 964605"/>
                <a:gd name="connsiteX1-467" fmla="*/ 970948 w 1161149"/>
                <a:gd name="connsiteY1-468" fmla="*/ 704 h 964605"/>
                <a:gd name="connsiteX2-469" fmla="*/ 1154373 w 1161149"/>
                <a:gd name="connsiteY2-470" fmla="*/ 366010 h 964605"/>
                <a:gd name="connsiteX3-471" fmla="*/ 822318 w 1161149"/>
                <a:gd name="connsiteY3-472" fmla="*/ 499287 h 964605"/>
                <a:gd name="connsiteX4-473" fmla="*/ 1137112 w 1161149"/>
                <a:gd name="connsiteY4-474" fmla="*/ 709149 h 964605"/>
                <a:gd name="connsiteX5-475" fmla="*/ 882279 w 1161149"/>
                <a:gd name="connsiteY5-476" fmla="*/ 963982 h 964605"/>
                <a:gd name="connsiteX6-477" fmla="*/ 657427 w 1161149"/>
                <a:gd name="connsiteY6-478" fmla="*/ 709149 h 964605"/>
                <a:gd name="connsiteX7-479" fmla="*/ 237702 w 1161149"/>
                <a:gd name="connsiteY7-480" fmla="*/ 889031 h 964605"/>
                <a:gd name="connsiteX8-481" fmla="*/ 12850 w 1161149"/>
                <a:gd name="connsiteY8-482" fmla="*/ 724139 h 964605"/>
                <a:gd name="connsiteX9-483" fmla="*/ 568217 w 1161149"/>
                <a:gd name="connsiteY9-484" fmla="*/ 562099 h 964605"/>
                <a:gd name="connsiteX0-485" fmla="*/ 970948 w 1161149"/>
                <a:gd name="connsiteY0-486" fmla="*/ 0 h 963901"/>
                <a:gd name="connsiteX1-487" fmla="*/ 1154373 w 1161149"/>
                <a:gd name="connsiteY1-488" fmla="*/ 365306 h 963901"/>
                <a:gd name="connsiteX2-489" fmla="*/ 822318 w 1161149"/>
                <a:gd name="connsiteY2-490" fmla="*/ 498583 h 963901"/>
                <a:gd name="connsiteX3-491" fmla="*/ 1137112 w 1161149"/>
                <a:gd name="connsiteY3-492" fmla="*/ 708445 h 963901"/>
                <a:gd name="connsiteX4-493" fmla="*/ 882279 w 1161149"/>
                <a:gd name="connsiteY4-494" fmla="*/ 963278 h 963901"/>
                <a:gd name="connsiteX5-495" fmla="*/ 657427 w 1161149"/>
                <a:gd name="connsiteY5-496" fmla="*/ 708445 h 963901"/>
                <a:gd name="connsiteX6-497" fmla="*/ 237702 w 1161149"/>
                <a:gd name="connsiteY6-498" fmla="*/ 888327 h 963901"/>
                <a:gd name="connsiteX7-499" fmla="*/ 12850 w 1161149"/>
                <a:gd name="connsiteY7-500" fmla="*/ 723435 h 963901"/>
                <a:gd name="connsiteX8-501" fmla="*/ 568217 w 1161149"/>
                <a:gd name="connsiteY8-502" fmla="*/ 561395 h 963901"/>
                <a:gd name="connsiteX0-503" fmla="*/ 1154373 w 1154373"/>
                <a:gd name="connsiteY0-504" fmla="*/ 0 h 598595"/>
                <a:gd name="connsiteX1-505" fmla="*/ 822318 w 1154373"/>
                <a:gd name="connsiteY1-506" fmla="*/ 133277 h 598595"/>
                <a:gd name="connsiteX2-507" fmla="*/ 1137112 w 1154373"/>
                <a:gd name="connsiteY2-508" fmla="*/ 343139 h 598595"/>
                <a:gd name="connsiteX3-509" fmla="*/ 882279 w 1154373"/>
                <a:gd name="connsiteY3-510" fmla="*/ 597972 h 598595"/>
                <a:gd name="connsiteX4-511" fmla="*/ 657427 w 1154373"/>
                <a:gd name="connsiteY4-512" fmla="*/ 343139 h 598595"/>
                <a:gd name="connsiteX5-513" fmla="*/ 237702 w 1154373"/>
                <a:gd name="connsiteY5-514" fmla="*/ 523021 h 598595"/>
                <a:gd name="connsiteX6-515" fmla="*/ 12850 w 1154373"/>
                <a:gd name="connsiteY6-516" fmla="*/ 358129 h 598595"/>
                <a:gd name="connsiteX7-517" fmla="*/ 568217 w 1154373"/>
                <a:gd name="connsiteY7-518" fmla="*/ 196089 h 598595"/>
                <a:gd name="connsiteX0-519" fmla="*/ 822318 w 1138670"/>
                <a:gd name="connsiteY0-520" fmla="*/ 0 h 465318"/>
                <a:gd name="connsiteX1-521" fmla="*/ 1137112 w 1138670"/>
                <a:gd name="connsiteY1-522" fmla="*/ 209862 h 465318"/>
                <a:gd name="connsiteX2-523" fmla="*/ 882279 w 1138670"/>
                <a:gd name="connsiteY2-524" fmla="*/ 464695 h 465318"/>
                <a:gd name="connsiteX3-525" fmla="*/ 657427 w 1138670"/>
                <a:gd name="connsiteY3-526" fmla="*/ 209862 h 465318"/>
                <a:gd name="connsiteX4-527" fmla="*/ 237702 w 1138670"/>
                <a:gd name="connsiteY4-528" fmla="*/ 389744 h 465318"/>
                <a:gd name="connsiteX5-529" fmla="*/ 12850 w 1138670"/>
                <a:gd name="connsiteY5-530" fmla="*/ 224852 h 465318"/>
                <a:gd name="connsiteX6-531" fmla="*/ 568217 w 1138670"/>
                <a:gd name="connsiteY6-532" fmla="*/ 62812 h 465318"/>
                <a:gd name="connsiteX0-533" fmla="*/ 1137112 w 1138670"/>
                <a:gd name="connsiteY0-534" fmla="*/ 147050 h 402506"/>
                <a:gd name="connsiteX1-535" fmla="*/ 882279 w 1138670"/>
                <a:gd name="connsiteY1-536" fmla="*/ 401883 h 402506"/>
                <a:gd name="connsiteX2-537" fmla="*/ 657427 w 1138670"/>
                <a:gd name="connsiteY2-538" fmla="*/ 147050 h 402506"/>
                <a:gd name="connsiteX3-539" fmla="*/ 237702 w 1138670"/>
                <a:gd name="connsiteY3-540" fmla="*/ 326932 h 402506"/>
                <a:gd name="connsiteX4-541" fmla="*/ 12850 w 1138670"/>
                <a:gd name="connsiteY4-542" fmla="*/ 162040 h 402506"/>
                <a:gd name="connsiteX5-543" fmla="*/ 568217 w 1138670"/>
                <a:gd name="connsiteY5-544" fmla="*/ 0 h 402506"/>
                <a:gd name="connsiteX0-545" fmla="*/ 882279 w 882279"/>
                <a:gd name="connsiteY0-546" fmla="*/ 401883 h 401883"/>
                <a:gd name="connsiteX1-547" fmla="*/ 657427 w 882279"/>
                <a:gd name="connsiteY1-548" fmla="*/ 147050 h 401883"/>
                <a:gd name="connsiteX2-549" fmla="*/ 237702 w 882279"/>
                <a:gd name="connsiteY2-550" fmla="*/ 326932 h 401883"/>
                <a:gd name="connsiteX3-551" fmla="*/ 12850 w 882279"/>
                <a:gd name="connsiteY3-552" fmla="*/ 162040 h 401883"/>
                <a:gd name="connsiteX4-553" fmla="*/ 568217 w 882279"/>
                <a:gd name="connsiteY4-554" fmla="*/ 0 h 401883"/>
                <a:gd name="connsiteX0-555" fmla="*/ 657427 w 657427"/>
                <a:gd name="connsiteY0-556" fmla="*/ 147050 h 326972"/>
                <a:gd name="connsiteX1-557" fmla="*/ 237702 w 657427"/>
                <a:gd name="connsiteY1-558" fmla="*/ 326932 h 326972"/>
                <a:gd name="connsiteX2-559" fmla="*/ 12850 w 657427"/>
                <a:gd name="connsiteY2-560" fmla="*/ 162040 h 326972"/>
                <a:gd name="connsiteX3-561" fmla="*/ 568217 w 657427"/>
                <a:gd name="connsiteY3-562" fmla="*/ 0 h 32697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grpFill/>
            <a:ln w="22225" cap="rnd">
              <a:solidFill>
                <a:srgbClr val="00579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32" name="Freeform 5"/>
          <p:cNvSpPr/>
          <p:nvPr/>
        </p:nvSpPr>
        <p:spPr bwMode="auto">
          <a:xfrm>
            <a:off x="2554555" y="2788880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3" name="Freeform 5"/>
          <p:cNvSpPr/>
          <p:nvPr/>
        </p:nvSpPr>
        <p:spPr bwMode="auto">
          <a:xfrm>
            <a:off x="2554555" y="468149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4" name="Freeform 5"/>
          <p:cNvSpPr/>
          <p:nvPr/>
        </p:nvSpPr>
        <p:spPr bwMode="auto">
          <a:xfrm>
            <a:off x="7542983" y="283747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5" name="Freeform 5"/>
          <p:cNvSpPr/>
          <p:nvPr/>
        </p:nvSpPr>
        <p:spPr bwMode="auto">
          <a:xfrm>
            <a:off x="7542982" y="4681494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005790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5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48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6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6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6870661" y="1882548"/>
            <a:ext cx="3815536" cy="3664861"/>
            <a:chOff x="7280093" y="2193256"/>
            <a:chExt cx="3221211" cy="3144891"/>
          </a:xfrm>
        </p:grpSpPr>
        <p:sp>
          <p:nvSpPr>
            <p:cNvPr id="5" name="任意多边形 4"/>
            <p:cNvSpPr/>
            <p:nvPr/>
          </p:nvSpPr>
          <p:spPr>
            <a:xfrm>
              <a:off x="7434719" y="3163335"/>
              <a:ext cx="1218987" cy="1355598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9420727" y="3433173"/>
              <a:ext cx="1080577" cy="1754454"/>
            </a:xfrm>
            <a:custGeom>
              <a:avLst/>
              <a:gdLst>
                <a:gd name="connsiteX0" fmla="*/ 0 w 1080210"/>
                <a:gd name="connsiteY0" fmla="*/ 0 h 1819275"/>
                <a:gd name="connsiteX1" fmla="*/ 1009650 w 1080210"/>
                <a:gd name="connsiteY1" fmla="*/ 542925 h 1819275"/>
                <a:gd name="connsiteX2" fmla="*/ 914400 w 1080210"/>
                <a:gd name="connsiteY2" fmla="*/ 1819275 h 1819275"/>
                <a:gd name="connsiteX0-1" fmla="*/ 0 w 1120501"/>
                <a:gd name="connsiteY0-2" fmla="*/ 0 h 1819275"/>
                <a:gd name="connsiteX1-3" fmla="*/ 1009650 w 1120501"/>
                <a:gd name="connsiteY1-4" fmla="*/ 542925 h 1819275"/>
                <a:gd name="connsiteX2-5" fmla="*/ 914400 w 1120501"/>
                <a:gd name="connsiteY2-6" fmla="*/ 1819275 h 1819275"/>
                <a:gd name="connsiteX0-7" fmla="*/ 0 w 1120501"/>
                <a:gd name="connsiteY0-8" fmla="*/ 0 h 1819275"/>
                <a:gd name="connsiteX1-9" fmla="*/ 1009650 w 1120501"/>
                <a:gd name="connsiteY1-10" fmla="*/ 542925 h 1819275"/>
                <a:gd name="connsiteX2-11" fmla="*/ 914400 w 1120501"/>
                <a:gd name="connsiteY2-12" fmla="*/ 1819275 h 18192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120501" h="1819275">
                  <a:moveTo>
                    <a:pt x="0" y="0"/>
                  </a:moveTo>
                  <a:cubicBezTo>
                    <a:pt x="428625" y="24606"/>
                    <a:pt x="857250" y="239713"/>
                    <a:pt x="1009650" y="542925"/>
                  </a:cubicBezTo>
                  <a:cubicBezTo>
                    <a:pt x="1162050" y="846138"/>
                    <a:pt x="1181100" y="1313656"/>
                    <a:pt x="914400" y="1819275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7963259" y="2312526"/>
              <a:ext cx="217408" cy="615437"/>
            </a:xfrm>
            <a:custGeom>
              <a:avLst/>
              <a:gdLst>
                <a:gd name="connsiteX0" fmla="*/ 0 w 257175"/>
                <a:gd name="connsiteY0" fmla="*/ 647700 h 647700"/>
                <a:gd name="connsiteX1" fmla="*/ 257175 w 257175"/>
                <a:gd name="connsiteY1" fmla="*/ 0 h 647700"/>
                <a:gd name="connsiteX0-1" fmla="*/ 0 w 257175"/>
                <a:gd name="connsiteY0-2" fmla="*/ 647700 h 647700"/>
                <a:gd name="connsiteX1-3" fmla="*/ 257175 w 257175"/>
                <a:gd name="connsiteY1-4" fmla="*/ 0 h 647700"/>
                <a:gd name="connsiteX0-5" fmla="*/ 0 w 257175"/>
                <a:gd name="connsiteY0-6" fmla="*/ 647700 h 647700"/>
                <a:gd name="connsiteX1-7" fmla="*/ 257175 w 257175"/>
                <a:gd name="connsiteY1-8" fmla="*/ 0 h 647700"/>
                <a:gd name="connsiteX0-9" fmla="*/ 0 w 219075"/>
                <a:gd name="connsiteY0-10" fmla="*/ 638175 h 638175"/>
                <a:gd name="connsiteX1-11" fmla="*/ 219075 w 219075"/>
                <a:gd name="connsiteY1-12" fmla="*/ 0 h 638175"/>
                <a:gd name="connsiteX0-13" fmla="*/ 6366 w 225441"/>
                <a:gd name="connsiteY0-14" fmla="*/ 638175 h 638175"/>
                <a:gd name="connsiteX1-15" fmla="*/ 225441 w 225441"/>
                <a:gd name="connsiteY1-16" fmla="*/ 0 h 6381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225441" h="638175">
                  <a:moveTo>
                    <a:pt x="6366" y="638175"/>
                  </a:moveTo>
                  <a:cubicBezTo>
                    <a:pt x="-22209" y="346075"/>
                    <a:pt x="44466" y="225425"/>
                    <a:pt x="225441" y="0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7280093" y="3065748"/>
              <a:ext cx="413737" cy="744035"/>
            </a:xfrm>
            <a:custGeom>
              <a:avLst/>
              <a:gdLst>
                <a:gd name="connsiteX0" fmla="*/ 428625 w 428625"/>
                <a:gd name="connsiteY0" fmla="*/ 0 h 771525"/>
                <a:gd name="connsiteX1" fmla="*/ 0 w 428625"/>
                <a:gd name="connsiteY1" fmla="*/ 771525 h 771525"/>
                <a:gd name="connsiteX0-1" fmla="*/ 428625 w 428625"/>
                <a:gd name="connsiteY0-2" fmla="*/ 0 h 771525"/>
                <a:gd name="connsiteX1-3" fmla="*/ 0 w 428625"/>
                <a:gd name="connsiteY1-4" fmla="*/ 771525 h 771525"/>
                <a:gd name="connsiteX0-5" fmla="*/ 428625 w 428625"/>
                <a:gd name="connsiteY0-6" fmla="*/ 0 h 771525"/>
                <a:gd name="connsiteX1-7" fmla="*/ 0 w 428625"/>
                <a:gd name="connsiteY1-8" fmla="*/ 771525 h 771525"/>
                <a:gd name="connsiteX0-9" fmla="*/ 429023 w 429023"/>
                <a:gd name="connsiteY0-10" fmla="*/ 0 h 771525"/>
                <a:gd name="connsiteX1-11" fmla="*/ 398 w 429023"/>
                <a:gd name="connsiteY1-12" fmla="*/ 771525 h 7715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429023" h="771525">
                  <a:moveTo>
                    <a:pt x="429023" y="0"/>
                  </a:moveTo>
                  <a:cubicBezTo>
                    <a:pt x="152798" y="142875"/>
                    <a:pt x="-9127" y="371475"/>
                    <a:pt x="398" y="771525"/>
                  </a:cubicBezTo>
                </a:path>
              </a:pathLst>
            </a:custGeom>
            <a:noFill/>
            <a:ln w="25400" cap="rnd">
              <a:solidFill>
                <a:srgbClr val="005790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 rot="20467880">
              <a:off x="8251525" y="2193256"/>
              <a:ext cx="1146992" cy="12755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 rot="1127014">
              <a:off x="8674904" y="3627640"/>
              <a:ext cx="1531853" cy="171050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  <a:gd name="connsiteX0-1401" fmla="*/ 1551439 w 1990924"/>
                <a:gd name="connsiteY0-1402" fmla="*/ 572746 h 2211766"/>
                <a:gd name="connsiteX1-1403" fmla="*/ 1810111 w 1990924"/>
                <a:gd name="connsiteY1-1404" fmla="*/ 441458 h 2211766"/>
                <a:gd name="connsiteX2-1405" fmla="*/ 1988879 w 1990924"/>
                <a:gd name="connsiteY2-1406" fmla="*/ 680174 h 2211766"/>
                <a:gd name="connsiteX3-1407" fmla="*/ 1745529 w 1990924"/>
                <a:gd name="connsiteY3-1408" fmla="*/ 908920 h 2211766"/>
                <a:gd name="connsiteX4-1409" fmla="*/ 1745529 w 1990924"/>
                <a:gd name="connsiteY4-1410" fmla="*/ 1306110 h 2211766"/>
                <a:gd name="connsiteX5-1411" fmla="*/ 1988879 w 1990924"/>
                <a:gd name="connsiteY5-1412" fmla="*/ 1534856 h 2211766"/>
                <a:gd name="connsiteX6-1413" fmla="*/ 1845026 w 1990924"/>
                <a:gd name="connsiteY6-1414" fmla="*/ 1773572 h 2211766"/>
                <a:gd name="connsiteX7-1415" fmla="*/ 1551439 w 1990924"/>
                <a:gd name="connsiteY7-1416" fmla="*/ 1642284 h 2211766"/>
                <a:gd name="connsiteX8-1417" fmla="*/ 1207462 w 1990924"/>
                <a:gd name="connsiteY8-1418" fmla="*/ 1840879 h 2211766"/>
                <a:gd name="connsiteX9-1419" fmla="*/ 1131037 w 1990924"/>
                <a:gd name="connsiteY9-1420" fmla="*/ 2165999 h 2211766"/>
                <a:gd name="connsiteX10-1421" fmla="*/ 860792 w 1990924"/>
                <a:gd name="connsiteY10-1422" fmla="*/ 2174727 h 2211766"/>
                <a:gd name="connsiteX11-1423" fmla="*/ 819282 w 1990924"/>
                <a:gd name="connsiteY11-1424" fmla="*/ 1840879 h 2211766"/>
                <a:gd name="connsiteX12-1425" fmla="*/ 475305 w 1990924"/>
                <a:gd name="connsiteY12-1426" fmla="*/ 1642284 h 2211766"/>
                <a:gd name="connsiteX13-1427" fmla="*/ 155531 w 1990924"/>
                <a:gd name="connsiteY13-1428" fmla="*/ 1738658 h 2211766"/>
                <a:gd name="connsiteX14-1429" fmla="*/ 2950 w 1990924"/>
                <a:gd name="connsiteY14-1430" fmla="*/ 1508671 h 2211766"/>
                <a:gd name="connsiteX15-1431" fmla="*/ 281215 w 1990924"/>
                <a:gd name="connsiteY15-1432" fmla="*/ 1306110 h 2211766"/>
                <a:gd name="connsiteX16-1433" fmla="*/ 281215 w 1990924"/>
                <a:gd name="connsiteY16-1434" fmla="*/ 908920 h 2211766"/>
                <a:gd name="connsiteX17-1435" fmla="*/ 37865 w 1990924"/>
                <a:gd name="connsiteY17-1436" fmla="*/ 680174 h 2211766"/>
                <a:gd name="connsiteX18-1437" fmla="*/ 155531 w 1990924"/>
                <a:gd name="connsiteY18-1438" fmla="*/ 450186 h 2211766"/>
                <a:gd name="connsiteX19-1439" fmla="*/ 475305 w 1990924"/>
                <a:gd name="connsiteY19-1440" fmla="*/ 572746 h 2211766"/>
                <a:gd name="connsiteX20-1441" fmla="*/ 819282 w 1990924"/>
                <a:gd name="connsiteY20-1442" fmla="*/ 374151 h 2211766"/>
                <a:gd name="connsiteX21-1443" fmla="*/ 895707 w 1990924"/>
                <a:gd name="connsiteY21-1444" fmla="*/ 49031 h 2211766"/>
                <a:gd name="connsiteX22-1445" fmla="*/ 1165952 w 1990924"/>
                <a:gd name="connsiteY22-1446" fmla="*/ 31573 h 2211766"/>
                <a:gd name="connsiteX23-1447" fmla="*/ 1207462 w 1990924"/>
                <a:gd name="connsiteY23-1448" fmla="*/ 374151 h 2211766"/>
                <a:gd name="connsiteX24-1449" fmla="*/ 1551439 w 1990924"/>
                <a:gd name="connsiteY24-1450" fmla="*/ 572746 h 2211766"/>
                <a:gd name="connsiteX0-1451" fmla="*/ 1551439 w 1990924"/>
                <a:gd name="connsiteY0-1452" fmla="*/ 584097 h 2223117"/>
                <a:gd name="connsiteX1-1453" fmla="*/ 1810111 w 1990924"/>
                <a:gd name="connsiteY1-1454" fmla="*/ 452809 h 2223117"/>
                <a:gd name="connsiteX2-1455" fmla="*/ 1988879 w 1990924"/>
                <a:gd name="connsiteY2-1456" fmla="*/ 691525 h 2223117"/>
                <a:gd name="connsiteX3-1457" fmla="*/ 1745529 w 1990924"/>
                <a:gd name="connsiteY3-1458" fmla="*/ 920271 h 2223117"/>
                <a:gd name="connsiteX4-1459" fmla="*/ 1745529 w 1990924"/>
                <a:gd name="connsiteY4-1460" fmla="*/ 1317461 h 2223117"/>
                <a:gd name="connsiteX5-1461" fmla="*/ 1988879 w 1990924"/>
                <a:gd name="connsiteY5-1462" fmla="*/ 1546207 h 2223117"/>
                <a:gd name="connsiteX6-1463" fmla="*/ 1845026 w 1990924"/>
                <a:gd name="connsiteY6-1464" fmla="*/ 1784923 h 2223117"/>
                <a:gd name="connsiteX7-1465" fmla="*/ 1551439 w 1990924"/>
                <a:gd name="connsiteY7-1466" fmla="*/ 1653635 h 2223117"/>
                <a:gd name="connsiteX8-1467" fmla="*/ 1207462 w 1990924"/>
                <a:gd name="connsiteY8-1468" fmla="*/ 1852230 h 2223117"/>
                <a:gd name="connsiteX9-1469" fmla="*/ 1131037 w 1990924"/>
                <a:gd name="connsiteY9-1470" fmla="*/ 2177350 h 2223117"/>
                <a:gd name="connsiteX10-1471" fmla="*/ 860792 w 1990924"/>
                <a:gd name="connsiteY10-1472" fmla="*/ 2186078 h 2223117"/>
                <a:gd name="connsiteX11-1473" fmla="*/ 819282 w 1990924"/>
                <a:gd name="connsiteY11-1474" fmla="*/ 1852230 h 2223117"/>
                <a:gd name="connsiteX12-1475" fmla="*/ 475305 w 1990924"/>
                <a:gd name="connsiteY12-1476" fmla="*/ 1653635 h 2223117"/>
                <a:gd name="connsiteX13-1477" fmla="*/ 155531 w 1990924"/>
                <a:gd name="connsiteY13-1478" fmla="*/ 1750009 h 2223117"/>
                <a:gd name="connsiteX14-1479" fmla="*/ 2950 w 1990924"/>
                <a:gd name="connsiteY14-1480" fmla="*/ 1520022 h 2223117"/>
                <a:gd name="connsiteX15-1481" fmla="*/ 281215 w 1990924"/>
                <a:gd name="connsiteY15-1482" fmla="*/ 1317461 h 2223117"/>
                <a:gd name="connsiteX16-1483" fmla="*/ 281215 w 1990924"/>
                <a:gd name="connsiteY16-1484" fmla="*/ 920271 h 2223117"/>
                <a:gd name="connsiteX17-1485" fmla="*/ 37865 w 1990924"/>
                <a:gd name="connsiteY17-1486" fmla="*/ 691525 h 2223117"/>
                <a:gd name="connsiteX18-1487" fmla="*/ 155531 w 1990924"/>
                <a:gd name="connsiteY18-1488" fmla="*/ 461537 h 2223117"/>
                <a:gd name="connsiteX19-1489" fmla="*/ 475305 w 1990924"/>
                <a:gd name="connsiteY19-1490" fmla="*/ 584097 h 2223117"/>
                <a:gd name="connsiteX20-1491" fmla="*/ 819282 w 1990924"/>
                <a:gd name="connsiteY20-1492" fmla="*/ 385502 h 2223117"/>
                <a:gd name="connsiteX21-1493" fmla="*/ 888019 w 1990924"/>
                <a:gd name="connsiteY21-1494" fmla="*/ 37776 h 2223117"/>
                <a:gd name="connsiteX22-1495" fmla="*/ 1165952 w 1990924"/>
                <a:gd name="connsiteY22-1496" fmla="*/ 42924 h 2223117"/>
                <a:gd name="connsiteX23-1497" fmla="*/ 1207462 w 1990924"/>
                <a:gd name="connsiteY23-1498" fmla="*/ 385502 h 2223117"/>
                <a:gd name="connsiteX24-1499" fmla="*/ 1551439 w 1990924"/>
                <a:gd name="connsiteY24-1500" fmla="*/ 584097 h 22231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23117">
                  <a:moveTo>
                    <a:pt x="1551439" y="584097"/>
                  </a:moveTo>
                  <a:lnTo>
                    <a:pt x="1810111" y="452809"/>
                  </a:lnTo>
                  <a:cubicBezTo>
                    <a:pt x="1916702" y="420684"/>
                    <a:pt x="1999643" y="613615"/>
                    <a:pt x="1988879" y="691525"/>
                  </a:cubicBezTo>
                  <a:cubicBezTo>
                    <a:pt x="1978115" y="769435"/>
                    <a:pt x="1855917" y="842135"/>
                    <a:pt x="1745529" y="920271"/>
                  </a:cubicBezTo>
                  <a:cubicBezTo>
                    <a:pt x="1780804" y="1050318"/>
                    <a:pt x="1780804" y="1187414"/>
                    <a:pt x="1745529" y="1317461"/>
                  </a:cubicBezTo>
                  <a:cubicBezTo>
                    <a:pt x="1826646" y="1393710"/>
                    <a:pt x="1972296" y="1468297"/>
                    <a:pt x="1988879" y="1546207"/>
                  </a:cubicBezTo>
                  <a:cubicBezTo>
                    <a:pt x="2005462" y="1624117"/>
                    <a:pt x="1917933" y="1767018"/>
                    <a:pt x="1845026" y="1784923"/>
                  </a:cubicBezTo>
                  <a:cubicBezTo>
                    <a:pt x="1772119" y="1802828"/>
                    <a:pt x="1679522" y="1706428"/>
                    <a:pt x="1551439" y="1653635"/>
                  </a:cubicBezTo>
                  <a:cubicBezTo>
                    <a:pt x="1456452" y="1749208"/>
                    <a:pt x="1337724" y="1817756"/>
                    <a:pt x="1207462" y="1852230"/>
                  </a:cubicBezTo>
                  <a:cubicBezTo>
                    <a:pt x="1181987" y="1960603"/>
                    <a:pt x="1188815" y="2121709"/>
                    <a:pt x="1131037" y="2177350"/>
                  </a:cubicBezTo>
                  <a:cubicBezTo>
                    <a:pt x="1073259" y="2232991"/>
                    <a:pt x="912751" y="2240265"/>
                    <a:pt x="860792" y="2186078"/>
                  </a:cubicBezTo>
                  <a:cubicBezTo>
                    <a:pt x="808833" y="2131891"/>
                    <a:pt x="810792" y="1956972"/>
                    <a:pt x="819282" y="1852230"/>
                  </a:cubicBezTo>
                  <a:cubicBezTo>
                    <a:pt x="689020" y="1817755"/>
                    <a:pt x="570292" y="1749207"/>
                    <a:pt x="475305" y="1653635"/>
                  </a:cubicBezTo>
                  <a:cubicBezTo>
                    <a:pt x="368714" y="1685760"/>
                    <a:pt x="234257" y="1772278"/>
                    <a:pt x="155531" y="1750009"/>
                  </a:cubicBezTo>
                  <a:cubicBezTo>
                    <a:pt x="76805" y="1727740"/>
                    <a:pt x="-17997" y="1592113"/>
                    <a:pt x="2950" y="1520022"/>
                  </a:cubicBezTo>
                  <a:cubicBezTo>
                    <a:pt x="23897" y="1447931"/>
                    <a:pt x="223198" y="1369411"/>
                    <a:pt x="281215" y="1317461"/>
                  </a:cubicBezTo>
                  <a:cubicBezTo>
                    <a:pt x="245940" y="1187414"/>
                    <a:pt x="245940" y="1050318"/>
                    <a:pt x="281215" y="920271"/>
                  </a:cubicBezTo>
                  <a:cubicBezTo>
                    <a:pt x="200098" y="844022"/>
                    <a:pt x="58812" y="767981"/>
                    <a:pt x="37865" y="691525"/>
                  </a:cubicBezTo>
                  <a:cubicBezTo>
                    <a:pt x="16918" y="615069"/>
                    <a:pt x="82624" y="479442"/>
                    <a:pt x="155531" y="461537"/>
                  </a:cubicBezTo>
                  <a:cubicBezTo>
                    <a:pt x="228438" y="443632"/>
                    <a:pt x="364680" y="540034"/>
                    <a:pt x="475305" y="584097"/>
                  </a:cubicBezTo>
                  <a:cubicBezTo>
                    <a:pt x="570292" y="488524"/>
                    <a:pt x="689020" y="419976"/>
                    <a:pt x="819282" y="385502"/>
                  </a:cubicBezTo>
                  <a:cubicBezTo>
                    <a:pt x="844757" y="277129"/>
                    <a:pt x="815094" y="87414"/>
                    <a:pt x="888019" y="37776"/>
                  </a:cubicBezTo>
                  <a:cubicBezTo>
                    <a:pt x="960944" y="-11862"/>
                    <a:pt x="1112712" y="-15030"/>
                    <a:pt x="1165952" y="42924"/>
                  </a:cubicBezTo>
                  <a:cubicBezTo>
                    <a:pt x="1219193" y="100878"/>
                    <a:pt x="1198495" y="263302"/>
                    <a:pt x="1207462" y="385502"/>
                  </a:cubicBezTo>
                  <a:cubicBezTo>
                    <a:pt x="1337724" y="419977"/>
                    <a:pt x="1456452" y="488525"/>
                    <a:pt x="1551439" y="584097"/>
                  </a:cubicBezTo>
                  <a:close/>
                </a:path>
              </a:pathLst>
            </a:custGeom>
            <a:noFill/>
            <a:ln w="25400">
              <a:solidFill>
                <a:srgbClr val="005790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005790"/>
                </a:solidFill>
              </a:endParaRPr>
            </a:p>
          </p:txBody>
        </p:sp>
      </p:grpSp>
      <p:sp>
        <p:nvSpPr>
          <p:cNvPr id="91" name="文本框 90"/>
          <p:cNvSpPr txBox="1"/>
          <p:nvPr/>
        </p:nvSpPr>
        <p:spPr>
          <a:xfrm>
            <a:off x="2269868" y="2396610"/>
            <a:ext cx="43229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芒果派办公 </a:t>
            </a: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www.686ppt.com</a:t>
            </a:r>
          </a:p>
        </p:txBody>
      </p:sp>
      <p:sp>
        <p:nvSpPr>
          <p:cNvPr id="92" name="矩形 91"/>
          <p:cNvSpPr/>
          <p:nvPr/>
        </p:nvSpPr>
        <p:spPr>
          <a:xfrm>
            <a:off x="1358057" y="2279417"/>
            <a:ext cx="6992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10</a:t>
            </a:r>
            <a:r>
              <a:rPr lang="en-US" altLang="zh-CN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2118184" y="247003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2269868" y="355967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5" name="矩形 94"/>
          <p:cNvSpPr/>
          <p:nvPr/>
        </p:nvSpPr>
        <p:spPr>
          <a:xfrm>
            <a:off x="1317180" y="3442477"/>
            <a:ext cx="7809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25</a:t>
            </a:r>
            <a:r>
              <a:rPr lang="en-US" altLang="zh-CN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95"/>
          <p:cNvSpPr/>
          <p:nvPr/>
        </p:nvSpPr>
        <p:spPr>
          <a:xfrm>
            <a:off x="2118184" y="363309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2269868" y="4722730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9" name="矩形 98"/>
          <p:cNvSpPr/>
          <p:nvPr/>
        </p:nvSpPr>
        <p:spPr>
          <a:xfrm>
            <a:off x="1311569" y="4605537"/>
            <a:ext cx="792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72</a:t>
            </a:r>
            <a:r>
              <a:rPr lang="en-US" altLang="zh-CN" sz="2400" b="1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任意多边形 99"/>
          <p:cNvSpPr/>
          <p:nvPr/>
        </p:nvSpPr>
        <p:spPr>
          <a:xfrm>
            <a:off x="2118184" y="4796151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383" name="组合 382"/>
          <p:cNvGrpSpPr/>
          <p:nvPr/>
        </p:nvGrpSpPr>
        <p:grpSpPr>
          <a:xfrm>
            <a:off x="7498334" y="3484634"/>
            <a:ext cx="551355" cy="563428"/>
            <a:chOff x="5268913" y="4124325"/>
            <a:chExt cx="652463" cy="666751"/>
          </a:xfrm>
          <a:solidFill>
            <a:srgbClr val="005790"/>
          </a:solidFill>
        </p:grpSpPr>
        <p:sp>
          <p:nvSpPr>
            <p:cNvPr id="384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5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6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7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8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89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0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1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2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3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4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5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6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7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8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399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0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1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2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3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04" name="组合 403"/>
          <p:cNvGrpSpPr/>
          <p:nvPr/>
        </p:nvGrpSpPr>
        <p:grpSpPr>
          <a:xfrm>
            <a:off x="9126226" y="4139957"/>
            <a:ext cx="743167" cy="751971"/>
            <a:chOff x="4194175" y="1193800"/>
            <a:chExt cx="669926" cy="677863"/>
          </a:xfrm>
          <a:solidFill>
            <a:srgbClr val="005790"/>
          </a:solidFill>
        </p:grpSpPr>
        <p:sp>
          <p:nvSpPr>
            <p:cNvPr id="405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6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7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8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09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0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1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2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3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4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5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6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7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8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19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0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1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2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3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4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5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6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7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8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29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0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1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2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3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4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5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6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7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8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39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0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1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2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443" name="组合 442"/>
          <p:cNvGrpSpPr/>
          <p:nvPr/>
        </p:nvGrpSpPr>
        <p:grpSpPr>
          <a:xfrm>
            <a:off x="8517069" y="2387442"/>
            <a:ext cx="460659" cy="472174"/>
            <a:chOff x="3282950" y="1154113"/>
            <a:chExt cx="698501" cy="715963"/>
          </a:xfrm>
          <a:solidFill>
            <a:srgbClr val="005790"/>
          </a:solidFill>
        </p:grpSpPr>
        <p:sp>
          <p:nvSpPr>
            <p:cNvPr id="44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4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5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  <p:sp>
          <p:nvSpPr>
            <p:cNvPr id="46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005790"/>
                </a:solidFill>
              </a:endParaRPr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0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0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0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206747" y="3771019"/>
            <a:ext cx="7680853" cy="17340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感谢母校提供的学习与实践的机会</a:t>
            </a:r>
            <a:endParaRPr lang="en-US" altLang="zh-CN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感谢导师团队，特别感谢吴老师给与的耐心指导</a:t>
            </a:r>
            <a:endParaRPr lang="en-US" altLang="zh-CN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感谢同学以及舍友的帮助</a:t>
            </a:r>
            <a:endParaRPr lang="en-US" altLang="zh-CN" sz="2665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/>
            <a:r>
              <a:rPr lang="zh-CN" altLang="en-US" sz="2665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感谢答辩评审！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3762307" y="2510972"/>
            <a:ext cx="4540704" cy="1074057"/>
            <a:chOff x="3659868" y="841828"/>
            <a:chExt cx="4540704" cy="1074057"/>
          </a:xfrm>
          <a:solidFill>
            <a:srgbClr val="005790"/>
          </a:solidFill>
        </p:grpSpPr>
        <p:grpSp>
          <p:nvGrpSpPr>
            <p:cNvPr id="12" name="组合 11"/>
            <p:cNvGrpSpPr/>
            <p:nvPr/>
          </p:nvGrpSpPr>
          <p:grpSpPr>
            <a:xfrm>
              <a:off x="3659868" y="841828"/>
              <a:ext cx="4540704" cy="1074057"/>
              <a:chOff x="4429125" y="2685143"/>
              <a:chExt cx="4118758" cy="1182009"/>
            </a:xfrm>
            <a:grpFill/>
          </p:grpSpPr>
          <p:sp>
            <p:nvSpPr>
              <p:cNvPr id="14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5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6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7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8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19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0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1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2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3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4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5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6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7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8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29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0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1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2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3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4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5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6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7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8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39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0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1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2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3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4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5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6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7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8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49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0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1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2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3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4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5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6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7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8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59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  <p:sp>
            <p:nvSpPr>
              <p:cNvPr id="60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005790"/>
                  </a:solidFill>
                </a:endParaRPr>
              </a:p>
            </p:txBody>
          </p:sp>
        </p:grpSp>
        <p:sp>
          <p:nvSpPr>
            <p:cNvPr id="13" name="文本框 12"/>
            <p:cNvSpPr txBox="1"/>
            <p:nvPr/>
          </p:nvSpPr>
          <p:spPr>
            <a:xfrm>
              <a:off x="5025523" y="1179030"/>
              <a:ext cx="156264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致谢</a:t>
              </a:r>
            </a:p>
          </p:txBody>
        </p:sp>
      </p:grpSp>
      <p:grpSp>
        <p:nvGrpSpPr>
          <p:cNvPr id="133" name="Group 39"/>
          <p:cNvGrpSpPr>
            <a:grpSpLocks noChangeAspect="1"/>
          </p:cNvGrpSpPr>
          <p:nvPr/>
        </p:nvGrpSpPr>
        <p:grpSpPr bwMode="auto">
          <a:xfrm>
            <a:off x="4646945" y="1234727"/>
            <a:ext cx="2543175" cy="1133476"/>
            <a:chOff x="2882" y="749"/>
            <a:chExt cx="1602" cy="714"/>
          </a:xfrm>
          <a:solidFill>
            <a:srgbClr val="005790"/>
          </a:solidFill>
        </p:grpSpPr>
        <p:sp>
          <p:nvSpPr>
            <p:cNvPr id="135" name="Freeform 40"/>
            <p:cNvSpPr>
              <a:spLocks noEditPoints="1"/>
            </p:cNvSpPr>
            <p:nvPr/>
          </p:nvSpPr>
          <p:spPr bwMode="auto">
            <a:xfrm>
              <a:off x="2882" y="749"/>
              <a:ext cx="1602" cy="714"/>
            </a:xfrm>
            <a:custGeom>
              <a:avLst/>
              <a:gdLst>
                <a:gd name="T0" fmla="*/ 990 w 1001"/>
                <a:gd name="T1" fmla="*/ 300 h 445"/>
                <a:gd name="T2" fmla="*/ 830 w 1001"/>
                <a:gd name="T3" fmla="*/ 119 h 445"/>
                <a:gd name="T4" fmla="*/ 525 w 1001"/>
                <a:gd name="T5" fmla="*/ 251 h 445"/>
                <a:gd name="T6" fmla="*/ 411 w 1001"/>
                <a:gd name="T7" fmla="*/ 190 h 445"/>
                <a:gd name="T8" fmla="*/ 413 w 1001"/>
                <a:gd name="T9" fmla="*/ 188 h 445"/>
                <a:gd name="T10" fmla="*/ 629 w 1001"/>
                <a:gd name="T11" fmla="*/ 29 h 445"/>
                <a:gd name="T12" fmla="*/ 564 w 1001"/>
                <a:gd name="T13" fmla="*/ 4 h 445"/>
                <a:gd name="T14" fmla="*/ 242 w 1001"/>
                <a:gd name="T15" fmla="*/ 178 h 445"/>
                <a:gd name="T16" fmla="*/ 50 w 1001"/>
                <a:gd name="T17" fmla="*/ 295 h 445"/>
                <a:gd name="T18" fmla="*/ 20 w 1001"/>
                <a:gd name="T19" fmla="*/ 320 h 445"/>
                <a:gd name="T20" fmla="*/ 3 w 1001"/>
                <a:gd name="T21" fmla="*/ 330 h 445"/>
                <a:gd name="T22" fmla="*/ 272 w 1001"/>
                <a:gd name="T23" fmla="*/ 443 h 445"/>
                <a:gd name="T24" fmla="*/ 538 w 1001"/>
                <a:gd name="T25" fmla="*/ 390 h 445"/>
                <a:gd name="T26" fmla="*/ 588 w 1001"/>
                <a:gd name="T27" fmla="*/ 369 h 445"/>
                <a:gd name="T28" fmla="*/ 656 w 1001"/>
                <a:gd name="T29" fmla="*/ 340 h 445"/>
                <a:gd name="T30" fmla="*/ 691 w 1001"/>
                <a:gd name="T31" fmla="*/ 358 h 445"/>
                <a:gd name="T32" fmla="*/ 998 w 1001"/>
                <a:gd name="T33" fmla="*/ 313 h 445"/>
                <a:gd name="T34" fmla="*/ 775 w 1001"/>
                <a:gd name="T35" fmla="*/ 146 h 445"/>
                <a:gd name="T36" fmla="*/ 656 w 1001"/>
                <a:gd name="T37" fmla="*/ 316 h 445"/>
                <a:gd name="T38" fmla="*/ 320 w 1001"/>
                <a:gd name="T39" fmla="*/ 174 h 445"/>
                <a:gd name="T40" fmla="*/ 633 w 1001"/>
                <a:gd name="T41" fmla="*/ 313 h 445"/>
                <a:gd name="T42" fmla="*/ 295 w 1001"/>
                <a:gd name="T43" fmla="*/ 330 h 445"/>
                <a:gd name="T44" fmla="*/ 431 w 1001"/>
                <a:gd name="T45" fmla="*/ 392 h 445"/>
                <a:gd name="T46" fmla="*/ 295 w 1001"/>
                <a:gd name="T47" fmla="*/ 411 h 445"/>
                <a:gd name="T48" fmla="*/ 628 w 1001"/>
                <a:gd name="T49" fmla="*/ 318 h 445"/>
                <a:gd name="T50" fmla="*/ 272 w 1001"/>
                <a:gd name="T51" fmla="*/ 440 h 445"/>
                <a:gd name="T52" fmla="*/ 5 w 1001"/>
                <a:gd name="T53" fmla="*/ 318 h 445"/>
                <a:gd name="T54" fmla="*/ 272 w 1001"/>
                <a:gd name="T55" fmla="*/ 430 h 445"/>
                <a:gd name="T56" fmla="*/ 32 w 1001"/>
                <a:gd name="T57" fmla="*/ 320 h 445"/>
                <a:gd name="T58" fmla="*/ 189 w 1001"/>
                <a:gd name="T59" fmla="*/ 362 h 445"/>
                <a:gd name="T60" fmla="*/ 206 w 1001"/>
                <a:gd name="T61" fmla="*/ 340 h 445"/>
                <a:gd name="T62" fmla="*/ 185 w 1001"/>
                <a:gd name="T63" fmla="*/ 297 h 445"/>
                <a:gd name="T64" fmla="*/ 98 w 1001"/>
                <a:gd name="T65" fmla="*/ 284 h 445"/>
                <a:gd name="T66" fmla="*/ 298 w 1001"/>
                <a:gd name="T67" fmla="*/ 371 h 445"/>
                <a:gd name="T68" fmla="*/ 140 w 1001"/>
                <a:gd name="T69" fmla="*/ 330 h 445"/>
                <a:gd name="T70" fmla="*/ 197 w 1001"/>
                <a:gd name="T71" fmla="*/ 363 h 445"/>
                <a:gd name="T72" fmla="*/ 587 w 1001"/>
                <a:gd name="T73" fmla="*/ 366 h 445"/>
                <a:gd name="T74" fmla="*/ 507 w 1001"/>
                <a:gd name="T75" fmla="*/ 390 h 445"/>
                <a:gd name="T76" fmla="*/ 275 w 1001"/>
                <a:gd name="T77" fmla="*/ 431 h 445"/>
                <a:gd name="T78" fmla="*/ 586 w 1001"/>
                <a:gd name="T79" fmla="*/ 358 h 445"/>
                <a:gd name="T80" fmla="*/ 589 w 1001"/>
                <a:gd name="T81" fmla="*/ 361 h 445"/>
                <a:gd name="T82" fmla="*/ 680 w 1001"/>
                <a:gd name="T83" fmla="*/ 336 h 445"/>
                <a:gd name="T84" fmla="*/ 639 w 1001"/>
                <a:gd name="T85" fmla="*/ 336 h 445"/>
                <a:gd name="T86" fmla="*/ 692 w 1001"/>
                <a:gd name="T87" fmla="*/ 352 h 445"/>
                <a:gd name="T88" fmla="*/ 682 w 1001"/>
                <a:gd name="T89" fmla="*/ 340 h 445"/>
                <a:gd name="T90" fmla="*/ 692 w 1001"/>
                <a:gd name="T91" fmla="*/ 352 h 445"/>
                <a:gd name="T92" fmla="*/ 686 w 1001"/>
                <a:gd name="T93" fmla="*/ 332 h 445"/>
                <a:gd name="T94" fmla="*/ 685 w 1001"/>
                <a:gd name="T95" fmla="*/ 330 h 445"/>
                <a:gd name="T96" fmla="*/ 670 w 1001"/>
                <a:gd name="T97" fmla="*/ 320 h 445"/>
                <a:gd name="T98" fmla="*/ 929 w 1001"/>
                <a:gd name="T99" fmla="*/ 225 h 445"/>
                <a:gd name="T100" fmla="*/ 825 w 1001"/>
                <a:gd name="T101" fmla="*/ 261 h 445"/>
                <a:gd name="T102" fmla="*/ 877 w 1001"/>
                <a:gd name="T103" fmla="*/ 278 h 445"/>
                <a:gd name="T104" fmla="*/ 981 w 1001"/>
                <a:gd name="T105" fmla="*/ 302 h 445"/>
                <a:gd name="T106" fmla="*/ 736 w 1001"/>
                <a:gd name="T107" fmla="*/ 330 h 445"/>
                <a:gd name="T108" fmla="*/ 756 w 1001"/>
                <a:gd name="T109" fmla="*/ 321 h 445"/>
                <a:gd name="T110" fmla="*/ 695 w 1001"/>
                <a:gd name="T111" fmla="*/ 337 h 445"/>
                <a:gd name="T112" fmla="*/ 697 w 1001"/>
                <a:gd name="T113" fmla="*/ 363 h 445"/>
                <a:gd name="T114" fmla="*/ 838 w 1001"/>
                <a:gd name="T115" fmla="*/ 33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1" h="445">
                  <a:moveTo>
                    <a:pt x="999" y="305"/>
                  </a:moveTo>
                  <a:cubicBezTo>
                    <a:pt x="999" y="304"/>
                    <a:pt x="999" y="304"/>
                    <a:pt x="999" y="304"/>
                  </a:cubicBezTo>
                  <a:cubicBezTo>
                    <a:pt x="1000" y="302"/>
                    <a:pt x="999" y="300"/>
                    <a:pt x="996" y="300"/>
                  </a:cubicBezTo>
                  <a:cubicBezTo>
                    <a:pt x="994" y="300"/>
                    <a:pt x="993" y="301"/>
                    <a:pt x="991" y="301"/>
                  </a:cubicBezTo>
                  <a:cubicBezTo>
                    <a:pt x="991" y="301"/>
                    <a:pt x="991" y="300"/>
                    <a:pt x="990" y="300"/>
                  </a:cubicBezTo>
                  <a:cubicBezTo>
                    <a:pt x="975" y="292"/>
                    <a:pt x="964" y="281"/>
                    <a:pt x="955" y="266"/>
                  </a:cubicBezTo>
                  <a:cubicBezTo>
                    <a:pt x="947" y="253"/>
                    <a:pt x="937" y="237"/>
                    <a:pt x="934" y="222"/>
                  </a:cubicBezTo>
                  <a:cubicBezTo>
                    <a:pt x="934" y="221"/>
                    <a:pt x="933" y="220"/>
                    <a:pt x="932" y="221"/>
                  </a:cubicBezTo>
                  <a:cubicBezTo>
                    <a:pt x="884" y="191"/>
                    <a:pt x="832" y="162"/>
                    <a:pt x="778" y="144"/>
                  </a:cubicBezTo>
                  <a:cubicBezTo>
                    <a:pt x="794" y="133"/>
                    <a:pt x="811" y="124"/>
                    <a:pt x="830" y="119"/>
                  </a:cubicBezTo>
                  <a:cubicBezTo>
                    <a:pt x="834" y="118"/>
                    <a:pt x="832" y="112"/>
                    <a:pt x="828" y="113"/>
                  </a:cubicBezTo>
                  <a:cubicBezTo>
                    <a:pt x="781" y="124"/>
                    <a:pt x="740" y="164"/>
                    <a:pt x="707" y="197"/>
                  </a:cubicBezTo>
                  <a:cubicBezTo>
                    <a:pt x="689" y="214"/>
                    <a:pt x="673" y="232"/>
                    <a:pt x="660" y="252"/>
                  </a:cubicBezTo>
                  <a:cubicBezTo>
                    <a:pt x="649" y="268"/>
                    <a:pt x="634" y="289"/>
                    <a:pt x="633" y="309"/>
                  </a:cubicBezTo>
                  <a:cubicBezTo>
                    <a:pt x="599" y="287"/>
                    <a:pt x="561" y="270"/>
                    <a:pt x="525" y="251"/>
                  </a:cubicBezTo>
                  <a:cubicBezTo>
                    <a:pt x="488" y="231"/>
                    <a:pt x="450" y="211"/>
                    <a:pt x="412" y="191"/>
                  </a:cubicBezTo>
                  <a:cubicBezTo>
                    <a:pt x="412" y="191"/>
                    <a:pt x="411" y="191"/>
                    <a:pt x="411" y="191"/>
                  </a:cubicBezTo>
                  <a:cubicBezTo>
                    <a:pt x="411" y="191"/>
                    <a:pt x="411" y="191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2" y="191"/>
                    <a:pt x="412" y="191"/>
                    <a:pt x="413" y="191"/>
                  </a:cubicBezTo>
                  <a:cubicBezTo>
                    <a:pt x="413" y="191"/>
                    <a:pt x="413" y="191"/>
                    <a:pt x="413" y="191"/>
                  </a:cubicBezTo>
                  <a:cubicBezTo>
                    <a:pt x="414" y="191"/>
                    <a:pt x="414" y="191"/>
                    <a:pt x="414" y="190"/>
                  </a:cubicBezTo>
                  <a:cubicBezTo>
                    <a:pt x="414" y="190"/>
                    <a:pt x="414" y="190"/>
                    <a:pt x="414" y="190"/>
                  </a:cubicBezTo>
                  <a:cubicBezTo>
                    <a:pt x="414" y="189"/>
                    <a:pt x="414" y="188"/>
                    <a:pt x="413" y="188"/>
                  </a:cubicBezTo>
                  <a:cubicBezTo>
                    <a:pt x="413" y="188"/>
                    <a:pt x="413" y="188"/>
                    <a:pt x="412" y="188"/>
                  </a:cubicBezTo>
                  <a:cubicBezTo>
                    <a:pt x="421" y="172"/>
                    <a:pt x="427" y="155"/>
                    <a:pt x="436" y="140"/>
                  </a:cubicBezTo>
                  <a:cubicBezTo>
                    <a:pt x="446" y="121"/>
                    <a:pt x="458" y="103"/>
                    <a:pt x="472" y="87"/>
                  </a:cubicBezTo>
                  <a:cubicBezTo>
                    <a:pt x="497" y="55"/>
                    <a:pt x="528" y="29"/>
                    <a:pt x="562" y="7"/>
                  </a:cubicBezTo>
                  <a:cubicBezTo>
                    <a:pt x="584" y="16"/>
                    <a:pt x="607" y="22"/>
                    <a:pt x="629" y="29"/>
                  </a:cubicBezTo>
                  <a:cubicBezTo>
                    <a:pt x="654" y="37"/>
                    <a:pt x="677" y="48"/>
                    <a:pt x="701" y="58"/>
                  </a:cubicBezTo>
                  <a:cubicBezTo>
                    <a:pt x="744" y="76"/>
                    <a:pt x="787" y="96"/>
                    <a:pt x="831" y="112"/>
                  </a:cubicBezTo>
                  <a:cubicBezTo>
                    <a:pt x="834" y="113"/>
                    <a:pt x="835" y="109"/>
                    <a:pt x="833" y="108"/>
                  </a:cubicBezTo>
                  <a:cubicBezTo>
                    <a:pt x="788" y="85"/>
                    <a:pt x="740" y="67"/>
                    <a:pt x="694" y="47"/>
                  </a:cubicBezTo>
                  <a:cubicBezTo>
                    <a:pt x="652" y="29"/>
                    <a:pt x="609" y="13"/>
                    <a:pt x="564" y="4"/>
                  </a:cubicBezTo>
                  <a:cubicBezTo>
                    <a:pt x="563" y="2"/>
                    <a:pt x="561" y="0"/>
                    <a:pt x="559" y="1"/>
                  </a:cubicBezTo>
                  <a:cubicBezTo>
                    <a:pt x="523" y="24"/>
                    <a:pt x="491" y="51"/>
                    <a:pt x="465" y="84"/>
                  </a:cubicBezTo>
                  <a:cubicBezTo>
                    <a:pt x="442" y="113"/>
                    <a:pt x="416" y="151"/>
                    <a:pt x="408" y="188"/>
                  </a:cubicBezTo>
                  <a:cubicBezTo>
                    <a:pt x="381" y="180"/>
                    <a:pt x="354" y="171"/>
                    <a:pt x="326" y="167"/>
                  </a:cubicBezTo>
                  <a:cubicBezTo>
                    <a:pt x="298" y="163"/>
                    <a:pt x="269" y="171"/>
                    <a:pt x="242" y="178"/>
                  </a:cubicBezTo>
                  <a:cubicBezTo>
                    <a:pt x="183" y="193"/>
                    <a:pt x="126" y="218"/>
                    <a:pt x="77" y="254"/>
                  </a:cubicBezTo>
                  <a:cubicBezTo>
                    <a:pt x="76" y="254"/>
                    <a:pt x="76" y="254"/>
                    <a:pt x="76" y="255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6"/>
                    <a:pt x="73" y="256"/>
                    <a:pt x="72" y="258"/>
                  </a:cubicBezTo>
                  <a:cubicBezTo>
                    <a:pt x="66" y="271"/>
                    <a:pt x="60" y="284"/>
                    <a:pt x="50" y="295"/>
                  </a:cubicBezTo>
                  <a:cubicBezTo>
                    <a:pt x="46" y="300"/>
                    <a:pt x="41" y="305"/>
                    <a:pt x="36" y="309"/>
                  </a:cubicBezTo>
                  <a:cubicBezTo>
                    <a:pt x="33" y="312"/>
                    <a:pt x="30" y="314"/>
                    <a:pt x="26" y="317"/>
                  </a:cubicBezTo>
                  <a:cubicBezTo>
                    <a:pt x="25" y="317"/>
                    <a:pt x="24" y="318"/>
                    <a:pt x="23" y="319"/>
                  </a:cubicBezTo>
                  <a:cubicBezTo>
                    <a:pt x="21" y="319"/>
                    <a:pt x="21" y="320"/>
                    <a:pt x="21" y="320"/>
                  </a:cubicBezTo>
                  <a:cubicBezTo>
                    <a:pt x="21" y="320"/>
                    <a:pt x="21" y="320"/>
                    <a:pt x="20" y="320"/>
                  </a:cubicBezTo>
                  <a:cubicBezTo>
                    <a:pt x="20" y="320"/>
                    <a:pt x="20" y="321"/>
                    <a:pt x="20" y="321"/>
                  </a:cubicBezTo>
                  <a:cubicBezTo>
                    <a:pt x="15" y="319"/>
                    <a:pt x="10" y="318"/>
                    <a:pt x="5" y="316"/>
                  </a:cubicBezTo>
                  <a:cubicBezTo>
                    <a:pt x="5" y="315"/>
                    <a:pt x="4" y="316"/>
                    <a:pt x="4" y="316"/>
                  </a:cubicBezTo>
                  <a:cubicBezTo>
                    <a:pt x="3" y="316"/>
                    <a:pt x="1" y="316"/>
                    <a:pt x="1" y="317"/>
                  </a:cubicBezTo>
                  <a:cubicBezTo>
                    <a:pt x="0" y="322"/>
                    <a:pt x="0" y="327"/>
                    <a:pt x="3" y="330"/>
                  </a:cubicBezTo>
                  <a:cubicBezTo>
                    <a:pt x="3" y="331"/>
                    <a:pt x="4" y="331"/>
                    <a:pt x="5" y="331"/>
                  </a:cubicBezTo>
                  <a:cubicBezTo>
                    <a:pt x="5" y="331"/>
                    <a:pt x="5" y="331"/>
                    <a:pt x="5" y="331"/>
                  </a:cubicBezTo>
                  <a:cubicBezTo>
                    <a:pt x="49" y="355"/>
                    <a:pt x="95" y="374"/>
                    <a:pt x="141" y="393"/>
                  </a:cubicBezTo>
                  <a:cubicBezTo>
                    <a:pt x="183" y="412"/>
                    <a:pt x="225" y="431"/>
                    <a:pt x="269" y="444"/>
                  </a:cubicBezTo>
                  <a:cubicBezTo>
                    <a:pt x="271" y="445"/>
                    <a:pt x="272" y="444"/>
                    <a:pt x="272" y="443"/>
                  </a:cubicBezTo>
                  <a:cubicBezTo>
                    <a:pt x="272" y="443"/>
                    <a:pt x="272" y="443"/>
                    <a:pt x="272" y="443"/>
                  </a:cubicBezTo>
                  <a:cubicBezTo>
                    <a:pt x="272" y="445"/>
                    <a:pt x="275" y="445"/>
                    <a:pt x="275" y="443"/>
                  </a:cubicBezTo>
                  <a:cubicBezTo>
                    <a:pt x="275" y="443"/>
                    <a:pt x="275" y="442"/>
                    <a:pt x="275" y="442"/>
                  </a:cubicBezTo>
                  <a:cubicBezTo>
                    <a:pt x="334" y="431"/>
                    <a:pt x="392" y="416"/>
                    <a:pt x="451" y="405"/>
                  </a:cubicBezTo>
                  <a:cubicBezTo>
                    <a:pt x="480" y="400"/>
                    <a:pt x="509" y="394"/>
                    <a:pt x="538" y="390"/>
                  </a:cubicBezTo>
                  <a:cubicBezTo>
                    <a:pt x="551" y="388"/>
                    <a:pt x="585" y="390"/>
                    <a:pt x="587" y="374"/>
                  </a:cubicBezTo>
                  <a:cubicBezTo>
                    <a:pt x="588" y="373"/>
                    <a:pt x="587" y="373"/>
                    <a:pt x="587" y="372"/>
                  </a:cubicBezTo>
                  <a:cubicBezTo>
                    <a:pt x="587" y="372"/>
                    <a:pt x="587" y="372"/>
                    <a:pt x="587" y="372"/>
                  </a:cubicBezTo>
                  <a:cubicBezTo>
                    <a:pt x="587" y="371"/>
                    <a:pt x="588" y="371"/>
                    <a:pt x="588" y="370"/>
                  </a:cubicBezTo>
                  <a:cubicBezTo>
                    <a:pt x="588" y="369"/>
                    <a:pt x="588" y="369"/>
                    <a:pt x="588" y="369"/>
                  </a:cubicBezTo>
                  <a:cubicBezTo>
                    <a:pt x="589" y="370"/>
                    <a:pt x="590" y="369"/>
                    <a:pt x="590" y="368"/>
                  </a:cubicBezTo>
                  <a:cubicBezTo>
                    <a:pt x="590" y="366"/>
                    <a:pt x="591" y="364"/>
                    <a:pt x="592" y="363"/>
                  </a:cubicBezTo>
                  <a:cubicBezTo>
                    <a:pt x="593" y="361"/>
                    <a:pt x="595" y="361"/>
                    <a:pt x="596" y="360"/>
                  </a:cubicBezTo>
                  <a:cubicBezTo>
                    <a:pt x="602" y="361"/>
                    <a:pt x="606" y="358"/>
                    <a:pt x="612" y="354"/>
                  </a:cubicBezTo>
                  <a:cubicBezTo>
                    <a:pt x="625" y="346"/>
                    <a:pt x="639" y="335"/>
                    <a:pt x="656" y="340"/>
                  </a:cubicBezTo>
                  <a:cubicBezTo>
                    <a:pt x="659" y="341"/>
                    <a:pt x="669" y="349"/>
                    <a:pt x="676" y="348"/>
                  </a:cubicBezTo>
                  <a:cubicBezTo>
                    <a:pt x="678" y="349"/>
                    <a:pt x="681" y="350"/>
                    <a:pt x="683" y="352"/>
                  </a:cubicBezTo>
                  <a:cubicBezTo>
                    <a:pt x="685" y="353"/>
                    <a:pt x="686" y="356"/>
                    <a:pt x="689" y="357"/>
                  </a:cubicBezTo>
                  <a:cubicBezTo>
                    <a:pt x="689" y="357"/>
                    <a:pt x="690" y="357"/>
                    <a:pt x="690" y="357"/>
                  </a:cubicBezTo>
                  <a:cubicBezTo>
                    <a:pt x="691" y="357"/>
                    <a:pt x="691" y="357"/>
                    <a:pt x="691" y="358"/>
                  </a:cubicBezTo>
                  <a:cubicBezTo>
                    <a:pt x="691" y="359"/>
                    <a:pt x="692" y="360"/>
                    <a:pt x="693" y="361"/>
                  </a:cubicBezTo>
                  <a:cubicBezTo>
                    <a:pt x="693" y="362"/>
                    <a:pt x="693" y="363"/>
                    <a:pt x="694" y="364"/>
                  </a:cubicBezTo>
                  <a:cubicBezTo>
                    <a:pt x="694" y="365"/>
                    <a:pt x="695" y="365"/>
                    <a:pt x="696" y="365"/>
                  </a:cubicBezTo>
                  <a:cubicBezTo>
                    <a:pt x="696" y="365"/>
                    <a:pt x="696" y="366"/>
                    <a:pt x="697" y="366"/>
                  </a:cubicBezTo>
                  <a:cubicBezTo>
                    <a:pt x="798" y="360"/>
                    <a:pt x="900" y="339"/>
                    <a:pt x="998" y="313"/>
                  </a:cubicBezTo>
                  <a:cubicBezTo>
                    <a:pt x="999" y="313"/>
                    <a:pt x="999" y="312"/>
                    <a:pt x="999" y="311"/>
                  </a:cubicBezTo>
                  <a:cubicBezTo>
                    <a:pt x="1000" y="311"/>
                    <a:pt x="1000" y="311"/>
                    <a:pt x="1000" y="311"/>
                  </a:cubicBezTo>
                  <a:cubicBezTo>
                    <a:pt x="1001" y="308"/>
                    <a:pt x="1001" y="306"/>
                    <a:pt x="999" y="305"/>
                  </a:cubicBezTo>
                  <a:close/>
                  <a:moveTo>
                    <a:pt x="714" y="199"/>
                  </a:moveTo>
                  <a:cubicBezTo>
                    <a:pt x="732" y="181"/>
                    <a:pt x="753" y="162"/>
                    <a:pt x="775" y="146"/>
                  </a:cubicBezTo>
                  <a:cubicBezTo>
                    <a:pt x="826" y="171"/>
                    <a:pt x="878" y="196"/>
                    <a:pt x="927" y="224"/>
                  </a:cubicBezTo>
                  <a:cubicBezTo>
                    <a:pt x="927" y="224"/>
                    <a:pt x="927" y="224"/>
                    <a:pt x="927" y="224"/>
                  </a:cubicBezTo>
                  <a:cubicBezTo>
                    <a:pt x="876" y="221"/>
                    <a:pt x="823" y="240"/>
                    <a:pt x="774" y="255"/>
                  </a:cubicBezTo>
                  <a:cubicBezTo>
                    <a:pt x="733" y="267"/>
                    <a:pt x="688" y="283"/>
                    <a:pt x="656" y="314"/>
                  </a:cubicBezTo>
                  <a:cubicBezTo>
                    <a:pt x="656" y="314"/>
                    <a:pt x="656" y="315"/>
                    <a:pt x="656" y="316"/>
                  </a:cubicBezTo>
                  <a:cubicBezTo>
                    <a:pt x="650" y="315"/>
                    <a:pt x="644" y="315"/>
                    <a:pt x="637" y="316"/>
                  </a:cubicBezTo>
                  <a:cubicBezTo>
                    <a:pt x="648" y="270"/>
                    <a:pt x="681" y="231"/>
                    <a:pt x="714" y="199"/>
                  </a:cubicBezTo>
                  <a:close/>
                  <a:moveTo>
                    <a:pt x="154" y="216"/>
                  </a:moveTo>
                  <a:cubicBezTo>
                    <a:pt x="181" y="204"/>
                    <a:pt x="209" y="194"/>
                    <a:pt x="237" y="187"/>
                  </a:cubicBezTo>
                  <a:cubicBezTo>
                    <a:pt x="263" y="180"/>
                    <a:pt x="292" y="171"/>
                    <a:pt x="320" y="174"/>
                  </a:cubicBezTo>
                  <a:cubicBezTo>
                    <a:pt x="349" y="176"/>
                    <a:pt x="379" y="187"/>
                    <a:pt x="407" y="195"/>
                  </a:cubicBezTo>
                  <a:cubicBezTo>
                    <a:pt x="407" y="195"/>
                    <a:pt x="407" y="195"/>
                    <a:pt x="407" y="195"/>
                  </a:cubicBezTo>
                  <a:cubicBezTo>
                    <a:pt x="407" y="195"/>
                    <a:pt x="408" y="196"/>
                    <a:pt x="409" y="197"/>
                  </a:cubicBezTo>
                  <a:cubicBezTo>
                    <a:pt x="448" y="217"/>
                    <a:pt x="487" y="238"/>
                    <a:pt x="525" y="258"/>
                  </a:cubicBezTo>
                  <a:cubicBezTo>
                    <a:pt x="561" y="277"/>
                    <a:pt x="596" y="297"/>
                    <a:pt x="633" y="313"/>
                  </a:cubicBezTo>
                  <a:cubicBezTo>
                    <a:pt x="633" y="313"/>
                    <a:pt x="633" y="313"/>
                    <a:pt x="633" y="314"/>
                  </a:cubicBezTo>
                  <a:cubicBezTo>
                    <a:pt x="579" y="289"/>
                    <a:pt x="521" y="294"/>
                    <a:pt x="463" y="300"/>
                  </a:cubicBezTo>
                  <a:cubicBezTo>
                    <a:pt x="433" y="304"/>
                    <a:pt x="403" y="308"/>
                    <a:pt x="373" y="314"/>
                  </a:cubicBezTo>
                  <a:cubicBezTo>
                    <a:pt x="348" y="318"/>
                    <a:pt x="320" y="322"/>
                    <a:pt x="297" y="333"/>
                  </a:cubicBezTo>
                  <a:cubicBezTo>
                    <a:pt x="297" y="332"/>
                    <a:pt x="297" y="330"/>
                    <a:pt x="295" y="330"/>
                  </a:cubicBezTo>
                  <a:cubicBezTo>
                    <a:pt x="259" y="315"/>
                    <a:pt x="223" y="303"/>
                    <a:pt x="187" y="290"/>
                  </a:cubicBezTo>
                  <a:cubicBezTo>
                    <a:pt x="151" y="278"/>
                    <a:pt x="116" y="264"/>
                    <a:pt x="79" y="255"/>
                  </a:cubicBezTo>
                  <a:cubicBezTo>
                    <a:pt x="105" y="243"/>
                    <a:pt x="129" y="228"/>
                    <a:pt x="154" y="216"/>
                  </a:cubicBezTo>
                  <a:close/>
                  <a:moveTo>
                    <a:pt x="580" y="366"/>
                  </a:moveTo>
                  <a:cubicBezTo>
                    <a:pt x="530" y="371"/>
                    <a:pt x="480" y="383"/>
                    <a:pt x="431" y="392"/>
                  </a:cubicBezTo>
                  <a:cubicBezTo>
                    <a:pt x="380" y="403"/>
                    <a:pt x="327" y="411"/>
                    <a:pt x="277" y="427"/>
                  </a:cubicBezTo>
                  <a:cubicBezTo>
                    <a:pt x="282" y="423"/>
                    <a:pt x="287" y="419"/>
                    <a:pt x="292" y="414"/>
                  </a:cubicBezTo>
                  <a:cubicBezTo>
                    <a:pt x="351" y="405"/>
                    <a:pt x="412" y="391"/>
                    <a:pt x="470" y="375"/>
                  </a:cubicBezTo>
                  <a:cubicBezTo>
                    <a:pt x="471" y="375"/>
                    <a:pt x="471" y="373"/>
                    <a:pt x="470" y="373"/>
                  </a:cubicBezTo>
                  <a:cubicBezTo>
                    <a:pt x="412" y="383"/>
                    <a:pt x="352" y="395"/>
                    <a:pt x="295" y="411"/>
                  </a:cubicBezTo>
                  <a:cubicBezTo>
                    <a:pt x="299" y="406"/>
                    <a:pt x="302" y="400"/>
                    <a:pt x="303" y="393"/>
                  </a:cubicBezTo>
                  <a:cubicBezTo>
                    <a:pt x="306" y="375"/>
                    <a:pt x="302" y="355"/>
                    <a:pt x="295" y="338"/>
                  </a:cubicBezTo>
                  <a:cubicBezTo>
                    <a:pt x="348" y="322"/>
                    <a:pt x="404" y="313"/>
                    <a:pt x="460" y="307"/>
                  </a:cubicBezTo>
                  <a:cubicBezTo>
                    <a:pt x="517" y="301"/>
                    <a:pt x="575" y="295"/>
                    <a:pt x="629" y="318"/>
                  </a:cubicBezTo>
                  <a:cubicBezTo>
                    <a:pt x="629" y="318"/>
                    <a:pt x="629" y="318"/>
                    <a:pt x="628" y="318"/>
                  </a:cubicBezTo>
                  <a:cubicBezTo>
                    <a:pt x="611" y="323"/>
                    <a:pt x="590" y="334"/>
                    <a:pt x="587" y="354"/>
                  </a:cubicBezTo>
                  <a:cubicBezTo>
                    <a:pt x="586" y="354"/>
                    <a:pt x="585" y="354"/>
                    <a:pt x="583" y="355"/>
                  </a:cubicBezTo>
                  <a:cubicBezTo>
                    <a:pt x="580" y="358"/>
                    <a:pt x="579" y="362"/>
                    <a:pt x="580" y="366"/>
                  </a:cubicBezTo>
                  <a:close/>
                  <a:moveTo>
                    <a:pt x="271" y="436"/>
                  </a:moveTo>
                  <a:cubicBezTo>
                    <a:pt x="271" y="437"/>
                    <a:pt x="271" y="439"/>
                    <a:pt x="272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179" y="413"/>
                    <a:pt x="95" y="364"/>
                    <a:pt x="6" y="329"/>
                  </a:cubicBezTo>
                  <a:cubicBezTo>
                    <a:pt x="6" y="329"/>
                    <a:pt x="6" y="328"/>
                    <a:pt x="6" y="328"/>
                  </a:cubicBezTo>
                  <a:cubicBezTo>
                    <a:pt x="5" y="325"/>
                    <a:pt x="4" y="322"/>
                    <a:pt x="5" y="318"/>
                  </a:cubicBezTo>
                  <a:cubicBezTo>
                    <a:pt x="5" y="318"/>
                    <a:pt x="5" y="318"/>
                    <a:pt x="5" y="318"/>
                  </a:cubicBezTo>
                  <a:cubicBezTo>
                    <a:pt x="46" y="340"/>
                    <a:pt x="91" y="357"/>
                    <a:pt x="135" y="375"/>
                  </a:cubicBezTo>
                  <a:cubicBezTo>
                    <a:pt x="180" y="394"/>
                    <a:pt x="225" y="412"/>
                    <a:pt x="270" y="430"/>
                  </a:cubicBezTo>
                  <a:cubicBezTo>
                    <a:pt x="271" y="430"/>
                    <a:pt x="271" y="431"/>
                    <a:pt x="272" y="430"/>
                  </a:cubicBezTo>
                  <a:cubicBezTo>
                    <a:pt x="272" y="430"/>
                    <a:pt x="272" y="430"/>
                    <a:pt x="272" y="430"/>
                  </a:cubicBezTo>
                  <a:cubicBezTo>
                    <a:pt x="271" y="432"/>
                    <a:pt x="271" y="434"/>
                    <a:pt x="271" y="436"/>
                  </a:cubicBezTo>
                  <a:close/>
                  <a:moveTo>
                    <a:pt x="271" y="426"/>
                  </a:moveTo>
                  <a:cubicBezTo>
                    <a:pt x="225" y="408"/>
                    <a:pt x="179" y="389"/>
                    <a:pt x="133" y="370"/>
                  </a:cubicBezTo>
                  <a:cubicBezTo>
                    <a:pt x="97" y="355"/>
                    <a:pt x="61" y="338"/>
                    <a:pt x="25" y="323"/>
                  </a:cubicBezTo>
                  <a:cubicBezTo>
                    <a:pt x="28" y="323"/>
                    <a:pt x="30" y="321"/>
                    <a:pt x="32" y="320"/>
                  </a:cubicBezTo>
                  <a:cubicBezTo>
                    <a:pt x="43" y="326"/>
                    <a:pt x="54" y="331"/>
                    <a:pt x="66" y="335"/>
                  </a:cubicBezTo>
                  <a:cubicBezTo>
                    <a:pt x="68" y="335"/>
                    <a:pt x="69" y="332"/>
                    <a:pt x="66" y="331"/>
                  </a:cubicBezTo>
                  <a:cubicBezTo>
                    <a:pt x="56" y="327"/>
                    <a:pt x="45" y="323"/>
                    <a:pt x="35" y="318"/>
                  </a:cubicBezTo>
                  <a:cubicBezTo>
                    <a:pt x="39" y="315"/>
                    <a:pt x="43" y="311"/>
                    <a:pt x="47" y="307"/>
                  </a:cubicBezTo>
                  <a:cubicBezTo>
                    <a:pt x="92" y="328"/>
                    <a:pt x="140" y="350"/>
                    <a:pt x="189" y="362"/>
                  </a:cubicBezTo>
                  <a:cubicBezTo>
                    <a:pt x="190" y="362"/>
                    <a:pt x="191" y="360"/>
                    <a:pt x="189" y="359"/>
                  </a:cubicBezTo>
                  <a:cubicBezTo>
                    <a:pt x="142" y="343"/>
                    <a:pt x="95" y="324"/>
                    <a:pt x="49" y="305"/>
                  </a:cubicBezTo>
                  <a:cubicBezTo>
                    <a:pt x="51" y="303"/>
                    <a:pt x="52" y="301"/>
                    <a:pt x="54" y="299"/>
                  </a:cubicBezTo>
                  <a:cubicBezTo>
                    <a:pt x="58" y="294"/>
                    <a:pt x="62" y="289"/>
                    <a:pt x="65" y="284"/>
                  </a:cubicBezTo>
                  <a:cubicBezTo>
                    <a:pt x="110" y="305"/>
                    <a:pt x="158" y="327"/>
                    <a:pt x="206" y="340"/>
                  </a:cubicBezTo>
                  <a:cubicBezTo>
                    <a:pt x="208" y="340"/>
                    <a:pt x="209" y="338"/>
                    <a:pt x="207" y="338"/>
                  </a:cubicBezTo>
                  <a:cubicBezTo>
                    <a:pt x="162" y="316"/>
                    <a:pt x="113" y="299"/>
                    <a:pt x="66" y="283"/>
                  </a:cubicBezTo>
                  <a:cubicBezTo>
                    <a:pt x="71" y="275"/>
                    <a:pt x="74" y="267"/>
                    <a:pt x="77" y="259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112" y="273"/>
                    <a:pt x="149" y="284"/>
                    <a:pt x="185" y="297"/>
                  </a:cubicBezTo>
                  <a:cubicBezTo>
                    <a:pt x="219" y="309"/>
                    <a:pt x="253" y="322"/>
                    <a:pt x="287" y="333"/>
                  </a:cubicBezTo>
                  <a:cubicBezTo>
                    <a:pt x="287" y="334"/>
                    <a:pt x="287" y="335"/>
                    <a:pt x="287" y="336"/>
                  </a:cubicBezTo>
                  <a:cubicBezTo>
                    <a:pt x="289" y="339"/>
                    <a:pt x="291" y="343"/>
                    <a:pt x="292" y="347"/>
                  </a:cubicBezTo>
                  <a:cubicBezTo>
                    <a:pt x="229" y="323"/>
                    <a:pt x="163" y="302"/>
                    <a:pt x="98" y="282"/>
                  </a:cubicBezTo>
                  <a:cubicBezTo>
                    <a:pt x="97" y="282"/>
                    <a:pt x="96" y="284"/>
                    <a:pt x="98" y="284"/>
                  </a:cubicBezTo>
                  <a:cubicBezTo>
                    <a:pt x="162" y="308"/>
                    <a:pt x="227" y="331"/>
                    <a:pt x="293" y="350"/>
                  </a:cubicBezTo>
                  <a:cubicBezTo>
                    <a:pt x="295" y="356"/>
                    <a:pt x="296" y="362"/>
                    <a:pt x="297" y="368"/>
                  </a:cubicBezTo>
                  <a:cubicBezTo>
                    <a:pt x="273" y="357"/>
                    <a:pt x="247" y="349"/>
                    <a:pt x="222" y="341"/>
                  </a:cubicBezTo>
                  <a:cubicBezTo>
                    <a:pt x="220" y="341"/>
                    <a:pt x="220" y="343"/>
                    <a:pt x="221" y="343"/>
                  </a:cubicBezTo>
                  <a:cubicBezTo>
                    <a:pt x="246" y="352"/>
                    <a:pt x="272" y="363"/>
                    <a:pt x="298" y="371"/>
                  </a:cubicBezTo>
                  <a:cubicBezTo>
                    <a:pt x="298" y="371"/>
                    <a:pt x="298" y="371"/>
                    <a:pt x="298" y="371"/>
                  </a:cubicBezTo>
                  <a:cubicBezTo>
                    <a:pt x="298" y="375"/>
                    <a:pt x="298" y="379"/>
                    <a:pt x="298" y="383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45" y="364"/>
                    <a:pt x="192" y="346"/>
                    <a:pt x="140" y="328"/>
                  </a:cubicBezTo>
                  <a:cubicBezTo>
                    <a:pt x="139" y="328"/>
                    <a:pt x="138" y="330"/>
                    <a:pt x="140" y="330"/>
                  </a:cubicBezTo>
                  <a:cubicBezTo>
                    <a:pt x="191" y="351"/>
                    <a:pt x="243" y="370"/>
                    <a:pt x="296" y="385"/>
                  </a:cubicBezTo>
                  <a:cubicBezTo>
                    <a:pt x="297" y="385"/>
                    <a:pt x="298" y="385"/>
                    <a:pt x="298" y="384"/>
                  </a:cubicBezTo>
                  <a:cubicBezTo>
                    <a:pt x="298" y="385"/>
                    <a:pt x="298" y="386"/>
                    <a:pt x="298" y="387"/>
                  </a:cubicBezTo>
                  <a:cubicBezTo>
                    <a:pt x="298" y="390"/>
                    <a:pt x="297" y="394"/>
                    <a:pt x="296" y="396"/>
                  </a:cubicBezTo>
                  <a:cubicBezTo>
                    <a:pt x="265" y="383"/>
                    <a:pt x="230" y="372"/>
                    <a:pt x="197" y="363"/>
                  </a:cubicBezTo>
                  <a:cubicBezTo>
                    <a:pt x="196" y="363"/>
                    <a:pt x="196" y="364"/>
                    <a:pt x="197" y="364"/>
                  </a:cubicBezTo>
                  <a:cubicBezTo>
                    <a:pt x="229" y="377"/>
                    <a:pt x="262" y="390"/>
                    <a:pt x="295" y="398"/>
                  </a:cubicBezTo>
                  <a:cubicBezTo>
                    <a:pt x="291" y="410"/>
                    <a:pt x="280" y="418"/>
                    <a:pt x="271" y="426"/>
                  </a:cubicBezTo>
                  <a:close/>
                  <a:moveTo>
                    <a:pt x="589" y="361"/>
                  </a:moveTo>
                  <a:cubicBezTo>
                    <a:pt x="588" y="362"/>
                    <a:pt x="587" y="364"/>
                    <a:pt x="587" y="366"/>
                  </a:cubicBezTo>
                  <a:cubicBezTo>
                    <a:pt x="587" y="366"/>
                    <a:pt x="587" y="366"/>
                    <a:pt x="587" y="366"/>
                  </a:cubicBezTo>
                  <a:cubicBezTo>
                    <a:pt x="584" y="367"/>
                    <a:pt x="584" y="370"/>
                    <a:pt x="585" y="372"/>
                  </a:cubicBezTo>
                  <a:cubicBezTo>
                    <a:pt x="585" y="372"/>
                    <a:pt x="585" y="372"/>
                    <a:pt x="585" y="372"/>
                  </a:cubicBezTo>
                  <a:cubicBezTo>
                    <a:pt x="580" y="382"/>
                    <a:pt x="554" y="382"/>
                    <a:pt x="545" y="384"/>
                  </a:cubicBezTo>
                  <a:cubicBezTo>
                    <a:pt x="532" y="386"/>
                    <a:pt x="519" y="388"/>
                    <a:pt x="507" y="390"/>
                  </a:cubicBezTo>
                  <a:cubicBezTo>
                    <a:pt x="480" y="395"/>
                    <a:pt x="453" y="400"/>
                    <a:pt x="427" y="405"/>
                  </a:cubicBezTo>
                  <a:cubicBezTo>
                    <a:pt x="376" y="415"/>
                    <a:pt x="325" y="424"/>
                    <a:pt x="276" y="439"/>
                  </a:cubicBezTo>
                  <a:cubicBezTo>
                    <a:pt x="276" y="438"/>
                    <a:pt x="276" y="437"/>
                    <a:pt x="276" y="436"/>
                  </a:cubicBezTo>
                  <a:cubicBezTo>
                    <a:pt x="276" y="434"/>
                    <a:pt x="276" y="432"/>
                    <a:pt x="275" y="431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326" y="422"/>
                    <a:pt x="377" y="408"/>
                    <a:pt x="428" y="398"/>
                  </a:cubicBezTo>
                  <a:cubicBezTo>
                    <a:pt x="479" y="387"/>
                    <a:pt x="531" y="380"/>
                    <a:pt x="582" y="369"/>
                  </a:cubicBezTo>
                  <a:cubicBezTo>
                    <a:pt x="582" y="369"/>
                    <a:pt x="583" y="369"/>
                    <a:pt x="583" y="369"/>
                  </a:cubicBezTo>
                  <a:cubicBezTo>
                    <a:pt x="584" y="369"/>
                    <a:pt x="586" y="368"/>
                    <a:pt x="585" y="366"/>
                  </a:cubicBezTo>
                  <a:cubicBezTo>
                    <a:pt x="583" y="363"/>
                    <a:pt x="584" y="360"/>
                    <a:pt x="586" y="358"/>
                  </a:cubicBezTo>
                  <a:cubicBezTo>
                    <a:pt x="587" y="358"/>
                    <a:pt x="587" y="358"/>
                    <a:pt x="588" y="358"/>
                  </a:cubicBezTo>
                  <a:cubicBezTo>
                    <a:pt x="588" y="358"/>
                    <a:pt x="588" y="358"/>
                    <a:pt x="588" y="358"/>
                  </a:cubicBezTo>
                  <a:cubicBezTo>
                    <a:pt x="589" y="357"/>
                    <a:pt x="590" y="357"/>
                    <a:pt x="591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90" y="359"/>
                    <a:pt x="589" y="360"/>
                    <a:pt x="589" y="361"/>
                  </a:cubicBezTo>
                  <a:close/>
                  <a:moveTo>
                    <a:pt x="593" y="354"/>
                  </a:moveTo>
                  <a:cubicBezTo>
                    <a:pt x="592" y="354"/>
                    <a:pt x="591" y="354"/>
                    <a:pt x="591" y="354"/>
                  </a:cubicBezTo>
                  <a:cubicBezTo>
                    <a:pt x="599" y="338"/>
                    <a:pt x="611" y="327"/>
                    <a:pt x="629" y="322"/>
                  </a:cubicBezTo>
                  <a:cubicBezTo>
                    <a:pt x="651" y="316"/>
                    <a:pt x="667" y="321"/>
                    <a:pt x="683" y="335"/>
                  </a:cubicBezTo>
                  <a:cubicBezTo>
                    <a:pt x="682" y="335"/>
                    <a:pt x="681" y="336"/>
                    <a:pt x="680" y="336"/>
                  </a:cubicBezTo>
                  <a:cubicBezTo>
                    <a:pt x="666" y="326"/>
                    <a:pt x="650" y="322"/>
                    <a:pt x="633" y="324"/>
                  </a:cubicBezTo>
                  <a:cubicBezTo>
                    <a:pt x="614" y="327"/>
                    <a:pt x="603" y="339"/>
                    <a:pt x="593" y="354"/>
                  </a:cubicBezTo>
                  <a:close/>
                  <a:moveTo>
                    <a:pt x="675" y="341"/>
                  </a:moveTo>
                  <a:cubicBezTo>
                    <a:pt x="675" y="343"/>
                    <a:pt x="658" y="336"/>
                    <a:pt x="655" y="335"/>
                  </a:cubicBezTo>
                  <a:cubicBezTo>
                    <a:pt x="649" y="334"/>
                    <a:pt x="644" y="334"/>
                    <a:pt x="639" y="336"/>
                  </a:cubicBezTo>
                  <a:cubicBezTo>
                    <a:pt x="625" y="339"/>
                    <a:pt x="610" y="356"/>
                    <a:pt x="596" y="356"/>
                  </a:cubicBezTo>
                  <a:cubicBezTo>
                    <a:pt x="607" y="342"/>
                    <a:pt x="619" y="330"/>
                    <a:pt x="638" y="329"/>
                  </a:cubicBezTo>
                  <a:cubicBezTo>
                    <a:pt x="652" y="328"/>
                    <a:pt x="664" y="332"/>
                    <a:pt x="676" y="340"/>
                  </a:cubicBezTo>
                  <a:cubicBezTo>
                    <a:pt x="676" y="340"/>
                    <a:pt x="676" y="341"/>
                    <a:pt x="675" y="341"/>
                  </a:cubicBezTo>
                  <a:close/>
                  <a:moveTo>
                    <a:pt x="692" y="352"/>
                  </a:moveTo>
                  <a:cubicBezTo>
                    <a:pt x="691" y="352"/>
                    <a:pt x="691" y="352"/>
                    <a:pt x="690" y="353"/>
                  </a:cubicBezTo>
                  <a:cubicBezTo>
                    <a:pt x="689" y="351"/>
                    <a:pt x="687" y="349"/>
                    <a:pt x="685" y="348"/>
                  </a:cubicBezTo>
                  <a:cubicBezTo>
                    <a:pt x="683" y="347"/>
                    <a:pt x="682" y="346"/>
                    <a:pt x="680" y="345"/>
                  </a:cubicBezTo>
                  <a:cubicBezTo>
                    <a:pt x="680" y="344"/>
                    <a:pt x="680" y="343"/>
                    <a:pt x="680" y="342"/>
                  </a:cubicBezTo>
                  <a:cubicBezTo>
                    <a:pt x="681" y="342"/>
                    <a:pt x="682" y="341"/>
                    <a:pt x="682" y="340"/>
                  </a:cubicBezTo>
                  <a:cubicBezTo>
                    <a:pt x="685" y="339"/>
                    <a:pt x="688" y="340"/>
                    <a:pt x="689" y="342"/>
                  </a:cubicBezTo>
                  <a:cubicBezTo>
                    <a:pt x="690" y="343"/>
                    <a:pt x="691" y="345"/>
                    <a:pt x="691" y="346"/>
                  </a:cubicBezTo>
                  <a:cubicBezTo>
                    <a:pt x="691" y="348"/>
                    <a:pt x="690" y="349"/>
                    <a:pt x="690" y="351"/>
                  </a:cubicBezTo>
                  <a:cubicBezTo>
                    <a:pt x="690" y="352"/>
                    <a:pt x="691" y="352"/>
                    <a:pt x="692" y="352"/>
                  </a:cubicBezTo>
                  <a:cubicBezTo>
                    <a:pt x="692" y="352"/>
                    <a:pt x="692" y="352"/>
                    <a:pt x="692" y="352"/>
                  </a:cubicBezTo>
                  <a:close/>
                  <a:moveTo>
                    <a:pt x="693" y="339"/>
                  </a:moveTo>
                  <a:cubicBezTo>
                    <a:pt x="693" y="338"/>
                    <a:pt x="693" y="338"/>
                    <a:pt x="692" y="338"/>
                  </a:cubicBezTo>
                  <a:cubicBezTo>
                    <a:pt x="692" y="337"/>
                    <a:pt x="692" y="337"/>
                    <a:pt x="691" y="337"/>
                  </a:cubicBezTo>
                  <a:cubicBezTo>
                    <a:pt x="691" y="336"/>
                    <a:pt x="691" y="336"/>
                    <a:pt x="690" y="335"/>
                  </a:cubicBezTo>
                  <a:cubicBezTo>
                    <a:pt x="689" y="334"/>
                    <a:pt x="688" y="333"/>
                    <a:pt x="686" y="332"/>
                  </a:cubicBezTo>
                  <a:cubicBezTo>
                    <a:pt x="718" y="321"/>
                    <a:pt x="750" y="307"/>
                    <a:pt x="781" y="295"/>
                  </a:cubicBezTo>
                  <a:cubicBezTo>
                    <a:pt x="811" y="283"/>
                    <a:pt x="842" y="277"/>
                    <a:pt x="873" y="270"/>
                  </a:cubicBezTo>
                  <a:cubicBezTo>
                    <a:pt x="875" y="270"/>
                    <a:pt x="874" y="268"/>
                    <a:pt x="873" y="268"/>
                  </a:cubicBezTo>
                  <a:cubicBezTo>
                    <a:pt x="807" y="276"/>
                    <a:pt x="745" y="302"/>
                    <a:pt x="685" y="330"/>
                  </a:cubicBezTo>
                  <a:cubicBezTo>
                    <a:pt x="685" y="330"/>
                    <a:pt x="685" y="330"/>
                    <a:pt x="685" y="330"/>
                  </a:cubicBezTo>
                  <a:cubicBezTo>
                    <a:pt x="681" y="327"/>
                    <a:pt x="676" y="324"/>
                    <a:pt x="672" y="322"/>
                  </a:cubicBezTo>
                  <a:cubicBezTo>
                    <a:pt x="692" y="314"/>
                    <a:pt x="711" y="302"/>
                    <a:pt x="730" y="292"/>
                  </a:cubicBezTo>
                  <a:cubicBezTo>
                    <a:pt x="755" y="280"/>
                    <a:pt x="781" y="273"/>
                    <a:pt x="807" y="267"/>
                  </a:cubicBezTo>
                  <a:cubicBezTo>
                    <a:pt x="809" y="267"/>
                    <a:pt x="809" y="264"/>
                    <a:pt x="807" y="264"/>
                  </a:cubicBezTo>
                  <a:cubicBezTo>
                    <a:pt x="760" y="268"/>
                    <a:pt x="709" y="294"/>
                    <a:pt x="670" y="320"/>
                  </a:cubicBezTo>
                  <a:cubicBezTo>
                    <a:pt x="670" y="320"/>
                    <a:pt x="670" y="321"/>
                    <a:pt x="670" y="321"/>
                  </a:cubicBezTo>
                  <a:cubicBezTo>
                    <a:pt x="667" y="319"/>
                    <a:pt x="663" y="318"/>
                    <a:pt x="660" y="317"/>
                  </a:cubicBezTo>
                  <a:cubicBezTo>
                    <a:pt x="696" y="289"/>
                    <a:pt x="735" y="272"/>
                    <a:pt x="779" y="260"/>
                  </a:cubicBezTo>
                  <a:cubicBezTo>
                    <a:pt x="828" y="245"/>
                    <a:pt x="876" y="234"/>
                    <a:pt x="927" y="229"/>
                  </a:cubicBezTo>
                  <a:cubicBezTo>
                    <a:pt x="929" y="229"/>
                    <a:pt x="930" y="226"/>
                    <a:pt x="929" y="225"/>
                  </a:cubicBezTo>
                  <a:cubicBezTo>
                    <a:pt x="929" y="225"/>
                    <a:pt x="930" y="226"/>
                    <a:pt x="931" y="226"/>
                  </a:cubicBezTo>
                  <a:cubicBezTo>
                    <a:pt x="931" y="226"/>
                    <a:pt x="931" y="226"/>
                    <a:pt x="931" y="226"/>
                  </a:cubicBezTo>
                  <a:cubicBezTo>
                    <a:pt x="931" y="230"/>
                    <a:pt x="932" y="235"/>
                    <a:pt x="933" y="239"/>
                  </a:cubicBezTo>
                  <a:cubicBezTo>
                    <a:pt x="933" y="239"/>
                    <a:pt x="933" y="239"/>
                    <a:pt x="933" y="239"/>
                  </a:cubicBezTo>
                  <a:cubicBezTo>
                    <a:pt x="896" y="240"/>
                    <a:pt x="859" y="247"/>
                    <a:pt x="825" y="261"/>
                  </a:cubicBezTo>
                  <a:cubicBezTo>
                    <a:pt x="824" y="261"/>
                    <a:pt x="824" y="263"/>
                    <a:pt x="826" y="263"/>
                  </a:cubicBezTo>
                  <a:cubicBezTo>
                    <a:pt x="861" y="252"/>
                    <a:pt x="896" y="245"/>
                    <a:pt x="933" y="243"/>
                  </a:cubicBezTo>
                  <a:cubicBezTo>
                    <a:pt x="934" y="243"/>
                    <a:pt x="934" y="242"/>
                    <a:pt x="934" y="242"/>
                  </a:cubicBezTo>
                  <a:cubicBezTo>
                    <a:pt x="938" y="250"/>
                    <a:pt x="942" y="258"/>
                    <a:pt x="947" y="265"/>
                  </a:cubicBezTo>
                  <a:cubicBezTo>
                    <a:pt x="923" y="264"/>
                    <a:pt x="900" y="273"/>
                    <a:pt x="877" y="278"/>
                  </a:cubicBezTo>
                  <a:cubicBezTo>
                    <a:pt x="851" y="285"/>
                    <a:pt x="824" y="290"/>
                    <a:pt x="798" y="298"/>
                  </a:cubicBezTo>
                  <a:cubicBezTo>
                    <a:pt x="797" y="299"/>
                    <a:pt x="797" y="300"/>
                    <a:pt x="799" y="300"/>
                  </a:cubicBezTo>
                  <a:cubicBezTo>
                    <a:pt x="849" y="291"/>
                    <a:pt x="898" y="274"/>
                    <a:pt x="948" y="267"/>
                  </a:cubicBezTo>
                  <a:cubicBezTo>
                    <a:pt x="949" y="268"/>
                    <a:pt x="949" y="269"/>
                    <a:pt x="950" y="269"/>
                  </a:cubicBezTo>
                  <a:cubicBezTo>
                    <a:pt x="958" y="282"/>
                    <a:pt x="968" y="294"/>
                    <a:pt x="981" y="302"/>
                  </a:cubicBezTo>
                  <a:cubicBezTo>
                    <a:pt x="937" y="306"/>
                    <a:pt x="894" y="315"/>
                    <a:pt x="851" y="325"/>
                  </a:cubicBezTo>
                  <a:cubicBezTo>
                    <a:pt x="799" y="336"/>
                    <a:pt x="747" y="344"/>
                    <a:pt x="694" y="351"/>
                  </a:cubicBezTo>
                  <a:cubicBezTo>
                    <a:pt x="696" y="350"/>
                    <a:pt x="696" y="347"/>
                    <a:pt x="696" y="345"/>
                  </a:cubicBezTo>
                  <a:cubicBezTo>
                    <a:pt x="696" y="344"/>
                    <a:pt x="695" y="343"/>
                    <a:pt x="695" y="341"/>
                  </a:cubicBezTo>
                  <a:cubicBezTo>
                    <a:pt x="706" y="344"/>
                    <a:pt x="725" y="333"/>
                    <a:pt x="736" y="330"/>
                  </a:cubicBezTo>
                  <a:cubicBezTo>
                    <a:pt x="757" y="324"/>
                    <a:pt x="779" y="318"/>
                    <a:pt x="800" y="311"/>
                  </a:cubicBezTo>
                  <a:cubicBezTo>
                    <a:pt x="846" y="298"/>
                    <a:pt x="891" y="286"/>
                    <a:pt x="939" y="285"/>
                  </a:cubicBezTo>
                  <a:cubicBezTo>
                    <a:pt x="941" y="285"/>
                    <a:pt x="941" y="282"/>
                    <a:pt x="939" y="282"/>
                  </a:cubicBezTo>
                  <a:cubicBezTo>
                    <a:pt x="898" y="281"/>
                    <a:pt x="857" y="291"/>
                    <a:pt x="817" y="302"/>
                  </a:cubicBezTo>
                  <a:cubicBezTo>
                    <a:pt x="797" y="308"/>
                    <a:pt x="777" y="315"/>
                    <a:pt x="756" y="321"/>
                  </a:cubicBezTo>
                  <a:cubicBezTo>
                    <a:pt x="747" y="324"/>
                    <a:pt x="737" y="326"/>
                    <a:pt x="728" y="329"/>
                  </a:cubicBezTo>
                  <a:cubicBezTo>
                    <a:pt x="724" y="330"/>
                    <a:pt x="698" y="340"/>
                    <a:pt x="695" y="339"/>
                  </a:cubicBezTo>
                  <a:cubicBezTo>
                    <a:pt x="696" y="339"/>
                    <a:pt x="696" y="339"/>
                    <a:pt x="696" y="339"/>
                  </a:cubicBezTo>
                  <a:cubicBezTo>
                    <a:pt x="696" y="338"/>
                    <a:pt x="696" y="338"/>
                    <a:pt x="696" y="338"/>
                  </a:cubicBezTo>
                  <a:cubicBezTo>
                    <a:pt x="696" y="338"/>
                    <a:pt x="695" y="337"/>
                    <a:pt x="695" y="337"/>
                  </a:cubicBezTo>
                  <a:cubicBezTo>
                    <a:pt x="695" y="338"/>
                    <a:pt x="694" y="338"/>
                    <a:pt x="694" y="338"/>
                  </a:cubicBezTo>
                  <a:cubicBezTo>
                    <a:pt x="693" y="338"/>
                    <a:pt x="693" y="338"/>
                    <a:pt x="693" y="339"/>
                  </a:cubicBezTo>
                  <a:close/>
                  <a:moveTo>
                    <a:pt x="995" y="308"/>
                  </a:moveTo>
                  <a:cubicBezTo>
                    <a:pt x="946" y="320"/>
                    <a:pt x="897" y="331"/>
                    <a:pt x="847" y="340"/>
                  </a:cubicBezTo>
                  <a:cubicBezTo>
                    <a:pt x="797" y="349"/>
                    <a:pt x="747" y="355"/>
                    <a:pt x="697" y="363"/>
                  </a:cubicBezTo>
                  <a:cubicBezTo>
                    <a:pt x="697" y="363"/>
                    <a:pt x="697" y="363"/>
                    <a:pt x="697" y="363"/>
                  </a:cubicBezTo>
                  <a:cubicBezTo>
                    <a:pt x="697" y="363"/>
                    <a:pt x="697" y="362"/>
                    <a:pt x="697" y="362"/>
                  </a:cubicBezTo>
                  <a:cubicBezTo>
                    <a:pt x="697" y="362"/>
                    <a:pt x="697" y="361"/>
                    <a:pt x="697" y="360"/>
                  </a:cubicBezTo>
                  <a:cubicBezTo>
                    <a:pt x="696" y="358"/>
                    <a:pt x="695" y="356"/>
                    <a:pt x="693" y="354"/>
                  </a:cubicBezTo>
                  <a:cubicBezTo>
                    <a:pt x="742" y="355"/>
                    <a:pt x="791" y="343"/>
                    <a:pt x="838" y="333"/>
                  </a:cubicBezTo>
                  <a:cubicBezTo>
                    <a:pt x="890" y="322"/>
                    <a:pt x="942" y="311"/>
                    <a:pt x="995" y="306"/>
                  </a:cubicBezTo>
                  <a:cubicBezTo>
                    <a:pt x="995" y="307"/>
                    <a:pt x="995" y="307"/>
                    <a:pt x="99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1"/>
            <p:cNvSpPr/>
            <p:nvPr/>
          </p:nvSpPr>
          <p:spPr bwMode="auto">
            <a:xfrm>
              <a:off x="3649" y="1319"/>
              <a:ext cx="163" cy="32"/>
            </a:xfrm>
            <a:custGeom>
              <a:avLst/>
              <a:gdLst>
                <a:gd name="T0" fmla="*/ 100 w 102"/>
                <a:gd name="T1" fmla="*/ 1 h 20"/>
                <a:gd name="T2" fmla="*/ 1 w 102"/>
                <a:gd name="T3" fmla="*/ 18 h 20"/>
                <a:gd name="T4" fmla="*/ 1 w 102"/>
                <a:gd name="T5" fmla="*/ 20 h 20"/>
                <a:gd name="T6" fmla="*/ 100 w 102"/>
                <a:gd name="T7" fmla="*/ 4 h 20"/>
                <a:gd name="T8" fmla="*/ 100 w 10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0">
                  <a:moveTo>
                    <a:pt x="100" y="1"/>
                  </a:moveTo>
                  <a:cubicBezTo>
                    <a:pt x="67" y="4"/>
                    <a:pt x="33" y="9"/>
                    <a:pt x="1" y="18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4" y="13"/>
                    <a:pt x="67" y="8"/>
                    <a:pt x="100" y="4"/>
                  </a:cubicBezTo>
                  <a:cubicBezTo>
                    <a:pt x="102" y="4"/>
                    <a:pt x="102" y="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2"/>
            <p:cNvSpPr/>
            <p:nvPr/>
          </p:nvSpPr>
          <p:spPr bwMode="auto">
            <a:xfrm>
              <a:off x="3369" y="1301"/>
              <a:ext cx="430" cy="71"/>
            </a:xfrm>
            <a:custGeom>
              <a:avLst/>
              <a:gdLst>
                <a:gd name="T0" fmla="*/ 268 w 269"/>
                <a:gd name="T1" fmla="*/ 0 h 44"/>
                <a:gd name="T2" fmla="*/ 137 w 269"/>
                <a:gd name="T3" fmla="*/ 17 h 44"/>
                <a:gd name="T4" fmla="*/ 1 w 269"/>
                <a:gd name="T5" fmla="*/ 43 h 44"/>
                <a:gd name="T6" fmla="*/ 1 w 269"/>
                <a:gd name="T7" fmla="*/ 44 h 44"/>
                <a:gd name="T8" fmla="*/ 131 w 269"/>
                <a:gd name="T9" fmla="*/ 23 h 44"/>
                <a:gd name="T10" fmla="*/ 268 w 269"/>
                <a:gd name="T11" fmla="*/ 2 h 44"/>
                <a:gd name="T12" fmla="*/ 268 w 26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4">
                  <a:moveTo>
                    <a:pt x="268" y="0"/>
                  </a:moveTo>
                  <a:cubicBezTo>
                    <a:pt x="225" y="1"/>
                    <a:pt x="180" y="10"/>
                    <a:pt x="137" y="17"/>
                  </a:cubicBezTo>
                  <a:cubicBezTo>
                    <a:pt x="92" y="24"/>
                    <a:pt x="45" y="30"/>
                    <a:pt x="1" y="43"/>
                  </a:cubicBezTo>
                  <a:cubicBezTo>
                    <a:pt x="0" y="43"/>
                    <a:pt x="1" y="44"/>
                    <a:pt x="1" y="44"/>
                  </a:cubicBezTo>
                  <a:cubicBezTo>
                    <a:pt x="45" y="40"/>
                    <a:pt x="88" y="30"/>
                    <a:pt x="131" y="23"/>
                  </a:cubicBezTo>
                  <a:cubicBezTo>
                    <a:pt x="176" y="16"/>
                    <a:pt x="224" y="13"/>
                    <a:pt x="268" y="2"/>
                  </a:cubicBezTo>
                  <a:cubicBezTo>
                    <a:pt x="269" y="2"/>
                    <a:pt x="269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3"/>
            <p:cNvSpPr/>
            <p:nvPr/>
          </p:nvSpPr>
          <p:spPr bwMode="auto">
            <a:xfrm>
              <a:off x="3407" y="1277"/>
              <a:ext cx="435" cy="55"/>
            </a:xfrm>
            <a:custGeom>
              <a:avLst/>
              <a:gdLst>
                <a:gd name="T0" fmla="*/ 270 w 272"/>
                <a:gd name="T1" fmla="*/ 0 h 34"/>
                <a:gd name="T2" fmla="*/ 1 w 272"/>
                <a:gd name="T3" fmla="*/ 33 h 34"/>
                <a:gd name="T4" fmla="*/ 1 w 272"/>
                <a:gd name="T5" fmla="*/ 34 h 34"/>
                <a:gd name="T6" fmla="*/ 270 w 272"/>
                <a:gd name="T7" fmla="*/ 2 h 34"/>
                <a:gd name="T8" fmla="*/ 270 w 27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4">
                  <a:moveTo>
                    <a:pt x="270" y="0"/>
                  </a:moveTo>
                  <a:cubicBezTo>
                    <a:pt x="180" y="2"/>
                    <a:pt x="88" y="16"/>
                    <a:pt x="1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91" y="23"/>
                    <a:pt x="181" y="15"/>
                    <a:pt x="270" y="2"/>
                  </a:cubicBezTo>
                  <a:cubicBezTo>
                    <a:pt x="272" y="2"/>
                    <a:pt x="27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4"/>
            <p:cNvSpPr/>
            <p:nvPr/>
          </p:nvSpPr>
          <p:spPr bwMode="auto">
            <a:xfrm>
              <a:off x="3383" y="1267"/>
              <a:ext cx="278" cy="44"/>
            </a:xfrm>
            <a:custGeom>
              <a:avLst/>
              <a:gdLst>
                <a:gd name="T0" fmla="*/ 172 w 174"/>
                <a:gd name="T1" fmla="*/ 0 h 27"/>
                <a:gd name="T2" fmla="*/ 1 w 174"/>
                <a:gd name="T3" fmla="*/ 25 h 27"/>
                <a:gd name="T4" fmla="*/ 1 w 174"/>
                <a:gd name="T5" fmla="*/ 27 h 27"/>
                <a:gd name="T6" fmla="*/ 87 w 174"/>
                <a:gd name="T7" fmla="*/ 14 h 27"/>
                <a:gd name="T8" fmla="*/ 172 w 174"/>
                <a:gd name="T9" fmla="*/ 3 h 27"/>
                <a:gd name="T10" fmla="*/ 172 w 17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7">
                  <a:moveTo>
                    <a:pt x="172" y="0"/>
                  </a:moveTo>
                  <a:cubicBezTo>
                    <a:pt x="116" y="1"/>
                    <a:pt x="55" y="12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30" y="23"/>
                    <a:pt x="58" y="18"/>
                    <a:pt x="87" y="14"/>
                  </a:cubicBezTo>
                  <a:cubicBezTo>
                    <a:pt x="115" y="10"/>
                    <a:pt x="144" y="8"/>
                    <a:pt x="172" y="3"/>
                  </a:cubicBezTo>
                  <a:cubicBezTo>
                    <a:pt x="174" y="3"/>
                    <a:pt x="174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5"/>
            <p:cNvSpPr/>
            <p:nvPr/>
          </p:nvSpPr>
          <p:spPr bwMode="auto">
            <a:xfrm>
              <a:off x="3681" y="1253"/>
              <a:ext cx="155" cy="16"/>
            </a:xfrm>
            <a:custGeom>
              <a:avLst/>
              <a:gdLst>
                <a:gd name="T0" fmla="*/ 95 w 97"/>
                <a:gd name="T1" fmla="*/ 4 h 10"/>
                <a:gd name="T2" fmla="*/ 1 w 97"/>
                <a:gd name="T3" fmla="*/ 8 h 10"/>
                <a:gd name="T4" fmla="*/ 1 w 97"/>
                <a:gd name="T5" fmla="*/ 10 h 10"/>
                <a:gd name="T6" fmla="*/ 95 w 97"/>
                <a:gd name="T7" fmla="*/ 6 h 10"/>
                <a:gd name="T8" fmla="*/ 95 w 9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">
                  <a:moveTo>
                    <a:pt x="95" y="4"/>
                  </a:moveTo>
                  <a:cubicBezTo>
                    <a:pt x="64" y="0"/>
                    <a:pt x="31" y="1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33" y="8"/>
                    <a:pt x="63" y="6"/>
                    <a:pt x="95" y="6"/>
                  </a:cubicBezTo>
                  <a:cubicBezTo>
                    <a:pt x="97" y="6"/>
                    <a:pt x="96" y="4"/>
                    <a:pt x="9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6"/>
            <p:cNvSpPr/>
            <p:nvPr/>
          </p:nvSpPr>
          <p:spPr bwMode="auto">
            <a:xfrm>
              <a:off x="4085" y="1144"/>
              <a:ext cx="288" cy="77"/>
            </a:xfrm>
            <a:custGeom>
              <a:avLst/>
              <a:gdLst>
                <a:gd name="T0" fmla="*/ 179 w 180"/>
                <a:gd name="T1" fmla="*/ 0 h 48"/>
                <a:gd name="T2" fmla="*/ 92 w 180"/>
                <a:gd name="T3" fmla="*/ 19 h 48"/>
                <a:gd name="T4" fmla="*/ 1 w 180"/>
                <a:gd name="T5" fmla="*/ 47 h 48"/>
                <a:gd name="T6" fmla="*/ 1 w 180"/>
                <a:gd name="T7" fmla="*/ 48 h 48"/>
                <a:gd name="T8" fmla="*/ 90 w 180"/>
                <a:gd name="T9" fmla="*/ 24 h 48"/>
                <a:gd name="T10" fmla="*/ 179 w 180"/>
                <a:gd name="T11" fmla="*/ 3 h 48"/>
                <a:gd name="T12" fmla="*/ 179 w 18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48">
                  <a:moveTo>
                    <a:pt x="179" y="0"/>
                  </a:moveTo>
                  <a:cubicBezTo>
                    <a:pt x="150" y="3"/>
                    <a:pt x="121" y="12"/>
                    <a:pt x="92" y="19"/>
                  </a:cubicBezTo>
                  <a:cubicBezTo>
                    <a:pt x="62" y="27"/>
                    <a:pt x="31" y="36"/>
                    <a:pt x="1" y="47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31" y="40"/>
                    <a:pt x="60" y="32"/>
                    <a:pt x="90" y="24"/>
                  </a:cubicBezTo>
                  <a:cubicBezTo>
                    <a:pt x="119" y="17"/>
                    <a:pt x="150" y="12"/>
                    <a:pt x="179" y="3"/>
                  </a:cubicBezTo>
                  <a:cubicBezTo>
                    <a:pt x="180" y="3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47"/>
            <p:cNvSpPr/>
            <p:nvPr/>
          </p:nvSpPr>
          <p:spPr bwMode="auto">
            <a:xfrm>
              <a:off x="4066" y="1223"/>
              <a:ext cx="366" cy="67"/>
            </a:xfrm>
            <a:custGeom>
              <a:avLst/>
              <a:gdLst>
                <a:gd name="T0" fmla="*/ 227 w 229"/>
                <a:gd name="T1" fmla="*/ 0 h 42"/>
                <a:gd name="T2" fmla="*/ 121 w 229"/>
                <a:gd name="T3" fmla="*/ 18 h 42"/>
                <a:gd name="T4" fmla="*/ 2 w 229"/>
                <a:gd name="T5" fmla="*/ 40 h 42"/>
                <a:gd name="T6" fmla="*/ 2 w 229"/>
                <a:gd name="T7" fmla="*/ 42 h 42"/>
                <a:gd name="T8" fmla="*/ 111 w 229"/>
                <a:gd name="T9" fmla="*/ 24 h 42"/>
                <a:gd name="T10" fmla="*/ 228 w 229"/>
                <a:gd name="T11" fmla="*/ 3 h 42"/>
                <a:gd name="T12" fmla="*/ 227 w 229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42">
                  <a:moveTo>
                    <a:pt x="227" y="0"/>
                  </a:moveTo>
                  <a:cubicBezTo>
                    <a:pt x="192" y="2"/>
                    <a:pt x="156" y="11"/>
                    <a:pt x="121" y="18"/>
                  </a:cubicBezTo>
                  <a:cubicBezTo>
                    <a:pt x="82" y="27"/>
                    <a:pt x="42" y="35"/>
                    <a:pt x="2" y="40"/>
                  </a:cubicBezTo>
                  <a:cubicBezTo>
                    <a:pt x="0" y="40"/>
                    <a:pt x="0" y="42"/>
                    <a:pt x="2" y="42"/>
                  </a:cubicBezTo>
                  <a:cubicBezTo>
                    <a:pt x="39" y="40"/>
                    <a:pt x="75" y="32"/>
                    <a:pt x="111" y="24"/>
                  </a:cubicBezTo>
                  <a:cubicBezTo>
                    <a:pt x="150" y="17"/>
                    <a:pt x="189" y="11"/>
                    <a:pt x="228" y="3"/>
                  </a:cubicBezTo>
                  <a:cubicBezTo>
                    <a:pt x="229" y="3"/>
                    <a:pt x="229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8"/>
            <p:cNvSpPr/>
            <p:nvPr/>
          </p:nvSpPr>
          <p:spPr bwMode="auto">
            <a:xfrm>
              <a:off x="3012" y="1293"/>
              <a:ext cx="315" cy="129"/>
            </a:xfrm>
            <a:custGeom>
              <a:avLst/>
              <a:gdLst>
                <a:gd name="T0" fmla="*/ 196 w 197"/>
                <a:gd name="T1" fmla="*/ 76 h 80"/>
                <a:gd name="T2" fmla="*/ 2 w 197"/>
                <a:gd name="T3" fmla="*/ 0 h 80"/>
                <a:gd name="T4" fmla="*/ 1 w 197"/>
                <a:gd name="T5" fmla="*/ 2 h 80"/>
                <a:gd name="T6" fmla="*/ 195 w 197"/>
                <a:gd name="T7" fmla="*/ 79 h 80"/>
                <a:gd name="T8" fmla="*/ 196 w 197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80">
                  <a:moveTo>
                    <a:pt x="196" y="76"/>
                  </a:moveTo>
                  <a:cubicBezTo>
                    <a:pt x="132" y="49"/>
                    <a:pt x="67" y="2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3" y="32"/>
                    <a:pt x="130" y="55"/>
                    <a:pt x="195" y="79"/>
                  </a:cubicBezTo>
                  <a:cubicBezTo>
                    <a:pt x="197" y="80"/>
                    <a:pt x="197" y="77"/>
                    <a:pt x="19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9"/>
            <p:cNvSpPr/>
            <p:nvPr/>
          </p:nvSpPr>
          <p:spPr bwMode="auto">
            <a:xfrm>
              <a:off x="2993" y="1229"/>
              <a:ext cx="91" cy="34"/>
            </a:xfrm>
            <a:custGeom>
              <a:avLst/>
              <a:gdLst>
                <a:gd name="T0" fmla="*/ 56 w 57"/>
                <a:gd name="T1" fmla="*/ 19 h 21"/>
                <a:gd name="T2" fmla="*/ 31 w 57"/>
                <a:gd name="T3" fmla="*/ 10 h 21"/>
                <a:gd name="T4" fmla="*/ 17 w 57"/>
                <a:gd name="T5" fmla="*/ 6 h 21"/>
                <a:gd name="T6" fmla="*/ 2 w 57"/>
                <a:gd name="T7" fmla="*/ 1 h 21"/>
                <a:gd name="T8" fmla="*/ 2 w 57"/>
                <a:gd name="T9" fmla="*/ 1 h 21"/>
                <a:gd name="T10" fmla="*/ 2 w 57"/>
                <a:gd name="T11" fmla="*/ 0 h 21"/>
                <a:gd name="T12" fmla="*/ 1 w 57"/>
                <a:gd name="T13" fmla="*/ 0 h 21"/>
                <a:gd name="T14" fmla="*/ 0 w 57"/>
                <a:gd name="T15" fmla="*/ 1 h 21"/>
                <a:gd name="T16" fmla="*/ 0 w 57"/>
                <a:gd name="T17" fmla="*/ 2 h 21"/>
                <a:gd name="T18" fmla="*/ 22 w 57"/>
                <a:gd name="T19" fmla="*/ 11 h 21"/>
                <a:gd name="T20" fmla="*/ 55 w 57"/>
                <a:gd name="T21" fmla="*/ 21 h 21"/>
                <a:gd name="T22" fmla="*/ 56 w 57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1">
                  <a:moveTo>
                    <a:pt x="56" y="19"/>
                  </a:moveTo>
                  <a:cubicBezTo>
                    <a:pt x="48" y="15"/>
                    <a:pt x="39" y="13"/>
                    <a:pt x="31" y="10"/>
                  </a:cubicBezTo>
                  <a:cubicBezTo>
                    <a:pt x="26" y="9"/>
                    <a:pt x="22" y="8"/>
                    <a:pt x="17" y="6"/>
                  </a:cubicBezTo>
                  <a:cubicBezTo>
                    <a:pt x="13" y="5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16" y="9"/>
                    <a:pt x="22" y="11"/>
                  </a:cubicBezTo>
                  <a:cubicBezTo>
                    <a:pt x="33" y="15"/>
                    <a:pt x="44" y="19"/>
                    <a:pt x="55" y="21"/>
                  </a:cubicBezTo>
                  <a:cubicBezTo>
                    <a:pt x="56" y="21"/>
                    <a:pt x="57" y="20"/>
                    <a:pt x="5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5" name="Freeform 25"/>
          <p:cNvSpPr>
            <a:spLocks noEditPoints="1"/>
          </p:cNvSpPr>
          <p:nvPr/>
        </p:nvSpPr>
        <p:spPr bwMode="auto">
          <a:xfrm>
            <a:off x="531331" y="290103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30"/>
          <p:cNvSpPr>
            <a:spLocks noEditPoints="1"/>
          </p:cNvSpPr>
          <p:nvPr/>
        </p:nvSpPr>
        <p:spPr bwMode="auto">
          <a:xfrm>
            <a:off x="898499" y="211327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7" name="组合 66"/>
          <p:cNvGrpSpPr/>
          <p:nvPr/>
        </p:nvGrpSpPr>
        <p:grpSpPr>
          <a:xfrm rot="20970682">
            <a:off x="2246686" y="912149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6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75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第一章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5" name="文本框 124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论文背景简介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12609" y="497035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871580" y="2057356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673422" y="2086581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109377" y="4101631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840770" y="2270510"/>
            <a:ext cx="11015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zh-CN" altLang="en-US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背景</a:t>
            </a:r>
            <a:r>
              <a:rPr lang="en-US" altLang="zh-CN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32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109377" y="2928947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6968242" y="2270510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zh-CN" altLang="en-US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背景</a:t>
            </a:r>
            <a:r>
              <a:rPr lang="en-US" altLang="zh-CN" sz="3200" b="1" spc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32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328577" y="4068731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328577" y="2896047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</a:t>
            </a:r>
            <a:r>
              <a:rPr lang="zh-CN" altLang="en-US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芒果派办公 </a:t>
            </a: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www.686ppt.com</a:t>
            </a:r>
          </a:p>
          <a:p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 </a:t>
            </a:r>
            <a:endParaRPr lang="zh-CN" altLang="en-US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108" name="Group 4"/>
          <p:cNvGrpSpPr>
            <a:grpSpLocks noChangeAspect="1"/>
          </p:cNvGrpSpPr>
          <p:nvPr/>
        </p:nvGrpSpPr>
        <p:grpSpPr bwMode="auto">
          <a:xfrm>
            <a:off x="575637" y="3952665"/>
            <a:ext cx="2452328" cy="1783620"/>
            <a:chOff x="3320" y="188"/>
            <a:chExt cx="2072" cy="1507"/>
          </a:xfrm>
          <a:solidFill>
            <a:srgbClr val="005790"/>
          </a:solidFill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3320" y="188"/>
              <a:ext cx="2072" cy="1507"/>
            </a:xfrm>
            <a:custGeom>
              <a:avLst/>
              <a:gdLst>
                <a:gd name="T0" fmla="*/ 741 w 874"/>
                <a:gd name="T1" fmla="*/ 210 h 635"/>
                <a:gd name="T2" fmla="*/ 616 w 874"/>
                <a:gd name="T3" fmla="*/ 23 h 635"/>
                <a:gd name="T4" fmla="*/ 70 w 874"/>
                <a:gd name="T5" fmla="*/ 141 h 635"/>
                <a:gd name="T6" fmla="*/ 176 w 874"/>
                <a:gd name="T7" fmla="*/ 218 h 635"/>
                <a:gd name="T8" fmla="*/ 158 w 874"/>
                <a:gd name="T9" fmla="*/ 280 h 635"/>
                <a:gd name="T10" fmla="*/ 664 w 874"/>
                <a:gd name="T11" fmla="*/ 333 h 635"/>
                <a:gd name="T12" fmla="*/ 159 w 874"/>
                <a:gd name="T13" fmla="*/ 319 h 635"/>
                <a:gd name="T14" fmla="*/ 119 w 874"/>
                <a:gd name="T15" fmla="*/ 266 h 635"/>
                <a:gd name="T16" fmla="*/ 577 w 874"/>
                <a:gd name="T17" fmla="*/ 594 h 635"/>
                <a:gd name="T18" fmla="*/ 871 w 874"/>
                <a:gd name="T19" fmla="*/ 350 h 635"/>
                <a:gd name="T20" fmla="*/ 736 w 874"/>
                <a:gd name="T21" fmla="*/ 213 h 635"/>
                <a:gd name="T22" fmla="*/ 91 w 874"/>
                <a:gd name="T23" fmla="*/ 193 h 635"/>
                <a:gd name="T24" fmla="*/ 229 w 874"/>
                <a:gd name="T25" fmla="*/ 71 h 635"/>
                <a:gd name="T26" fmla="*/ 529 w 874"/>
                <a:gd name="T27" fmla="*/ 199 h 635"/>
                <a:gd name="T28" fmla="*/ 533 w 874"/>
                <a:gd name="T29" fmla="*/ 121 h 635"/>
                <a:gd name="T30" fmla="*/ 595 w 874"/>
                <a:gd name="T31" fmla="*/ 92 h 635"/>
                <a:gd name="T32" fmla="*/ 603 w 874"/>
                <a:gd name="T33" fmla="*/ 132 h 635"/>
                <a:gd name="T34" fmla="*/ 527 w 874"/>
                <a:gd name="T35" fmla="*/ 126 h 635"/>
                <a:gd name="T36" fmla="*/ 525 w 874"/>
                <a:gd name="T37" fmla="*/ 180 h 635"/>
                <a:gd name="T38" fmla="*/ 99 w 874"/>
                <a:gd name="T39" fmla="*/ 181 h 635"/>
                <a:gd name="T40" fmla="*/ 101 w 874"/>
                <a:gd name="T41" fmla="*/ 128 h 635"/>
                <a:gd name="T42" fmla="*/ 103 w 874"/>
                <a:gd name="T43" fmla="*/ 74 h 635"/>
                <a:gd name="T44" fmla="*/ 91 w 874"/>
                <a:gd name="T45" fmla="*/ 82 h 635"/>
                <a:gd name="T46" fmla="*/ 183 w 874"/>
                <a:gd name="T47" fmla="*/ 326 h 635"/>
                <a:gd name="T48" fmla="*/ 168 w 874"/>
                <a:gd name="T49" fmla="*/ 315 h 635"/>
                <a:gd name="T50" fmla="*/ 162 w 874"/>
                <a:gd name="T51" fmla="*/ 285 h 635"/>
                <a:gd name="T52" fmla="*/ 161 w 874"/>
                <a:gd name="T53" fmla="*/ 273 h 635"/>
                <a:gd name="T54" fmla="*/ 472 w 874"/>
                <a:gd name="T55" fmla="*/ 218 h 635"/>
                <a:gd name="T56" fmla="*/ 721 w 874"/>
                <a:gd name="T57" fmla="*/ 304 h 635"/>
                <a:gd name="T58" fmla="*/ 514 w 874"/>
                <a:gd name="T59" fmla="*/ 400 h 635"/>
                <a:gd name="T60" fmla="*/ 685 w 874"/>
                <a:gd name="T61" fmla="*/ 337 h 635"/>
                <a:gd name="T62" fmla="*/ 512 w 874"/>
                <a:gd name="T63" fmla="*/ 442 h 635"/>
                <a:gd name="T64" fmla="*/ 545 w 874"/>
                <a:gd name="T65" fmla="*/ 338 h 635"/>
                <a:gd name="T66" fmla="*/ 508 w 874"/>
                <a:gd name="T67" fmla="*/ 349 h 635"/>
                <a:gd name="T68" fmla="*/ 187 w 874"/>
                <a:gd name="T69" fmla="*/ 345 h 635"/>
                <a:gd name="T70" fmla="*/ 506 w 874"/>
                <a:gd name="T71" fmla="*/ 395 h 635"/>
                <a:gd name="T72" fmla="*/ 184 w 874"/>
                <a:gd name="T73" fmla="*/ 447 h 635"/>
                <a:gd name="T74" fmla="*/ 491 w 874"/>
                <a:gd name="T75" fmla="*/ 439 h 635"/>
                <a:gd name="T76" fmla="*/ 123 w 874"/>
                <a:gd name="T77" fmla="*/ 327 h 635"/>
                <a:gd name="T78" fmla="*/ 61 w 874"/>
                <a:gd name="T79" fmla="*/ 398 h 635"/>
                <a:gd name="T80" fmla="*/ 46 w 874"/>
                <a:gd name="T81" fmla="*/ 305 h 635"/>
                <a:gd name="T82" fmla="*/ 285 w 874"/>
                <a:gd name="T83" fmla="*/ 460 h 635"/>
                <a:gd name="T84" fmla="*/ 516 w 874"/>
                <a:gd name="T85" fmla="*/ 496 h 635"/>
                <a:gd name="T86" fmla="*/ 35 w 874"/>
                <a:gd name="T87" fmla="*/ 334 h 635"/>
                <a:gd name="T88" fmla="*/ 242 w 874"/>
                <a:gd name="T89" fmla="*/ 573 h 635"/>
                <a:gd name="T90" fmla="*/ 27 w 874"/>
                <a:gd name="T91" fmla="*/ 399 h 635"/>
                <a:gd name="T92" fmla="*/ 450 w 874"/>
                <a:gd name="T93" fmla="*/ 621 h 635"/>
                <a:gd name="T94" fmla="*/ 23 w 874"/>
                <a:gd name="T95" fmla="*/ 503 h 635"/>
                <a:gd name="T96" fmla="*/ 709 w 874"/>
                <a:gd name="T97" fmla="*/ 504 h 635"/>
                <a:gd name="T98" fmla="*/ 554 w 874"/>
                <a:gd name="T99" fmla="*/ 576 h 635"/>
                <a:gd name="T100" fmla="*/ 578 w 874"/>
                <a:gd name="T101" fmla="*/ 538 h 635"/>
                <a:gd name="T102" fmla="*/ 458 w 874"/>
                <a:gd name="T103" fmla="*/ 562 h 635"/>
                <a:gd name="T104" fmla="*/ 652 w 874"/>
                <a:gd name="T105" fmla="*/ 459 h 635"/>
                <a:gd name="T106" fmla="*/ 453 w 874"/>
                <a:gd name="T107" fmla="*/ 546 h 635"/>
                <a:gd name="T108" fmla="*/ 449 w 874"/>
                <a:gd name="T109" fmla="*/ 577 h 635"/>
                <a:gd name="T110" fmla="*/ 448 w 874"/>
                <a:gd name="T111" fmla="*/ 596 h 635"/>
                <a:gd name="T112" fmla="*/ 26 w 874"/>
                <a:gd name="T113" fmla="*/ 504 h 635"/>
                <a:gd name="T114" fmla="*/ 275 w 874"/>
                <a:gd name="T115" fmla="*/ 469 h 635"/>
                <a:gd name="T116" fmla="*/ 681 w 874"/>
                <a:gd name="T117" fmla="*/ 437 h 635"/>
                <a:gd name="T118" fmla="*/ 728 w 874"/>
                <a:gd name="T119" fmla="*/ 33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4" h="635">
                  <a:moveTo>
                    <a:pt x="871" y="350"/>
                  </a:moveTo>
                  <a:cubicBezTo>
                    <a:pt x="871" y="350"/>
                    <a:pt x="871" y="349"/>
                    <a:pt x="871" y="349"/>
                  </a:cubicBezTo>
                  <a:cubicBezTo>
                    <a:pt x="856" y="336"/>
                    <a:pt x="832" y="335"/>
                    <a:pt x="812" y="332"/>
                  </a:cubicBezTo>
                  <a:cubicBezTo>
                    <a:pt x="790" y="328"/>
                    <a:pt x="764" y="321"/>
                    <a:pt x="740" y="321"/>
                  </a:cubicBezTo>
                  <a:cubicBezTo>
                    <a:pt x="742" y="315"/>
                    <a:pt x="738" y="308"/>
                    <a:pt x="731" y="309"/>
                  </a:cubicBezTo>
                  <a:cubicBezTo>
                    <a:pt x="731" y="308"/>
                    <a:pt x="729" y="307"/>
                    <a:pt x="728" y="308"/>
                  </a:cubicBezTo>
                  <a:cubicBezTo>
                    <a:pt x="727" y="308"/>
                    <a:pt x="726" y="309"/>
                    <a:pt x="726" y="309"/>
                  </a:cubicBezTo>
                  <a:cubicBezTo>
                    <a:pt x="726" y="309"/>
                    <a:pt x="726" y="308"/>
                    <a:pt x="726" y="308"/>
                  </a:cubicBezTo>
                  <a:cubicBezTo>
                    <a:pt x="713" y="279"/>
                    <a:pt x="711" y="247"/>
                    <a:pt x="723" y="217"/>
                  </a:cubicBezTo>
                  <a:cubicBezTo>
                    <a:pt x="727" y="217"/>
                    <a:pt x="730" y="217"/>
                    <a:pt x="733" y="216"/>
                  </a:cubicBezTo>
                  <a:cubicBezTo>
                    <a:pt x="734" y="217"/>
                    <a:pt x="734" y="218"/>
                    <a:pt x="735" y="217"/>
                  </a:cubicBezTo>
                  <a:cubicBezTo>
                    <a:pt x="739" y="216"/>
                    <a:pt x="741" y="214"/>
                    <a:pt x="741" y="210"/>
                  </a:cubicBezTo>
                  <a:cubicBezTo>
                    <a:pt x="741" y="209"/>
                    <a:pt x="741" y="206"/>
                    <a:pt x="739" y="204"/>
                  </a:cubicBezTo>
                  <a:cubicBezTo>
                    <a:pt x="739" y="204"/>
                    <a:pt x="740" y="204"/>
                    <a:pt x="740" y="204"/>
                  </a:cubicBezTo>
                  <a:cubicBezTo>
                    <a:pt x="742" y="205"/>
                    <a:pt x="744" y="201"/>
                    <a:pt x="741" y="200"/>
                  </a:cubicBezTo>
                  <a:cubicBezTo>
                    <a:pt x="695" y="181"/>
                    <a:pt x="651" y="158"/>
                    <a:pt x="609" y="132"/>
                  </a:cubicBezTo>
                  <a:cubicBezTo>
                    <a:pt x="614" y="125"/>
                    <a:pt x="619" y="118"/>
                    <a:pt x="623" y="110"/>
                  </a:cubicBezTo>
                  <a:cubicBezTo>
                    <a:pt x="623" y="109"/>
                    <a:pt x="623" y="108"/>
                    <a:pt x="622" y="108"/>
                  </a:cubicBezTo>
                  <a:cubicBezTo>
                    <a:pt x="616" y="108"/>
                    <a:pt x="612" y="108"/>
                    <a:pt x="606" y="109"/>
                  </a:cubicBezTo>
                  <a:cubicBezTo>
                    <a:pt x="606" y="109"/>
                    <a:pt x="606" y="109"/>
                    <a:pt x="606" y="109"/>
                  </a:cubicBezTo>
                  <a:cubicBezTo>
                    <a:pt x="601" y="99"/>
                    <a:pt x="598" y="90"/>
                    <a:pt x="596" y="79"/>
                  </a:cubicBezTo>
                  <a:cubicBezTo>
                    <a:pt x="595" y="68"/>
                    <a:pt x="592" y="53"/>
                    <a:pt x="600" y="45"/>
                  </a:cubicBezTo>
                  <a:cubicBezTo>
                    <a:pt x="601" y="43"/>
                    <a:pt x="600" y="41"/>
                    <a:pt x="599" y="41"/>
                  </a:cubicBezTo>
                  <a:cubicBezTo>
                    <a:pt x="605" y="35"/>
                    <a:pt x="610" y="29"/>
                    <a:pt x="616" y="23"/>
                  </a:cubicBezTo>
                  <a:cubicBezTo>
                    <a:pt x="617" y="22"/>
                    <a:pt x="616" y="20"/>
                    <a:pt x="615" y="20"/>
                  </a:cubicBezTo>
                  <a:cubicBezTo>
                    <a:pt x="615" y="20"/>
                    <a:pt x="614" y="20"/>
                    <a:pt x="614" y="20"/>
                  </a:cubicBezTo>
                  <a:cubicBezTo>
                    <a:pt x="586" y="12"/>
                    <a:pt x="556" y="11"/>
                    <a:pt x="527" y="10"/>
                  </a:cubicBezTo>
                  <a:cubicBezTo>
                    <a:pt x="497" y="9"/>
                    <a:pt x="466" y="8"/>
                    <a:pt x="436" y="7"/>
                  </a:cubicBezTo>
                  <a:cubicBezTo>
                    <a:pt x="405" y="6"/>
                    <a:pt x="374" y="5"/>
                    <a:pt x="343" y="4"/>
                  </a:cubicBezTo>
                  <a:cubicBezTo>
                    <a:pt x="311" y="3"/>
                    <a:pt x="279" y="0"/>
                    <a:pt x="247" y="2"/>
                  </a:cubicBezTo>
                  <a:cubicBezTo>
                    <a:pt x="246" y="2"/>
                    <a:pt x="246" y="2"/>
                    <a:pt x="246" y="3"/>
                  </a:cubicBezTo>
                  <a:cubicBezTo>
                    <a:pt x="215" y="9"/>
                    <a:pt x="184" y="23"/>
                    <a:pt x="155" y="35"/>
                  </a:cubicBezTo>
                  <a:cubicBezTo>
                    <a:pt x="141" y="41"/>
                    <a:pt x="127" y="47"/>
                    <a:pt x="113" y="53"/>
                  </a:cubicBezTo>
                  <a:cubicBezTo>
                    <a:pt x="103" y="57"/>
                    <a:pt x="90" y="61"/>
                    <a:pt x="82" y="69"/>
                  </a:cubicBezTo>
                  <a:cubicBezTo>
                    <a:pt x="77" y="76"/>
                    <a:pt x="76" y="86"/>
                    <a:pt x="75" y="94"/>
                  </a:cubicBezTo>
                  <a:cubicBezTo>
                    <a:pt x="74" y="110"/>
                    <a:pt x="72" y="126"/>
                    <a:pt x="70" y="141"/>
                  </a:cubicBezTo>
                  <a:cubicBezTo>
                    <a:pt x="69" y="157"/>
                    <a:pt x="66" y="188"/>
                    <a:pt x="86" y="194"/>
                  </a:cubicBezTo>
                  <a:cubicBezTo>
                    <a:pt x="86" y="195"/>
                    <a:pt x="86" y="195"/>
                    <a:pt x="86" y="195"/>
                  </a:cubicBezTo>
                  <a:cubicBezTo>
                    <a:pt x="107" y="199"/>
                    <a:pt x="128" y="201"/>
                    <a:pt x="150" y="202"/>
                  </a:cubicBezTo>
                  <a:cubicBezTo>
                    <a:pt x="149" y="202"/>
                    <a:pt x="149" y="203"/>
                    <a:pt x="150" y="203"/>
                  </a:cubicBezTo>
                  <a:cubicBezTo>
                    <a:pt x="153" y="210"/>
                    <a:pt x="159" y="215"/>
                    <a:pt x="166" y="218"/>
                  </a:cubicBezTo>
                  <a:cubicBezTo>
                    <a:pt x="166" y="218"/>
                    <a:pt x="167" y="218"/>
                    <a:pt x="166" y="218"/>
                  </a:cubicBezTo>
                  <a:cubicBezTo>
                    <a:pt x="161" y="213"/>
                    <a:pt x="157" y="207"/>
                    <a:pt x="152" y="202"/>
                  </a:cubicBezTo>
                  <a:cubicBezTo>
                    <a:pt x="168" y="203"/>
                    <a:pt x="184" y="203"/>
                    <a:pt x="200" y="204"/>
                  </a:cubicBezTo>
                  <a:cubicBezTo>
                    <a:pt x="240" y="206"/>
                    <a:pt x="279" y="207"/>
                    <a:pt x="318" y="208"/>
                  </a:cubicBezTo>
                  <a:cubicBezTo>
                    <a:pt x="337" y="209"/>
                    <a:pt x="356" y="210"/>
                    <a:pt x="374" y="211"/>
                  </a:cubicBezTo>
                  <a:cubicBezTo>
                    <a:pt x="344" y="211"/>
                    <a:pt x="313" y="213"/>
                    <a:pt x="283" y="214"/>
                  </a:cubicBezTo>
                  <a:cubicBezTo>
                    <a:pt x="248" y="216"/>
                    <a:pt x="211" y="214"/>
                    <a:pt x="176" y="218"/>
                  </a:cubicBezTo>
                  <a:cubicBezTo>
                    <a:pt x="175" y="219"/>
                    <a:pt x="175" y="221"/>
                    <a:pt x="176" y="221"/>
                  </a:cubicBezTo>
                  <a:cubicBezTo>
                    <a:pt x="211" y="223"/>
                    <a:pt x="248" y="219"/>
                    <a:pt x="283" y="217"/>
                  </a:cubicBezTo>
                  <a:cubicBezTo>
                    <a:pt x="318" y="216"/>
                    <a:pt x="354" y="217"/>
                    <a:pt x="389" y="213"/>
                  </a:cubicBezTo>
                  <a:cubicBezTo>
                    <a:pt x="390" y="213"/>
                    <a:pt x="390" y="212"/>
                    <a:pt x="390" y="212"/>
                  </a:cubicBezTo>
                  <a:cubicBezTo>
                    <a:pt x="405" y="213"/>
                    <a:pt x="420" y="213"/>
                    <a:pt x="435" y="215"/>
                  </a:cubicBezTo>
                  <a:cubicBezTo>
                    <a:pt x="437" y="215"/>
                    <a:pt x="440" y="215"/>
                    <a:pt x="443" y="215"/>
                  </a:cubicBezTo>
                  <a:cubicBezTo>
                    <a:pt x="402" y="216"/>
                    <a:pt x="361" y="218"/>
                    <a:pt x="321" y="220"/>
                  </a:cubicBezTo>
                  <a:cubicBezTo>
                    <a:pt x="297" y="221"/>
                    <a:pt x="273" y="222"/>
                    <a:pt x="249" y="223"/>
                  </a:cubicBezTo>
                  <a:cubicBezTo>
                    <a:pt x="225" y="224"/>
                    <a:pt x="200" y="223"/>
                    <a:pt x="176" y="227"/>
                  </a:cubicBezTo>
                  <a:cubicBezTo>
                    <a:pt x="176" y="227"/>
                    <a:pt x="176" y="227"/>
                    <a:pt x="176" y="227"/>
                  </a:cubicBezTo>
                  <a:cubicBezTo>
                    <a:pt x="175" y="227"/>
                    <a:pt x="175" y="227"/>
                    <a:pt x="175" y="226"/>
                  </a:cubicBezTo>
                  <a:cubicBezTo>
                    <a:pt x="151" y="217"/>
                    <a:pt x="157" y="270"/>
                    <a:pt x="158" y="280"/>
                  </a:cubicBezTo>
                  <a:cubicBezTo>
                    <a:pt x="160" y="294"/>
                    <a:pt x="165" y="342"/>
                    <a:pt x="188" y="339"/>
                  </a:cubicBezTo>
                  <a:cubicBezTo>
                    <a:pt x="189" y="339"/>
                    <a:pt x="189" y="339"/>
                    <a:pt x="189" y="338"/>
                  </a:cubicBezTo>
                  <a:cubicBezTo>
                    <a:pt x="210" y="341"/>
                    <a:pt x="232" y="339"/>
                    <a:pt x="253" y="339"/>
                  </a:cubicBezTo>
                  <a:cubicBezTo>
                    <a:pt x="277" y="338"/>
                    <a:pt x="301" y="337"/>
                    <a:pt x="325" y="335"/>
                  </a:cubicBezTo>
                  <a:cubicBezTo>
                    <a:pt x="372" y="333"/>
                    <a:pt x="419" y="329"/>
                    <a:pt x="465" y="328"/>
                  </a:cubicBezTo>
                  <a:cubicBezTo>
                    <a:pt x="512" y="327"/>
                    <a:pt x="559" y="329"/>
                    <a:pt x="606" y="328"/>
                  </a:cubicBezTo>
                  <a:cubicBezTo>
                    <a:pt x="645" y="328"/>
                    <a:pt x="692" y="330"/>
                    <a:pt x="728" y="313"/>
                  </a:cubicBezTo>
                  <a:cubicBezTo>
                    <a:pt x="729" y="314"/>
                    <a:pt x="730" y="314"/>
                    <a:pt x="731" y="314"/>
                  </a:cubicBezTo>
                  <a:cubicBezTo>
                    <a:pt x="732" y="321"/>
                    <a:pt x="730" y="325"/>
                    <a:pt x="726" y="326"/>
                  </a:cubicBezTo>
                  <a:cubicBezTo>
                    <a:pt x="723" y="326"/>
                    <a:pt x="720" y="327"/>
                    <a:pt x="718" y="327"/>
                  </a:cubicBezTo>
                  <a:cubicBezTo>
                    <a:pt x="711" y="329"/>
                    <a:pt x="703" y="330"/>
                    <a:pt x="696" y="331"/>
                  </a:cubicBezTo>
                  <a:cubicBezTo>
                    <a:pt x="685" y="332"/>
                    <a:pt x="675" y="333"/>
                    <a:pt x="664" y="333"/>
                  </a:cubicBezTo>
                  <a:cubicBezTo>
                    <a:pt x="642" y="334"/>
                    <a:pt x="620" y="333"/>
                    <a:pt x="598" y="333"/>
                  </a:cubicBezTo>
                  <a:cubicBezTo>
                    <a:pt x="582" y="333"/>
                    <a:pt x="565" y="333"/>
                    <a:pt x="549" y="333"/>
                  </a:cubicBezTo>
                  <a:cubicBezTo>
                    <a:pt x="549" y="333"/>
                    <a:pt x="549" y="333"/>
                    <a:pt x="549" y="332"/>
                  </a:cubicBezTo>
                  <a:cubicBezTo>
                    <a:pt x="550" y="332"/>
                    <a:pt x="549" y="331"/>
                    <a:pt x="548" y="332"/>
                  </a:cubicBezTo>
                  <a:cubicBezTo>
                    <a:pt x="548" y="332"/>
                    <a:pt x="547" y="332"/>
                    <a:pt x="547" y="333"/>
                  </a:cubicBezTo>
                  <a:cubicBezTo>
                    <a:pt x="518" y="333"/>
                    <a:pt x="489" y="333"/>
                    <a:pt x="459" y="334"/>
                  </a:cubicBezTo>
                  <a:cubicBezTo>
                    <a:pt x="413" y="336"/>
                    <a:pt x="367" y="338"/>
                    <a:pt x="321" y="341"/>
                  </a:cubicBezTo>
                  <a:cubicBezTo>
                    <a:pt x="299" y="342"/>
                    <a:pt x="277" y="344"/>
                    <a:pt x="255" y="346"/>
                  </a:cubicBezTo>
                  <a:cubicBezTo>
                    <a:pt x="232" y="348"/>
                    <a:pt x="211" y="350"/>
                    <a:pt x="188" y="343"/>
                  </a:cubicBezTo>
                  <a:cubicBezTo>
                    <a:pt x="187" y="343"/>
                    <a:pt x="187" y="343"/>
                    <a:pt x="187" y="343"/>
                  </a:cubicBezTo>
                  <a:cubicBezTo>
                    <a:pt x="187" y="343"/>
                    <a:pt x="186" y="342"/>
                    <a:pt x="185" y="342"/>
                  </a:cubicBezTo>
                  <a:cubicBezTo>
                    <a:pt x="173" y="349"/>
                    <a:pt x="162" y="327"/>
                    <a:pt x="159" y="319"/>
                  </a:cubicBezTo>
                  <a:cubicBezTo>
                    <a:pt x="156" y="309"/>
                    <a:pt x="155" y="299"/>
                    <a:pt x="154" y="290"/>
                  </a:cubicBezTo>
                  <a:cubicBezTo>
                    <a:pt x="153" y="274"/>
                    <a:pt x="146" y="221"/>
                    <a:pt x="172" y="221"/>
                  </a:cubicBezTo>
                  <a:cubicBezTo>
                    <a:pt x="172" y="221"/>
                    <a:pt x="173" y="220"/>
                    <a:pt x="172" y="220"/>
                  </a:cubicBezTo>
                  <a:cubicBezTo>
                    <a:pt x="140" y="215"/>
                    <a:pt x="151" y="278"/>
                    <a:pt x="152" y="294"/>
                  </a:cubicBezTo>
                  <a:cubicBezTo>
                    <a:pt x="153" y="300"/>
                    <a:pt x="156" y="316"/>
                    <a:pt x="161" y="329"/>
                  </a:cubicBezTo>
                  <a:cubicBezTo>
                    <a:pt x="158" y="325"/>
                    <a:pt x="156" y="321"/>
                    <a:pt x="154" y="316"/>
                  </a:cubicBezTo>
                  <a:cubicBezTo>
                    <a:pt x="154" y="316"/>
                    <a:pt x="153" y="315"/>
                    <a:pt x="153" y="315"/>
                  </a:cubicBezTo>
                  <a:cubicBezTo>
                    <a:pt x="151" y="312"/>
                    <a:pt x="149" y="308"/>
                    <a:pt x="147" y="305"/>
                  </a:cubicBezTo>
                  <a:cubicBezTo>
                    <a:pt x="140" y="292"/>
                    <a:pt x="133" y="279"/>
                    <a:pt x="125" y="266"/>
                  </a:cubicBezTo>
                  <a:cubicBezTo>
                    <a:pt x="111" y="242"/>
                    <a:pt x="97" y="216"/>
                    <a:pt x="81" y="193"/>
                  </a:cubicBezTo>
                  <a:cubicBezTo>
                    <a:pt x="80" y="191"/>
                    <a:pt x="77" y="192"/>
                    <a:pt x="78" y="194"/>
                  </a:cubicBezTo>
                  <a:cubicBezTo>
                    <a:pt x="90" y="219"/>
                    <a:pt x="105" y="242"/>
                    <a:pt x="119" y="266"/>
                  </a:cubicBezTo>
                  <a:cubicBezTo>
                    <a:pt x="94" y="275"/>
                    <a:pt x="67" y="285"/>
                    <a:pt x="44" y="298"/>
                  </a:cubicBezTo>
                  <a:cubicBezTo>
                    <a:pt x="26" y="307"/>
                    <a:pt x="30" y="334"/>
                    <a:pt x="30" y="351"/>
                  </a:cubicBezTo>
                  <a:cubicBezTo>
                    <a:pt x="30" y="356"/>
                    <a:pt x="29" y="369"/>
                    <a:pt x="29" y="384"/>
                  </a:cubicBezTo>
                  <a:cubicBezTo>
                    <a:pt x="19" y="384"/>
                    <a:pt x="15" y="393"/>
                    <a:pt x="12" y="402"/>
                  </a:cubicBezTo>
                  <a:cubicBezTo>
                    <a:pt x="7" y="420"/>
                    <a:pt x="7" y="442"/>
                    <a:pt x="6" y="461"/>
                  </a:cubicBezTo>
                  <a:cubicBezTo>
                    <a:pt x="6" y="476"/>
                    <a:pt x="0" y="524"/>
                    <a:pt x="29" y="516"/>
                  </a:cubicBezTo>
                  <a:cubicBezTo>
                    <a:pt x="29" y="516"/>
                    <a:pt x="29" y="516"/>
                    <a:pt x="29" y="517"/>
                  </a:cubicBezTo>
                  <a:cubicBezTo>
                    <a:pt x="61" y="533"/>
                    <a:pt x="98" y="540"/>
                    <a:pt x="133" y="549"/>
                  </a:cubicBezTo>
                  <a:cubicBezTo>
                    <a:pt x="169" y="558"/>
                    <a:pt x="205" y="565"/>
                    <a:pt x="241" y="576"/>
                  </a:cubicBezTo>
                  <a:cubicBezTo>
                    <a:pt x="310" y="596"/>
                    <a:pt x="377" y="627"/>
                    <a:pt x="450" y="634"/>
                  </a:cubicBezTo>
                  <a:cubicBezTo>
                    <a:pt x="450" y="635"/>
                    <a:pt x="451" y="635"/>
                    <a:pt x="452" y="635"/>
                  </a:cubicBezTo>
                  <a:cubicBezTo>
                    <a:pt x="495" y="628"/>
                    <a:pt x="537" y="611"/>
                    <a:pt x="577" y="594"/>
                  </a:cubicBezTo>
                  <a:cubicBezTo>
                    <a:pt x="619" y="577"/>
                    <a:pt x="661" y="560"/>
                    <a:pt x="703" y="542"/>
                  </a:cubicBezTo>
                  <a:cubicBezTo>
                    <a:pt x="723" y="534"/>
                    <a:pt x="744" y="526"/>
                    <a:pt x="764" y="517"/>
                  </a:cubicBezTo>
                  <a:cubicBezTo>
                    <a:pt x="784" y="509"/>
                    <a:pt x="805" y="498"/>
                    <a:pt x="825" y="490"/>
                  </a:cubicBezTo>
                  <a:cubicBezTo>
                    <a:pt x="838" y="486"/>
                    <a:pt x="857" y="487"/>
                    <a:pt x="867" y="477"/>
                  </a:cubicBezTo>
                  <a:cubicBezTo>
                    <a:pt x="873" y="470"/>
                    <a:pt x="873" y="462"/>
                    <a:pt x="865" y="458"/>
                  </a:cubicBezTo>
                  <a:cubicBezTo>
                    <a:pt x="863" y="457"/>
                    <a:pt x="862" y="457"/>
                    <a:pt x="862" y="458"/>
                  </a:cubicBezTo>
                  <a:cubicBezTo>
                    <a:pt x="861" y="457"/>
                    <a:pt x="859" y="456"/>
                    <a:pt x="858" y="457"/>
                  </a:cubicBezTo>
                  <a:cubicBezTo>
                    <a:pt x="858" y="458"/>
                    <a:pt x="857" y="458"/>
                    <a:pt x="857" y="459"/>
                  </a:cubicBezTo>
                  <a:cubicBezTo>
                    <a:pt x="852" y="424"/>
                    <a:pt x="852" y="393"/>
                    <a:pt x="864" y="359"/>
                  </a:cubicBezTo>
                  <a:cubicBezTo>
                    <a:pt x="864" y="358"/>
                    <a:pt x="864" y="358"/>
                    <a:pt x="864" y="358"/>
                  </a:cubicBezTo>
                  <a:cubicBezTo>
                    <a:pt x="866" y="357"/>
                    <a:pt x="869" y="356"/>
                    <a:pt x="872" y="355"/>
                  </a:cubicBezTo>
                  <a:cubicBezTo>
                    <a:pt x="874" y="354"/>
                    <a:pt x="874" y="350"/>
                    <a:pt x="871" y="350"/>
                  </a:cubicBezTo>
                  <a:close/>
                  <a:moveTo>
                    <a:pt x="736" y="213"/>
                  </a:moveTo>
                  <a:cubicBezTo>
                    <a:pt x="736" y="213"/>
                    <a:pt x="736" y="212"/>
                    <a:pt x="736" y="212"/>
                  </a:cubicBezTo>
                  <a:cubicBezTo>
                    <a:pt x="702" y="209"/>
                    <a:pt x="665" y="212"/>
                    <a:pt x="631" y="212"/>
                  </a:cubicBezTo>
                  <a:cubicBezTo>
                    <a:pt x="600" y="212"/>
                    <a:pt x="567" y="209"/>
                    <a:pt x="536" y="212"/>
                  </a:cubicBezTo>
                  <a:cubicBezTo>
                    <a:pt x="538" y="212"/>
                    <a:pt x="540" y="211"/>
                    <a:pt x="542" y="210"/>
                  </a:cubicBezTo>
                  <a:cubicBezTo>
                    <a:pt x="543" y="210"/>
                    <a:pt x="543" y="210"/>
                    <a:pt x="543" y="210"/>
                  </a:cubicBezTo>
                  <a:cubicBezTo>
                    <a:pt x="543" y="210"/>
                    <a:pt x="544" y="210"/>
                    <a:pt x="544" y="209"/>
                  </a:cubicBezTo>
                  <a:cubicBezTo>
                    <a:pt x="544" y="209"/>
                    <a:pt x="544" y="209"/>
                    <a:pt x="545" y="209"/>
                  </a:cubicBezTo>
                  <a:cubicBezTo>
                    <a:pt x="576" y="211"/>
                    <a:pt x="608" y="210"/>
                    <a:pt x="639" y="210"/>
                  </a:cubicBezTo>
                  <a:cubicBezTo>
                    <a:pt x="672" y="209"/>
                    <a:pt x="704" y="209"/>
                    <a:pt x="736" y="207"/>
                  </a:cubicBezTo>
                  <a:cubicBezTo>
                    <a:pt x="737" y="208"/>
                    <a:pt x="737" y="208"/>
                    <a:pt x="737" y="210"/>
                  </a:cubicBezTo>
                  <a:cubicBezTo>
                    <a:pt x="737" y="211"/>
                    <a:pt x="737" y="212"/>
                    <a:pt x="736" y="213"/>
                  </a:cubicBezTo>
                  <a:close/>
                  <a:moveTo>
                    <a:pt x="737" y="203"/>
                  </a:moveTo>
                  <a:cubicBezTo>
                    <a:pt x="737" y="203"/>
                    <a:pt x="737" y="203"/>
                    <a:pt x="736" y="203"/>
                  </a:cubicBezTo>
                  <a:cubicBezTo>
                    <a:pt x="704" y="204"/>
                    <a:pt x="672" y="206"/>
                    <a:pt x="639" y="206"/>
                  </a:cubicBezTo>
                  <a:cubicBezTo>
                    <a:pt x="609" y="207"/>
                    <a:pt x="578" y="205"/>
                    <a:pt x="547" y="207"/>
                  </a:cubicBezTo>
                  <a:cubicBezTo>
                    <a:pt x="562" y="193"/>
                    <a:pt x="575" y="176"/>
                    <a:pt x="588" y="160"/>
                  </a:cubicBezTo>
                  <a:cubicBezTo>
                    <a:pt x="594" y="151"/>
                    <a:pt x="601" y="143"/>
                    <a:pt x="607" y="134"/>
                  </a:cubicBezTo>
                  <a:cubicBezTo>
                    <a:pt x="648" y="162"/>
                    <a:pt x="691" y="184"/>
                    <a:pt x="737" y="203"/>
                  </a:cubicBezTo>
                  <a:close/>
                  <a:moveTo>
                    <a:pt x="429" y="210"/>
                  </a:moveTo>
                  <a:cubicBezTo>
                    <a:pt x="391" y="207"/>
                    <a:pt x="353" y="205"/>
                    <a:pt x="315" y="204"/>
                  </a:cubicBezTo>
                  <a:cubicBezTo>
                    <a:pt x="278" y="202"/>
                    <a:pt x="241" y="201"/>
                    <a:pt x="203" y="199"/>
                  </a:cubicBezTo>
                  <a:cubicBezTo>
                    <a:pt x="166" y="198"/>
                    <a:pt x="129" y="194"/>
                    <a:pt x="91" y="194"/>
                  </a:cubicBezTo>
                  <a:cubicBezTo>
                    <a:pt x="91" y="194"/>
                    <a:pt x="91" y="193"/>
                    <a:pt x="91" y="193"/>
                  </a:cubicBezTo>
                  <a:cubicBezTo>
                    <a:pt x="65" y="175"/>
                    <a:pt x="73" y="146"/>
                    <a:pt x="76" y="119"/>
                  </a:cubicBezTo>
                  <a:cubicBezTo>
                    <a:pt x="77" y="107"/>
                    <a:pt x="77" y="85"/>
                    <a:pt x="83" y="75"/>
                  </a:cubicBezTo>
                  <a:cubicBezTo>
                    <a:pt x="90" y="64"/>
                    <a:pt x="107" y="59"/>
                    <a:pt x="118" y="55"/>
                  </a:cubicBezTo>
                  <a:cubicBezTo>
                    <a:pt x="140" y="46"/>
                    <a:pt x="162" y="37"/>
                    <a:pt x="184" y="29"/>
                  </a:cubicBezTo>
                  <a:cubicBezTo>
                    <a:pt x="205" y="21"/>
                    <a:pt x="227" y="14"/>
                    <a:pt x="248" y="4"/>
                  </a:cubicBezTo>
                  <a:cubicBezTo>
                    <a:pt x="277" y="8"/>
                    <a:pt x="307" y="7"/>
                    <a:pt x="337" y="8"/>
                  </a:cubicBezTo>
                  <a:cubicBezTo>
                    <a:pt x="368" y="9"/>
                    <a:pt x="399" y="10"/>
                    <a:pt x="430" y="11"/>
                  </a:cubicBezTo>
                  <a:cubicBezTo>
                    <a:pt x="491" y="13"/>
                    <a:pt x="550" y="16"/>
                    <a:pt x="611" y="24"/>
                  </a:cubicBezTo>
                  <a:cubicBezTo>
                    <a:pt x="584" y="45"/>
                    <a:pt x="560" y="72"/>
                    <a:pt x="540" y="100"/>
                  </a:cubicBezTo>
                  <a:cubicBezTo>
                    <a:pt x="540" y="100"/>
                    <a:pt x="539" y="99"/>
                    <a:pt x="539" y="99"/>
                  </a:cubicBezTo>
                  <a:cubicBezTo>
                    <a:pt x="492" y="82"/>
                    <a:pt x="438" y="84"/>
                    <a:pt x="389" y="81"/>
                  </a:cubicBezTo>
                  <a:cubicBezTo>
                    <a:pt x="335" y="77"/>
                    <a:pt x="282" y="74"/>
                    <a:pt x="229" y="71"/>
                  </a:cubicBezTo>
                  <a:cubicBezTo>
                    <a:pt x="203" y="70"/>
                    <a:pt x="177" y="69"/>
                    <a:pt x="151" y="69"/>
                  </a:cubicBezTo>
                  <a:cubicBezTo>
                    <a:pt x="134" y="69"/>
                    <a:pt x="105" y="64"/>
                    <a:pt x="91" y="75"/>
                  </a:cubicBezTo>
                  <a:cubicBezTo>
                    <a:pt x="78" y="84"/>
                    <a:pt x="80" y="106"/>
                    <a:pt x="79" y="121"/>
                  </a:cubicBezTo>
                  <a:cubicBezTo>
                    <a:pt x="78" y="142"/>
                    <a:pt x="75" y="166"/>
                    <a:pt x="88" y="184"/>
                  </a:cubicBezTo>
                  <a:cubicBezTo>
                    <a:pt x="88" y="185"/>
                    <a:pt x="89" y="185"/>
                    <a:pt x="90" y="185"/>
                  </a:cubicBezTo>
                  <a:cubicBezTo>
                    <a:pt x="91" y="186"/>
                    <a:pt x="93" y="186"/>
                    <a:pt x="96" y="185"/>
                  </a:cubicBezTo>
                  <a:cubicBezTo>
                    <a:pt x="96" y="185"/>
                    <a:pt x="97" y="185"/>
                    <a:pt x="97" y="185"/>
                  </a:cubicBezTo>
                  <a:cubicBezTo>
                    <a:pt x="132" y="190"/>
                    <a:pt x="168" y="190"/>
                    <a:pt x="203" y="193"/>
                  </a:cubicBezTo>
                  <a:cubicBezTo>
                    <a:pt x="240" y="195"/>
                    <a:pt x="278" y="197"/>
                    <a:pt x="315" y="199"/>
                  </a:cubicBezTo>
                  <a:cubicBezTo>
                    <a:pt x="351" y="201"/>
                    <a:pt x="388" y="202"/>
                    <a:pt x="424" y="203"/>
                  </a:cubicBezTo>
                  <a:cubicBezTo>
                    <a:pt x="458" y="204"/>
                    <a:pt x="495" y="209"/>
                    <a:pt x="528" y="201"/>
                  </a:cubicBezTo>
                  <a:cubicBezTo>
                    <a:pt x="530" y="201"/>
                    <a:pt x="530" y="200"/>
                    <a:pt x="529" y="199"/>
                  </a:cubicBezTo>
                  <a:cubicBezTo>
                    <a:pt x="530" y="199"/>
                    <a:pt x="531" y="199"/>
                    <a:pt x="530" y="198"/>
                  </a:cubicBezTo>
                  <a:cubicBezTo>
                    <a:pt x="530" y="194"/>
                    <a:pt x="530" y="189"/>
                    <a:pt x="529" y="185"/>
                  </a:cubicBezTo>
                  <a:cubicBezTo>
                    <a:pt x="530" y="185"/>
                    <a:pt x="530" y="185"/>
                    <a:pt x="530" y="184"/>
                  </a:cubicBezTo>
                  <a:cubicBezTo>
                    <a:pt x="551" y="160"/>
                    <a:pt x="572" y="137"/>
                    <a:pt x="594" y="114"/>
                  </a:cubicBezTo>
                  <a:cubicBezTo>
                    <a:pt x="595" y="113"/>
                    <a:pt x="594" y="112"/>
                    <a:pt x="593" y="113"/>
                  </a:cubicBezTo>
                  <a:cubicBezTo>
                    <a:pt x="570" y="134"/>
                    <a:pt x="549" y="158"/>
                    <a:pt x="529" y="183"/>
                  </a:cubicBezTo>
                  <a:cubicBezTo>
                    <a:pt x="529" y="179"/>
                    <a:pt x="529" y="175"/>
                    <a:pt x="529" y="170"/>
                  </a:cubicBezTo>
                  <a:cubicBezTo>
                    <a:pt x="529" y="170"/>
                    <a:pt x="529" y="170"/>
                    <a:pt x="529" y="170"/>
                  </a:cubicBezTo>
                  <a:cubicBezTo>
                    <a:pt x="542" y="156"/>
                    <a:pt x="556" y="141"/>
                    <a:pt x="568" y="126"/>
                  </a:cubicBezTo>
                  <a:cubicBezTo>
                    <a:pt x="568" y="126"/>
                    <a:pt x="567" y="124"/>
                    <a:pt x="567" y="125"/>
                  </a:cubicBezTo>
                  <a:cubicBezTo>
                    <a:pt x="554" y="139"/>
                    <a:pt x="541" y="154"/>
                    <a:pt x="529" y="168"/>
                  </a:cubicBezTo>
                  <a:cubicBezTo>
                    <a:pt x="529" y="152"/>
                    <a:pt x="531" y="137"/>
                    <a:pt x="533" y="121"/>
                  </a:cubicBezTo>
                  <a:cubicBezTo>
                    <a:pt x="551" y="102"/>
                    <a:pt x="566" y="80"/>
                    <a:pt x="586" y="63"/>
                  </a:cubicBezTo>
                  <a:cubicBezTo>
                    <a:pt x="586" y="63"/>
                    <a:pt x="586" y="62"/>
                    <a:pt x="585" y="62"/>
                  </a:cubicBezTo>
                  <a:cubicBezTo>
                    <a:pt x="574" y="70"/>
                    <a:pt x="566" y="81"/>
                    <a:pt x="557" y="90"/>
                  </a:cubicBezTo>
                  <a:cubicBezTo>
                    <a:pt x="550" y="99"/>
                    <a:pt x="541" y="108"/>
                    <a:pt x="534" y="117"/>
                  </a:cubicBezTo>
                  <a:cubicBezTo>
                    <a:pt x="535" y="113"/>
                    <a:pt x="536" y="109"/>
                    <a:pt x="536" y="104"/>
                  </a:cubicBezTo>
                  <a:cubicBezTo>
                    <a:pt x="537" y="104"/>
                    <a:pt x="537" y="103"/>
                    <a:pt x="536" y="103"/>
                  </a:cubicBezTo>
                  <a:cubicBezTo>
                    <a:pt x="537" y="103"/>
                    <a:pt x="537" y="103"/>
                    <a:pt x="538" y="103"/>
                  </a:cubicBezTo>
                  <a:cubicBezTo>
                    <a:pt x="539" y="104"/>
                    <a:pt x="539" y="103"/>
                    <a:pt x="540" y="103"/>
                  </a:cubicBezTo>
                  <a:cubicBezTo>
                    <a:pt x="541" y="103"/>
                    <a:pt x="542" y="103"/>
                    <a:pt x="542" y="103"/>
                  </a:cubicBezTo>
                  <a:cubicBezTo>
                    <a:pt x="559" y="83"/>
                    <a:pt x="576" y="65"/>
                    <a:pt x="594" y="46"/>
                  </a:cubicBezTo>
                  <a:cubicBezTo>
                    <a:pt x="590" y="55"/>
                    <a:pt x="591" y="65"/>
                    <a:pt x="592" y="75"/>
                  </a:cubicBezTo>
                  <a:cubicBezTo>
                    <a:pt x="592" y="81"/>
                    <a:pt x="593" y="86"/>
                    <a:pt x="595" y="92"/>
                  </a:cubicBezTo>
                  <a:cubicBezTo>
                    <a:pt x="571" y="112"/>
                    <a:pt x="550" y="133"/>
                    <a:pt x="530" y="157"/>
                  </a:cubicBezTo>
                  <a:cubicBezTo>
                    <a:pt x="529" y="157"/>
                    <a:pt x="530" y="158"/>
                    <a:pt x="530" y="157"/>
                  </a:cubicBezTo>
                  <a:cubicBezTo>
                    <a:pt x="551" y="135"/>
                    <a:pt x="572" y="114"/>
                    <a:pt x="595" y="93"/>
                  </a:cubicBezTo>
                  <a:cubicBezTo>
                    <a:pt x="597" y="99"/>
                    <a:pt x="600" y="105"/>
                    <a:pt x="604" y="111"/>
                  </a:cubicBezTo>
                  <a:cubicBezTo>
                    <a:pt x="591" y="121"/>
                    <a:pt x="581" y="135"/>
                    <a:pt x="571" y="148"/>
                  </a:cubicBezTo>
                  <a:cubicBezTo>
                    <a:pt x="558" y="165"/>
                    <a:pt x="545" y="182"/>
                    <a:pt x="531" y="199"/>
                  </a:cubicBezTo>
                  <a:cubicBezTo>
                    <a:pt x="530" y="200"/>
                    <a:pt x="532" y="202"/>
                    <a:pt x="533" y="201"/>
                  </a:cubicBezTo>
                  <a:cubicBezTo>
                    <a:pt x="547" y="189"/>
                    <a:pt x="557" y="175"/>
                    <a:pt x="568" y="160"/>
                  </a:cubicBezTo>
                  <a:cubicBezTo>
                    <a:pt x="580" y="143"/>
                    <a:pt x="593" y="128"/>
                    <a:pt x="607" y="112"/>
                  </a:cubicBezTo>
                  <a:cubicBezTo>
                    <a:pt x="607" y="112"/>
                    <a:pt x="607" y="111"/>
                    <a:pt x="607" y="111"/>
                  </a:cubicBezTo>
                  <a:cubicBezTo>
                    <a:pt x="624" y="107"/>
                    <a:pt x="616" y="114"/>
                    <a:pt x="613" y="118"/>
                  </a:cubicBezTo>
                  <a:cubicBezTo>
                    <a:pt x="610" y="122"/>
                    <a:pt x="606" y="127"/>
                    <a:pt x="603" y="132"/>
                  </a:cubicBezTo>
                  <a:cubicBezTo>
                    <a:pt x="596" y="142"/>
                    <a:pt x="588" y="151"/>
                    <a:pt x="580" y="161"/>
                  </a:cubicBezTo>
                  <a:cubicBezTo>
                    <a:pt x="568" y="176"/>
                    <a:pt x="554" y="191"/>
                    <a:pt x="543" y="207"/>
                  </a:cubicBezTo>
                  <a:cubicBezTo>
                    <a:pt x="542" y="207"/>
                    <a:pt x="542" y="207"/>
                    <a:pt x="542" y="207"/>
                  </a:cubicBezTo>
                  <a:cubicBezTo>
                    <a:pt x="541" y="207"/>
                    <a:pt x="541" y="208"/>
                    <a:pt x="541" y="208"/>
                  </a:cubicBezTo>
                  <a:cubicBezTo>
                    <a:pt x="503" y="218"/>
                    <a:pt x="467" y="213"/>
                    <a:pt x="429" y="210"/>
                  </a:cubicBezTo>
                  <a:close/>
                  <a:moveTo>
                    <a:pt x="528" y="124"/>
                  </a:moveTo>
                  <a:cubicBezTo>
                    <a:pt x="527" y="124"/>
                    <a:pt x="527" y="123"/>
                    <a:pt x="527" y="123"/>
                  </a:cubicBezTo>
                  <a:cubicBezTo>
                    <a:pt x="458" y="118"/>
                    <a:pt x="388" y="118"/>
                    <a:pt x="319" y="115"/>
                  </a:cubicBezTo>
                  <a:cubicBezTo>
                    <a:pt x="250" y="113"/>
                    <a:pt x="181" y="105"/>
                    <a:pt x="111" y="99"/>
                  </a:cubicBezTo>
                  <a:cubicBezTo>
                    <a:pt x="111" y="99"/>
                    <a:pt x="111" y="99"/>
                    <a:pt x="111" y="100"/>
                  </a:cubicBezTo>
                  <a:cubicBezTo>
                    <a:pt x="179" y="112"/>
                    <a:pt x="248" y="114"/>
                    <a:pt x="316" y="118"/>
                  </a:cubicBezTo>
                  <a:cubicBezTo>
                    <a:pt x="386" y="122"/>
                    <a:pt x="457" y="126"/>
                    <a:pt x="527" y="126"/>
                  </a:cubicBezTo>
                  <a:cubicBezTo>
                    <a:pt x="527" y="126"/>
                    <a:pt x="527" y="126"/>
                    <a:pt x="527" y="125"/>
                  </a:cubicBezTo>
                  <a:cubicBezTo>
                    <a:pt x="527" y="129"/>
                    <a:pt x="526" y="132"/>
                    <a:pt x="526" y="135"/>
                  </a:cubicBezTo>
                  <a:cubicBezTo>
                    <a:pt x="471" y="132"/>
                    <a:pt x="416" y="133"/>
                    <a:pt x="362" y="131"/>
                  </a:cubicBezTo>
                  <a:cubicBezTo>
                    <a:pt x="306" y="129"/>
                    <a:pt x="251" y="127"/>
                    <a:pt x="196" y="124"/>
                  </a:cubicBezTo>
                  <a:cubicBezTo>
                    <a:pt x="195" y="124"/>
                    <a:pt x="195" y="125"/>
                    <a:pt x="196" y="125"/>
                  </a:cubicBezTo>
                  <a:cubicBezTo>
                    <a:pt x="251" y="128"/>
                    <a:pt x="306" y="131"/>
                    <a:pt x="362" y="134"/>
                  </a:cubicBezTo>
                  <a:cubicBezTo>
                    <a:pt x="416" y="136"/>
                    <a:pt x="471" y="139"/>
                    <a:pt x="525" y="138"/>
                  </a:cubicBezTo>
                  <a:cubicBezTo>
                    <a:pt x="525" y="143"/>
                    <a:pt x="524" y="147"/>
                    <a:pt x="524" y="152"/>
                  </a:cubicBezTo>
                  <a:cubicBezTo>
                    <a:pt x="518" y="152"/>
                    <a:pt x="512" y="152"/>
                    <a:pt x="506" y="152"/>
                  </a:cubicBezTo>
                  <a:cubicBezTo>
                    <a:pt x="506" y="152"/>
                    <a:pt x="506" y="153"/>
                    <a:pt x="506" y="153"/>
                  </a:cubicBezTo>
                  <a:cubicBezTo>
                    <a:pt x="512" y="153"/>
                    <a:pt x="518" y="153"/>
                    <a:pt x="524" y="153"/>
                  </a:cubicBezTo>
                  <a:cubicBezTo>
                    <a:pt x="524" y="162"/>
                    <a:pt x="524" y="171"/>
                    <a:pt x="525" y="180"/>
                  </a:cubicBezTo>
                  <a:cubicBezTo>
                    <a:pt x="525" y="180"/>
                    <a:pt x="525" y="180"/>
                    <a:pt x="525" y="180"/>
                  </a:cubicBezTo>
                  <a:cubicBezTo>
                    <a:pt x="485" y="186"/>
                    <a:pt x="446" y="171"/>
                    <a:pt x="405" y="177"/>
                  </a:cubicBezTo>
                  <a:cubicBezTo>
                    <a:pt x="404" y="177"/>
                    <a:pt x="404" y="179"/>
                    <a:pt x="406" y="179"/>
                  </a:cubicBezTo>
                  <a:cubicBezTo>
                    <a:pt x="429" y="178"/>
                    <a:pt x="451" y="178"/>
                    <a:pt x="475" y="182"/>
                  </a:cubicBezTo>
                  <a:cubicBezTo>
                    <a:pt x="492" y="185"/>
                    <a:pt x="509" y="186"/>
                    <a:pt x="525" y="181"/>
                  </a:cubicBezTo>
                  <a:cubicBezTo>
                    <a:pt x="525" y="181"/>
                    <a:pt x="525" y="181"/>
                    <a:pt x="525" y="181"/>
                  </a:cubicBezTo>
                  <a:cubicBezTo>
                    <a:pt x="526" y="187"/>
                    <a:pt x="527" y="192"/>
                    <a:pt x="529" y="198"/>
                  </a:cubicBezTo>
                  <a:cubicBezTo>
                    <a:pt x="528" y="198"/>
                    <a:pt x="528" y="198"/>
                    <a:pt x="527" y="198"/>
                  </a:cubicBezTo>
                  <a:cubicBezTo>
                    <a:pt x="493" y="203"/>
                    <a:pt x="456" y="200"/>
                    <a:pt x="421" y="199"/>
                  </a:cubicBezTo>
                  <a:cubicBezTo>
                    <a:pt x="385" y="198"/>
                    <a:pt x="348" y="197"/>
                    <a:pt x="312" y="195"/>
                  </a:cubicBezTo>
                  <a:cubicBezTo>
                    <a:pt x="277" y="194"/>
                    <a:pt x="241" y="192"/>
                    <a:pt x="206" y="190"/>
                  </a:cubicBezTo>
                  <a:cubicBezTo>
                    <a:pt x="170" y="187"/>
                    <a:pt x="135" y="182"/>
                    <a:pt x="99" y="181"/>
                  </a:cubicBezTo>
                  <a:cubicBezTo>
                    <a:pt x="99" y="179"/>
                    <a:pt x="100" y="176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32" y="175"/>
                    <a:pt x="164" y="180"/>
                    <a:pt x="196" y="181"/>
                  </a:cubicBezTo>
                  <a:cubicBezTo>
                    <a:pt x="197" y="182"/>
                    <a:pt x="197" y="180"/>
                    <a:pt x="196" y="180"/>
                  </a:cubicBezTo>
                  <a:cubicBezTo>
                    <a:pt x="164" y="176"/>
                    <a:pt x="131" y="172"/>
                    <a:pt x="100" y="173"/>
                  </a:cubicBezTo>
                  <a:cubicBezTo>
                    <a:pt x="100" y="170"/>
                    <a:pt x="100" y="166"/>
                    <a:pt x="100" y="163"/>
                  </a:cubicBezTo>
                  <a:cubicBezTo>
                    <a:pt x="100" y="156"/>
                    <a:pt x="100" y="149"/>
                    <a:pt x="100" y="142"/>
                  </a:cubicBezTo>
                  <a:cubicBezTo>
                    <a:pt x="100" y="138"/>
                    <a:pt x="101" y="133"/>
                    <a:pt x="101" y="129"/>
                  </a:cubicBezTo>
                  <a:cubicBezTo>
                    <a:pt x="117" y="132"/>
                    <a:pt x="134" y="133"/>
                    <a:pt x="151" y="134"/>
                  </a:cubicBezTo>
                  <a:cubicBezTo>
                    <a:pt x="168" y="136"/>
                    <a:pt x="187" y="139"/>
                    <a:pt x="205" y="137"/>
                  </a:cubicBezTo>
                  <a:cubicBezTo>
                    <a:pt x="206" y="137"/>
                    <a:pt x="206" y="135"/>
                    <a:pt x="205" y="135"/>
                  </a:cubicBezTo>
                  <a:cubicBezTo>
                    <a:pt x="170" y="138"/>
                    <a:pt x="136" y="128"/>
                    <a:pt x="101" y="128"/>
                  </a:cubicBezTo>
                  <a:cubicBezTo>
                    <a:pt x="101" y="124"/>
                    <a:pt x="102" y="121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28" y="122"/>
                    <a:pt x="156" y="124"/>
                    <a:pt x="183" y="124"/>
                  </a:cubicBezTo>
                  <a:cubicBezTo>
                    <a:pt x="184" y="124"/>
                    <a:pt x="184" y="123"/>
                    <a:pt x="183" y="123"/>
                  </a:cubicBezTo>
                  <a:cubicBezTo>
                    <a:pt x="156" y="121"/>
                    <a:pt x="129" y="119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4"/>
                    <a:pt x="102" y="111"/>
                    <a:pt x="102" y="107"/>
                  </a:cubicBezTo>
                  <a:cubicBezTo>
                    <a:pt x="103" y="102"/>
                    <a:pt x="104" y="96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87"/>
                    <a:pt x="102" y="83"/>
                    <a:pt x="101" y="79"/>
                  </a:cubicBezTo>
                  <a:cubicBezTo>
                    <a:pt x="100" y="78"/>
                    <a:pt x="99" y="76"/>
                    <a:pt x="98" y="76"/>
                  </a:cubicBezTo>
                  <a:cubicBezTo>
                    <a:pt x="100" y="75"/>
                    <a:pt x="101" y="74"/>
                    <a:pt x="103" y="74"/>
                  </a:cubicBezTo>
                  <a:cubicBezTo>
                    <a:pt x="113" y="71"/>
                    <a:pt x="125" y="73"/>
                    <a:pt x="136" y="73"/>
                  </a:cubicBezTo>
                  <a:cubicBezTo>
                    <a:pt x="181" y="73"/>
                    <a:pt x="226" y="75"/>
                    <a:pt x="271" y="78"/>
                  </a:cubicBezTo>
                  <a:cubicBezTo>
                    <a:pt x="359" y="83"/>
                    <a:pt x="448" y="85"/>
                    <a:pt x="534" y="103"/>
                  </a:cubicBezTo>
                  <a:cubicBezTo>
                    <a:pt x="534" y="103"/>
                    <a:pt x="533" y="103"/>
                    <a:pt x="533" y="104"/>
                  </a:cubicBezTo>
                  <a:cubicBezTo>
                    <a:pt x="531" y="110"/>
                    <a:pt x="529" y="117"/>
                    <a:pt x="528" y="124"/>
                  </a:cubicBezTo>
                  <a:close/>
                  <a:moveTo>
                    <a:pt x="97" y="145"/>
                  </a:moveTo>
                  <a:cubicBezTo>
                    <a:pt x="96" y="151"/>
                    <a:pt x="96" y="156"/>
                    <a:pt x="96" y="161"/>
                  </a:cubicBezTo>
                  <a:cubicBezTo>
                    <a:pt x="95" y="168"/>
                    <a:pt x="94" y="175"/>
                    <a:pt x="96" y="182"/>
                  </a:cubicBezTo>
                  <a:cubicBezTo>
                    <a:pt x="95" y="182"/>
                    <a:pt x="95" y="182"/>
                    <a:pt x="95" y="182"/>
                  </a:cubicBezTo>
                  <a:cubicBezTo>
                    <a:pt x="87" y="178"/>
                    <a:pt x="92" y="148"/>
                    <a:pt x="93" y="141"/>
                  </a:cubicBezTo>
                  <a:cubicBezTo>
                    <a:pt x="93" y="128"/>
                    <a:pt x="91" y="115"/>
                    <a:pt x="91" y="102"/>
                  </a:cubicBezTo>
                  <a:cubicBezTo>
                    <a:pt x="91" y="100"/>
                    <a:pt x="90" y="87"/>
                    <a:pt x="91" y="82"/>
                  </a:cubicBezTo>
                  <a:cubicBezTo>
                    <a:pt x="91" y="82"/>
                    <a:pt x="92" y="81"/>
                    <a:pt x="93" y="80"/>
                  </a:cubicBezTo>
                  <a:cubicBezTo>
                    <a:pt x="103" y="77"/>
                    <a:pt x="98" y="102"/>
                    <a:pt x="98" y="105"/>
                  </a:cubicBezTo>
                  <a:cubicBezTo>
                    <a:pt x="97" y="118"/>
                    <a:pt x="97" y="132"/>
                    <a:pt x="97" y="145"/>
                  </a:cubicBezTo>
                  <a:close/>
                  <a:moveTo>
                    <a:pt x="88" y="158"/>
                  </a:moveTo>
                  <a:cubicBezTo>
                    <a:pt x="87" y="160"/>
                    <a:pt x="86" y="165"/>
                    <a:pt x="86" y="170"/>
                  </a:cubicBezTo>
                  <a:cubicBezTo>
                    <a:pt x="81" y="151"/>
                    <a:pt x="83" y="130"/>
                    <a:pt x="84" y="112"/>
                  </a:cubicBezTo>
                  <a:cubicBezTo>
                    <a:pt x="85" y="104"/>
                    <a:pt x="85" y="95"/>
                    <a:pt x="88" y="88"/>
                  </a:cubicBezTo>
                  <a:cubicBezTo>
                    <a:pt x="85" y="110"/>
                    <a:pt x="91" y="134"/>
                    <a:pt x="88" y="158"/>
                  </a:cubicBezTo>
                  <a:close/>
                  <a:moveTo>
                    <a:pt x="722" y="311"/>
                  </a:moveTo>
                  <a:cubicBezTo>
                    <a:pt x="633" y="315"/>
                    <a:pt x="544" y="316"/>
                    <a:pt x="454" y="319"/>
                  </a:cubicBezTo>
                  <a:cubicBezTo>
                    <a:pt x="410" y="320"/>
                    <a:pt x="365" y="321"/>
                    <a:pt x="321" y="322"/>
                  </a:cubicBezTo>
                  <a:cubicBezTo>
                    <a:pt x="275" y="323"/>
                    <a:pt x="229" y="322"/>
                    <a:pt x="183" y="326"/>
                  </a:cubicBezTo>
                  <a:cubicBezTo>
                    <a:pt x="183" y="326"/>
                    <a:pt x="183" y="326"/>
                    <a:pt x="183" y="326"/>
                  </a:cubicBezTo>
                  <a:cubicBezTo>
                    <a:pt x="229" y="328"/>
                    <a:pt x="275" y="324"/>
                    <a:pt x="321" y="323"/>
                  </a:cubicBezTo>
                  <a:cubicBezTo>
                    <a:pt x="365" y="322"/>
                    <a:pt x="410" y="321"/>
                    <a:pt x="454" y="320"/>
                  </a:cubicBezTo>
                  <a:cubicBezTo>
                    <a:pt x="542" y="318"/>
                    <a:pt x="629" y="317"/>
                    <a:pt x="716" y="313"/>
                  </a:cubicBezTo>
                  <a:cubicBezTo>
                    <a:pt x="697" y="319"/>
                    <a:pt x="677" y="320"/>
                    <a:pt x="657" y="322"/>
                  </a:cubicBezTo>
                  <a:cubicBezTo>
                    <a:pt x="635" y="324"/>
                    <a:pt x="613" y="324"/>
                    <a:pt x="591" y="324"/>
                  </a:cubicBezTo>
                  <a:cubicBezTo>
                    <a:pt x="546" y="325"/>
                    <a:pt x="501" y="323"/>
                    <a:pt x="456" y="325"/>
                  </a:cubicBezTo>
                  <a:cubicBezTo>
                    <a:pt x="413" y="326"/>
                    <a:pt x="369" y="329"/>
                    <a:pt x="325" y="332"/>
                  </a:cubicBezTo>
                  <a:cubicBezTo>
                    <a:pt x="303" y="333"/>
                    <a:pt x="281" y="335"/>
                    <a:pt x="259" y="335"/>
                  </a:cubicBezTo>
                  <a:cubicBezTo>
                    <a:pt x="236" y="336"/>
                    <a:pt x="212" y="334"/>
                    <a:pt x="188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78" y="335"/>
                    <a:pt x="172" y="326"/>
                    <a:pt x="168" y="315"/>
                  </a:cubicBezTo>
                  <a:cubicBezTo>
                    <a:pt x="220" y="316"/>
                    <a:pt x="272" y="314"/>
                    <a:pt x="323" y="312"/>
                  </a:cubicBezTo>
                  <a:cubicBezTo>
                    <a:pt x="324" y="312"/>
                    <a:pt x="325" y="310"/>
                    <a:pt x="323" y="310"/>
                  </a:cubicBezTo>
                  <a:cubicBezTo>
                    <a:pt x="272" y="310"/>
                    <a:pt x="219" y="310"/>
                    <a:pt x="168" y="313"/>
                  </a:cubicBezTo>
                  <a:cubicBezTo>
                    <a:pt x="166" y="310"/>
                    <a:pt x="165" y="306"/>
                    <a:pt x="165" y="302"/>
                  </a:cubicBezTo>
                  <a:cubicBezTo>
                    <a:pt x="195" y="304"/>
                    <a:pt x="227" y="299"/>
                    <a:pt x="258" y="299"/>
                  </a:cubicBezTo>
                  <a:cubicBezTo>
                    <a:pt x="290" y="299"/>
                    <a:pt x="321" y="300"/>
                    <a:pt x="353" y="301"/>
                  </a:cubicBezTo>
                  <a:cubicBezTo>
                    <a:pt x="354" y="301"/>
                    <a:pt x="354" y="300"/>
                    <a:pt x="353" y="300"/>
                  </a:cubicBezTo>
                  <a:cubicBezTo>
                    <a:pt x="321" y="297"/>
                    <a:pt x="287" y="296"/>
                    <a:pt x="255" y="297"/>
                  </a:cubicBezTo>
                  <a:cubicBezTo>
                    <a:pt x="225" y="297"/>
                    <a:pt x="193" y="296"/>
                    <a:pt x="164" y="301"/>
                  </a:cubicBezTo>
                  <a:cubicBezTo>
                    <a:pt x="163" y="295"/>
                    <a:pt x="162" y="289"/>
                    <a:pt x="162" y="285"/>
                  </a:cubicBezTo>
                  <a:cubicBezTo>
                    <a:pt x="162" y="285"/>
                    <a:pt x="162" y="284"/>
                    <a:pt x="162" y="284"/>
                  </a:cubicBezTo>
                  <a:cubicBezTo>
                    <a:pt x="162" y="285"/>
                    <a:pt x="162" y="285"/>
                    <a:pt x="162" y="285"/>
                  </a:cubicBezTo>
                  <a:cubicBezTo>
                    <a:pt x="175" y="286"/>
                    <a:pt x="188" y="287"/>
                    <a:pt x="200" y="286"/>
                  </a:cubicBezTo>
                  <a:cubicBezTo>
                    <a:pt x="201" y="286"/>
                    <a:pt x="201" y="286"/>
                    <a:pt x="200" y="285"/>
                  </a:cubicBezTo>
                  <a:cubicBezTo>
                    <a:pt x="188" y="284"/>
                    <a:pt x="175" y="283"/>
                    <a:pt x="162" y="283"/>
                  </a:cubicBezTo>
                  <a:cubicBezTo>
                    <a:pt x="162" y="283"/>
                    <a:pt x="162" y="284"/>
                    <a:pt x="162" y="284"/>
                  </a:cubicBezTo>
                  <a:cubicBezTo>
                    <a:pt x="161" y="282"/>
                    <a:pt x="161" y="278"/>
                    <a:pt x="161" y="273"/>
                  </a:cubicBezTo>
                  <a:cubicBezTo>
                    <a:pt x="161" y="274"/>
                    <a:pt x="161" y="274"/>
                    <a:pt x="161" y="274"/>
                  </a:cubicBezTo>
                  <a:cubicBezTo>
                    <a:pt x="200" y="275"/>
                    <a:pt x="239" y="274"/>
                    <a:pt x="278" y="274"/>
                  </a:cubicBezTo>
                  <a:cubicBezTo>
                    <a:pt x="317" y="274"/>
                    <a:pt x="357" y="275"/>
                    <a:pt x="396" y="274"/>
                  </a:cubicBezTo>
                  <a:cubicBezTo>
                    <a:pt x="397" y="274"/>
                    <a:pt x="397" y="273"/>
                    <a:pt x="396" y="273"/>
                  </a:cubicBezTo>
                  <a:cubicBezTo>
                    <a:pt x="357" y="271"/>
                    <a:pt x="317" y="273"/>
                    <a:pt x="278" y="273"/>
                  </a:cubicBezTo>
                  <a:cubicBezTo>
                    <a:pt x="239" y="272"/>
                    <a:pt x="200" y="272"/>
                    <a:pt x="161" y="273"/>
                  </a:cubicBezTo>
                  <a:cubicBezTo>
                    <a:pt x="161" y="273"/>
                    <a:pt x="161" y="273"/>
                    <a:pt x="161" y="273"/>
                  </a:cubicBezTo>
                  <a:cubicBezTo>
                    <a:pt x="161" y="268"/>
                    <a:pt x="160" y="262"/>
                    <a:pt x="161" y="256"/>
                  </a:cubicBezTo>
                  <a:cubicBezTo>
                    <a:pt x="199" y="254"/>
                    <a:pt x="238" y="250"/>
                    <a:pt x="277" y="250"/>
                  </a:cubicBezTo>
                  <a:cubicBezTo>
                    <a:pt x="315" y="249"/>
                    <a:pt x="354" y="250"/>
                    <a:pt x="393" y="253"/>
                  </a:cubicBezTo>
                  <a:cubicBezTo>
                    <a:pt x="393" y="253"/>
                    <a:pt x="393" y="253"/>
                    <a:pt x="393" y="253"/>
                  </a:cubicBezTo>
                  <a:cubicBezTo>
                    <a:pt x="317" y="246"/>
                    <a:pt x="237" y="244"/>
                    <a:pt x="161" y="254"/>
                  </a:cubicBezTo>
                  <a:cubicBezTo>
                    <a:pt x="162" y="240"/>
                    <a:pt x="165" y="227"/>
                    <a:pt x="174" y="229"/>
                  </a:cubicBezTo>
                  <a:cubicBezTo>
                    <a:pt x="175" y="230"/>
                    <a:pt x="176" y="229"/>
                    <a:pt x="176" y="228"/>
                  </a:cubicBezTo>
                  <a:cubicBezTo>
                    <a:pt x="176" y="228"/>
                    <a:pt x="176" y="229"/>
                    <a:pt x="176" y="229"/>
                  </a:cubicBezTo>
                  <a:cubicBezTo>
                    <a:pt x="200" y="230"/>
                    <a:pt x="225" y="227"/>
                    <a:pt x="249" y="226"/>
                  </a:cubicBezTo>
                  <a:cubicBezTo>
                    <a:pt x="274" y="225"/>
                    <a:pt x="299" y="224"/>
                    <a:pt x="324" y="223"/>
                  </a:cubicBezTo>
                  <a:cubicBezTo>
                    <a:pt x="373" y="221"/>
                    <a:pt x="422" y="221"/>
                    <a:pt x="471" y="218"/>
                  </a:cubicBezTo>
                  <a:cubicBezTo>
                    <a:pt x="472" y="218"/>
                    <a:pt x="472" y="218"/>
                    <a:pt x="472" y="218"/>
                  </a:cubicBezTo>
                  <a:cubicBezTo>
                    <a:pt x="490" y="219"/>
                    <a:pt x="508" y="219"/>
                    <a:pt x="526" y="215"/>
                  </a:cubicBezTo>
                  <a:cubicBezTo>
                    <a:pt x="560" y="219"/>
                    <a:pt x="596" y="217"/>
                    <a:pt x="631" y="217"/>
                  </a:cubicBezTo>
                  <a:cubicBezTo>
                    <a:pt x="660" y="217"/>
                    <a:pt x="690" y="219"/>
                    <a:pt x="719" y="217"/>
                  </a:cubicBezTo>
                  <a:cubicBezTo>
                    <a:pt x="712" y="233"/>
                    <a:pt x="708" y="251"/>
                    <a:pt x="710" y="268"/>
                  </a:cubicBezTo>
                  <a:cubicBezTo>
                    <a:pt x="613" y="274"/>
                    <a:pt x="516" y="274"/>
                    <a:pt x="418" y="273"/>
                  </a:cubicBezTo>
                  <a:cubicBezTo>
                    <a:pt x="417" y="273"/>
                    <a:pt x="417" y="274"/>
                    <a:pt x="418" y="274"/>
                  </a:cubicBezTo>
                  <a:cubicBezTo>
                    <a:pt x="515" y="280"/>
                    <a:pt x="613" y="276"/>
                    <a:pt x="710" y="270"/>
                  </a:cubicBezTo>
                  <a:cubicBezTo>
                    <a:pt x="711" y="277"/>
                    <a:pt x="712" y="283"/>
                    <a:pt x="715" y="290"/>
                  </a:cubicBezTo>
                  <a:cubicBezTo>
                    <a:pt x="635" y="293"/>
                    <a:pt x="556" y="296"/>
                    <a:pt x="476" y="298"/>
                  </a:cubicBezTo>
                  <a:cubicBezTo>
                    <a:pt x="476" y="298"/>
                    <a:pt x="476" y="298"/>
                    <a:pt x="476" y="298"/>
                  </a:cubicBezTo>
                  <a:cubicBezTo>
                    <a:pt x="556" y="299"/>
                    <a:pt x="636" y="297"/>
                    <a:pt x="715" y="291"/>
                  </a:cubicBezTo>
                  <a:cubicBezTo>
                    <a:pt x="717" y="295"/>
                    <a:pt x="719" y="300"/>
                    <a:pt x="721" y="304"/>
                  </a:cubicBezTo>
                  <a:cubicBezTo>
                    <a:pt x="660" y="304"/>
                    <a:pt x="598" y="305"/>
                    <a:pt x="537" y="307"/>
                  </a:cubicBezTo>
                  <a:cubicBezTo>
                    <a:pt x="476" y="308"/>
                    <a:pt x="413" y="309"/>
                    <a:pt x="352" y="314"/>
                  </a:cubicBezTo>
                  <a:cubicBezTo>
                    <a:pt x="351" y="314"/>
                    <a:pt x="351" y="315"/>
                    <a:pt x="352" y="315"/>
                  </a:cubicBezTo>
                  <a:cubicBezTo>
                    <a:pt x="414" y="314"/>
                    <a:pt x="475" y="310"/>
                    <a:pt x="537" y="308"/>
                  </a:cubicBezTo>
                  <a:cubicBezTo>
                    <a:pt x="599" y="307"/>
                    <a:pt x="661" y="306"/>
                    <a:pt x="722" y="306"/>
                  </a:cubicBezTo>
                  <a:cubicBezTo>
                    <a:pt x="723" y="307"/>
                    <a:pt x="723" y="308"/>
                    <a:pt x="724" y="309"/>
                  </a:cubicBezTo>
                  <a:cubicBezTo>
                    <a:pt x="724" y="309"/>
                    <a:pt x="725" y="309"/>
                    <a:pt x="725" y="309"/>
                  </a:cubicBezTo>
                  <a:cubicBezTo>
                    <a:pt x="724" y="310"/>
                    <a:pt x="723" y="310"/>
                    <a:pt x="722" y="311"/>
                  </a:cubicBezTo>
                  <a:close/>
                  <a:moveTo>
                    <a:pt x="568" y="338"/>
                  </a:moveTo>
                  <a:cubicBezTo>
                    <a:pt x="558" y="348"/>
                    <a:pt x="548" y="359"/>
                    <a:pt x="538" y="370"/>
                  </a:cubicBezTo>
                  <a:cubicBezTo>
                    <a:pt x="529" y="379"/>
                    <a:pt x="518" y="388"/>
                    <a:pt x="513" y="400"/>
                  </a:cubicBezTo>
                  <a:cubicBezTo>
                    <a:pt x="513" y="400"/>
                    <a:pt x="514" y="401"/>
                    <a:pt x="514" y="400"/>
                  </a:cubicBezTo>
                  <a:cubicBezTo>
                    <a:pt x="520" y="388"/>
                    <a:pt x="533" y="378"/>
                    <a:pt x="542" y="368"/>
                  </a:cubicBezTo>
                  <a:cubicBezTo>
                    <a:pt x="552" y="358"/>
                    <a:pt x="561" y="348"/>
                    <a:pt x="570" y="338"/>
                  </a:cubicBezTo>
                  <a:cubicBezTo>
                    <a:pt x="583" y="339"/>
                    <a:pt x="595" y="339"/>
                    <a:pt x="608" y="339"/>
                  </a:cubicBezTo>
                  <a:cubicBezTo>
                    <a:pt x="579" y="359"/>
                    <a:pt x="553" y="384"/>
                    <a:pt x="531" y="410"/>
                  </a:cubicBezTo>
                  <a:cubicBezTo>
                    <a:pt x="530" y="410"/>
                    <a:pt x="531" y="411"/>
                    <a:pt x="531" y="411"/>
                  </a:cubicBezTo>
                  <a:cubicBezTo>
                    <a:pt x="556" y="385"/>
                    <a:pt x="582" y="362"/>
                    <a:pt x="609" y="339"/>
                  </a:cubicBezTo>
                  <a:cubicBezTo>
                    <a:pt x="609" y="339"/>
                    <a:pt x="609" y="339"/>
                    <a:pt x="609" y="339"/>
                  </a:cubicBezTo>
                  <a:cubicBezTo>
                    <a:pt x="618" y="339"/>
                    <a:pt x="626" y="339"/>
                    <a:pt x="634" y="339"/>
                  </a:cubicBezTo>
                  <a:cubicBezTo>
                    <a:pt x="608" y="362"/>
                    <a:pt x="583" y="385"/>
                    <a:pt x="557" y="409"/>
                  </a:cubicBezTo>
                  <a:cubicBezTo>
                    <a:pt x="557" y="410"/>
                    <a:pt x="558" y="410"/>
                    <a:pt x="558" y="410"/>
                  </a:cubicBezTo>
                  <a:cubicBezTo>
                    <a:pt x="585" y="387"/>
                    <a:pt x="611" y="364"/>
                    <a:pt x="637" y="339"/>
                  </a:cubicBezTo>
                  <a:cubicBezTo>
                    <a:pt x="653" y="339"/>
                    <a:pt x="669" y="339"/>
                    <a:pt x="685" y="337"/>
                  </a:cubicBezTo>
                  <a:cubicBezTo>
                    <a:pt x="687" y="337"/>
                    <a:pt x="690" y="337"/>
                    <a:pt x="692" y="337"/>
                  </a:cubicBezTo>
                  <a:cubicBezTo>
                    <a:pt x="662" y="364"/>
                    <a:pt x="629" y="386"/>
                    <a:pt x="596" y="410"/>
                  </a:cubicBezTo>
                  <a:cubicBezTo>
                    <a:pt x="566" y="432"/>
                    <a:pt x="532" y="453"/>
                    <a:pt x="504" y="479"/>
                  </a:cubicBezTo>
                  <a:cubicBezTo>
                    <a:pt x="506" y="475"/>
                    <a:pt x="507" y="470"/>
                    <a:pt x="508" y="466"/>
                  </a:cubicBezTo>
                  <a:cubicBezTo>
                    <a:pt x="550" y="437"/>
                    <a:pt x="590" y="406"/>
                    <a:pt x="628" y="372"/>
                  </a:cubicBezTo>
                  <a:cubicBezTo>
                    <a:pt x="628" y="372"/>
                    <a:pt x="627" y="371"/>
                    <a:pt x="627" y="371"/>
                  </a:cubicBezTo>
                  <a:cubicBezTo>
                    <a:pt x="588" y="403"/>
                    <a:pt x="549" y="434"/>
                    <a:pt x="509" y="464"/>
                  </a:cubicBezTo>
                  <a:cubicBezTo>
                    <a:pt x="510" y="457"/>
                    <a:pt x="511" y="450"/>
                    <a:pt x="512" y="443"/>
                  </a:cubicBezTo>
                  <a:cubicBezTo>
                    <a:pt x="512" y="443"/>
                    <a:pt x="512" y="444"/>
                    <a:pt x="513" y="443"/>
                  </a:cubicBezTo>
                  <a:cubicBezTo>
                    <a:pt x="533" y="426"/>
                    <a:pt x="552" y="407"/>
                    <a:pt x="570" y="387"/>
                  </a:cubicBezTo>
                  <a:cubicBezTo>
                    <a:pt x="570" y="387"/>
                    <a:pt x="569" y="386"/>
                    <a:pt x="569" y="386"/>
                  </a:cubicBezTo>
                  <a:cubicBezTo>
                    <a:pt x="550" y="405"/>
                    <a:pt x="531" y="424"/>
                    <a:pt x="512" y="442"/>
                  </a:cubicBezTo>
                  <a:cubicBezTo>
                    <a:pt x="512" y="442"/>
                    <a:pt x="512" y="443"/>
                    <a:pt x="512" y="443"/>
                  </a:cubicBezTo>
                  <a:cubicBezTo>
                    <a:pt x="512" y="437"/>
                    <a:pt x="512" y="431"/>
                    <a:pt x="512" y="425"/>
                  </a:cubicBezTo>
                  <a:cubicBezTo>
                    <a:pt x="512" y="422"/>
                    <a:pt x="512" y="420"/>
                    <a:pt x="512" y="417"/>
                  </a:cubicBezTo>
                  <a:cubicBezTo>
                    <a:pt x="523" y="404"/>
                    <a:pt x="535" y="391"/>
                    <a:pt x="547" y="378"/>
                  </a:cubicBezTo>
                  <a:cubicBezTo>
                    <a:pt x="547" y="377"/>
                    <a:pt x="546" y="376"/>
                    <a:pt x="546" y="377"/>
                  </a:cubicBezTo>
                  <a:cubicBezTo>
                    <a:pt x="533" y="388"/>
                    <a:pt x="522" y="401"/>
                    <a:pt x="512" y="415"/>
                  </a:cubicBezTo>
                  <a:cubicBezTo>
                    <a:pt x="511" y="407"/>
                    <a:pt x="510" y="400"/>
                    <a:pt x="508" y="393"/>
                  </a:cubicBezTo>
                  <a:cubicBezTo>
                    <a:pt x="518" y="383"/>
                    <a:pt x="527" y="373"/>
                    <a:pt x="536" y="362"/>
                  </a:cubicBezTo>
                  <a:cubicBezTo>
                    <a:pt x="536" y="362"/>
                    <a:pt x="535" y="361"/>
                    <a:pt x="535" y="362"/>
                  </a:cubicBezTo>
                  <a:cubicBezTo>
                    <a:pt x="525" y="371"/>
                    <a:pt x="516" y="381"/>
                    <a:pt x="508" y="392"/>
                  </a:cubicBezTo>
                  <a:cubicBezTo>
                    <a:pt x="507" y="390"/>
                    <a:pt x="506" y="387"/>
                    <a:pt x="505" y="385"/>
                  </a:cubicBezTo>
                  <a:cubicBezTo>
                    <a:pt x="519" y="370"/>
                    <a:pt x="533" y="354"/>
                    <a:pt x="545" y="338"/>
                  </a:cubicBezTo>
                  <a:cubicBezTo>
                    <a:pt x="553" y="338"/>
                    <a:pt x="561" y="338"/>
                    <a:pt x="568" y="338"/>
                  </a:cubicBezTo>
                  <a:close/>
                  <a:moveTo>
                    <a:pt x="522" y="338"/>
                  </a:moveTo>
                  <a:cubicBezTo>
                    <a:pt x="522" y="338"/>
                    <a:pt x="522" y="338"/>
                    <a:pt x="522" y="337"/>
                  </a:cubicBezTo>
                  <a:cubicBezTo>
                    <a:pt x="529" y="337"/>
                    <a:pt x="536" y="338"/>
                    <a:pt x="542" y="338"/>
                  </a:cubicBezTo>
                  <a:cubicBezTo>
                    <a:pt x="529" y="352"/>
                    <a:pt x="517" y="368"/>
                    <a:pt x="504" y="384"/>
                  </a:cubicBezTo>
                  <a:cubicBezTo>
                    <a:pt x="503" y="381"/>
                    <a:pt x="502" y="377"/>
                    <a:pt x="500" y="374"/>
                  </a:cubicBezTo>
                  <a:cubicBezTo>
                    <a:pt x="508" y="364"/>
                    <a:pt x="516" y="354"/>
                    <a:pt x="524" y="343"/>
                  </a:cubicBezTo>
                  <a:cubicBezTo>
                    <a:pt x="525" y="343"/>
                    <a:pt x="524" y="342"/>
                    <a:pt x="524" y="342"/>
                  </a:cubicBezTo>
                  <a:cubicBezTo>
                    <a:pt x="515" y="352"/>
                    <a:pt x="507" y="363"/>
                    <a:pt x="499" y="374"/>
                  </a:cubicBezTo>
                  <a:cubicBezTo>
                    <a:pt x="498" y="372"/>
                    <a:pt x="497" y="370"/>
                    <a:pt x="495" y="368"/>
                  </a:cubicBezTo>
                  <a:cubicBezTo>
                    <a:pt x="496" y="368"/>
                    <a:pt x="497" y="367"/>
                    <a:pt x="498" y="366"/>
                  </a:cubicBezTo>
                  <a:cubicBezTo>
                    <a:pt x="500" y="359"/>
                    <a:pt x="503" y="354"/>
                    <a:pt x="508" y="349"/>
                  </a:cubicBezTo>
                  <a:cubicBezTo>
                    <a:pt x="511" y="346"/>
                    <a:pt x="513" y="344"/>
                    <a:pt x="516" y="343"/>
                  </a:cubicBezTo>
                  <a:cubicBezTo>
                    <a:pt x="518" y="341"/>
                    <a:pt x="520" y="340"/>
                    <a:pt x="522" y="338"/>
                  </a:cubicBezTo>
                  <a:close/>
                  <a:moveTo>
                    <a:pt x="514" y="337"/>
                  </a:moveTo>
                  <a:cubicBezTo>
                    <a:pt x="510" y="340"/>
                    <a:pt x="506" y="343"/>
                    <a:pt x="504" y="345"/>
                  </a:cubicBezTo>
                  <a:cubicBezTo>
                    <a:pt x="499" y="351"/>
                    <a:pt x="496" y="357"/>
                    <a:pt x="494" y="364"/>
                  </a:cubicBezTo>
                  <a:cubicBezTo>
                    <a:pt x="459" y="354"/>
                    <a:pt x="424" y="345"/>
                    <a:pt x="388" y="341"/>
                  </a:cubicBezTo>
                  <a:cubicBezTo>
                    <a:pt x="430" y="339"/>
                    <a:pt x="472" y="338"/>
                    <a:pt x="514" y="337"/>
                  </a:cubicBezTo>
                  <a:close/>
                  <a:moveTo>
                    <a:pt x="152" y="318"/>
                  </a:moveTo>
                  <a:cubicBezTo>
                    <a:pt x="156" y="326"/>
                    <a:pt x="160" y="335"/>
                    <a:pt x="167" y="340"/>
                  </a:cubicBezTo>
                  <a:cubicBezTo>
                    <a:pt x="172" y="348"/>
                    <a:pt x="179" y="351"/>
                    <a:pt x="186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6" y="344"/>
                    <a:pt x="186" y="345"/>
                    <a:pt x="187" y="345"/>
                  </a:cubicBezTo>
                  <a:cubicBezTo>
                    <a:pt x="208" y="355"/>
                    <a:pt x="232" y="352"/>
                    <a:pt x="255" y="350"/>
                  </a:cubicBezTo>
                  <a:cubicBezTo>
                    <a:pt x="283" y="348"/>
                    <a:pt x="311" y="345"/>
                    <a:pt x="339" y="344"/>
                  </a:cubicBezTo>
                  <a:cubicBezTo>
                    <a:pt x="352" y="343"/>
                    <a:pt x="366" y="342"/>
                    <a:pt x="379" y="342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418" y="349"/>
                    <a:pt x="455" y="356"/>
                    <a:pt x="492" y="367"/>
                  </a:cubicBezTo>
                  <a:cubicBezTo>
                    <a:pt x="492" y="368"/>
                    <a:pt x="492" y="368"/>
                    <a:pt x="492" y="369"/>
                  </a:cubicBezTo>
                  <a:cubicBezTo>
                    <a:pt x="496" y="374"/>
                    <a:pt x="500" y="380"/>
                    <a:pt x="503" y="386"/>
                  </a:cubicBezTo>
                  <a:cubicBezTo>
                    <a:pt x="503" y="386"/>
                    <a:pt x="503" y="387"/>
                    <a:pt x="503" y="387"/>
                  </a:cubicBezTo>
                  <a:cubicBezTo>
                    <a:pt x="504" y="389"/>
                    <a:pt x="505" y="391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6" y="394"/>
                    <a:pt x="506" y="394"/>
                    <a:pt x="506" y="394"/>
                  </a:cubicBezTo>
                  <a:cubicBezTo>
                    <a:pt x="505" y="394"/>
                    <a:pt x="506" y="395"/>
                    <a:pt x="506" y="395"/>
                  </a:cubicBezTo>
                  <a:cubicBezTo>
                    <a:pt x="507" y="399"/>
                    <a:pt x="508" y="402"/>
                    <a:pt x="508" y="406"/>
                  </a:cubicBezTo>
                  <a:cubicBezTo>
                    <a:pt x="445" y="398"/>
                    <a:pt x="381" y="390"/>
                    <a:pt x="318" y="383"/>
                  </a:cubicBezTo>
                  <a:cubicBezTo>
                    <a:pt x="317" y="383"/>
                    <a:pt x="317" y="383"/>
                    <a:pt x="317" y="383"/>
                  </a:cubicBezTo>
                  <a:cubicBezTo>
                    <a:pt x="381" y="394"/>
                    <a:pt x="444" y="401"/>
                    <a:pt x="508" y="408"/>
                  </a:cubicBezTo>
                  <a:cubicBezTo>
                    <a:pt x="508" y="414"/>
                    <a:pt x="508" y="421"/>
                    <a:pt x="508" y="427"/>
                  </a:cubicBezTo>
                  <a:cubicBezTo>
                    <a:pt x="508" y="441"/>
                    <a:pt x="507" y="454"/>
                    <a:pt x="504" y="467"/>
                  </a:cubicBezTo>
                  <a:cubicBezTo>
                    <a:pt x="504" y="467"/>
                    <a:pt x="504" y="467"/>
                    <a:pt x="504" y="467"/>
                  </a:cubicBezTo>
                  <a:cubicBezTo>
                    <a:pt x="504" y="468"/>
                    <a:pt x="504" y="468"/>
                    <a:pt x="504" y="468"/>
                  </a:cubicBezTo>
                  <a:cubicBezTo>
                    <a:pt x="503" y="472"/>
                    <a:pt x="502" y="476"/>
                    <a:pt x="501" y="480"/>
                  </a:cubicBezTo>
                  <a:cubicBezTo>
                    <a:pt x="501" y="480"/>
                    <a:pt x="500" y="479"/>
                    <a:pt x="500" y="479"/>
                  </a:cubicBezTo>
                  <a:cubicBezTo>
                    <a:pt x="429" y="473"/>
                    <a:pt x="359" y="462"/>
                    <a:pt x="288" y="456"/>
                  </a:cubicBezTo>
                  <a:cubicBezTo>
                    <a:pt x="254" y="453"/>
                    <a:pt x="219" y="450"/>
                    <a:pt x="184" y="447"/>
                  </a:cubicBezTo>
                  <a:cubicBezTo>
                    <a:pt x="148" y="445"/>
                    <a:pt x="113" y="441"/>
                    <a:pt x="77" y="441"/>
                  </a:cubicBezTo>
                  <a:cubicBezTo>
                    <a:pt x="77" y="440"/>
                    <a:pt x="77" y="440"/>
                    <a:pt x="77" y="440"/>
                  </a:cubicBezTo>
                  <a:cubicBezTo>
                    <a:pt x="76" y="437"/>
                    <a:pt x="73" y="434"/>
                    <a:pt x="69" y="433"/>
                  </a:cubicBezTo>
                  <a:cubicBezTo>
                    <a:pt x="68" y="432"/>
                    <a:pt x="66" y="432"/>
                    <a:pt x="64" y="432"/>
                  </a:cubicBezTo>
                  <a:cubicBezTo>
                    <a:pt x="62" y="432"/>
                    <a:pt x="61" y="432"/>
                    <a:pt x="59" y="433"/>
                  </a:cubicBezTo>
                  <a:cubicBezTo>
                    <a:pt x="61" y="424"/>
                    <a:pt x="63" y="416"/>
                    <a:pt x="63" y="408"/>
                  </a:cubicBezTo>
                  <a:cubicBezTo>
                    <a:pt x="80" y="408"/>
                    <a:pt x="97" y="409"/>
                    <a:pt x="113" y="412"/>
                  </a:cubicBezTo>
                  <a:cubicBezTo>
                    <a:pt x="114" y="412"/>
                    <a:pt x="114" y="411"/>
                    <a:pt x="113" y="410"/>
                  </a:cubicBezTo>
                  <a:cubicBezTo>
                    <a:pt x="97" y="407"/>
                    <a:pt x="80" y="406"/>
                    <a:pt x="64" y="407"/>
                  </a:cubicBezTo>
                  <a:cubicBezTo>
                    <a:pt x="64" y="404"/>
                    <a:pt x="64" y="401"/>
                    <a:pt x="64" y="398"/>
                  </a:cubicBezTo>
                  <a:cubicBezTo>
                    <a:pt x="135" y="399"/>
                    <a:pt x="205" y="404"/>
                    <a:pt x="276" y="413"/>
                  </a:cubicBezTo>
                  <a:cubicBezTo>
                    <a:pt x="348" y="422"/>
                    <a:pt x="419" y="434"/>
                    <a:pt x="491" y="439"/>
                  </a:cubicBezTo>
                  <a:cubicBezTo>
                    <a:pt x="492" y="439"/>
                    <a:pt x="492" y="438"/>
                    <a:pt x="491" y="438"/>
                  </a:cubicBezTo>
                  <a:cubicBezTo>
                    <a:pt x="419" y="431"/>
                    <a:pt x="348" y="421"/>
                    <a:pt x="276" y="412"/>
                  </a:cubicBezTo>
                  <a:cubicBezTo>
                    <a:pt x="206" y="403"/>
                    <a:pt x="135" y="394"/>
                    <a:pt x="64" y="397"/>
                  </a:cubicBezTo>
                  <a:cubicBezTo>
                    <a:pt x="64" y="391"/>
                    <a:pt x="64" y="386"/>
                    <a:pt x="64" y="381"/>
                  </a:cubicBezTo>
                  <a:cubicBezTo>
                    <a:pt x="126" y="390"/>
                    <a:pt x="191" y="393"/>
                    <a:pt x="254" y="392"/>
                  </a:cubicBezTo>
                  <a:cubicBezTo>
                    <a:pt x="254" y="392"/>
                    <a:pt x="254" y="391"/>
                    <a:pt x="254" y="391"/>
                  </a:cubicBezTo>
                  <a:cubicBezTo>
                    <a:pt x="222" y="390"/>
                    <a:pt x="190" y="389"/>
                    <a:pt x="158" y="387"/>
                  </a:cubicBezTo>
                  <a:cubicBezTo>
                    <a:pt x="126" y="386"/>
                    <a:pt x="95" y="382"/>
                    <a:pt x="64" y="379"/>
                  </a:cubicBezTo>
                  <a:cubicBezTo>
                    <a:pt x="63" y="374"/>
                    <a:pt x="63" y="368"/>
                    <a:pt x="62" y="363"/>
                  </a:cubicBezTo>
                  <a:cubicBezTo>
                    <a:pt x="61" y="347"/>
                    <a:pt x="60" y="331"/>
                    <a:pt x="55" y="317"/>
                  </a:cubicBezTo>
                  <a:cubicBezTo>
                    <a:pt x="77" y="322"/>
                    <a:pt x="100" y="326"/>
                    <a:pt x="123" y="328"/>
                  </a:cubicBezTo>
                  <a:cubicBezTo>
                    <a:pt x="123" y="328"/>
                    <a:pt x="123" y="327"/>
                    <a:pt x="123" y="327"/>
                  </a:cubicBezTo>
                  <a:cubicBezTo>
                    <a:pt x="99" y="324"/>
                    <a:pt x="77" y="320"/>
                    <a:pt x="54" y="315"/>
                  </a:cubicBezTo>
                  <a:cubicBezTo>
                    <a:pt x="53" y="313"/>
                    <a:pt x="51" y="310"/>
                    <a:pt x="50" y="307"/>
                  </a:cubicBezTo>
                  <a:cubicBezTo>
                    <a:pt x="50" y="307"/>
                    <a:pt x="50" y="306"/>
                    <a:pt x="50" y="305"/>
                  </a:cubicBezTo>
                  <a:cubicBezTo>
                    <a:pt x="68" y="308"/>
                    <a:pt x="85" y="310"/>
                    <a:pt x="103" y="313"/>
                  </a:cubicBezTo>
                  <a:cubicBezTo>
                    <a:pt x="119" y="315"/>
                    <a:pt x="135" y="318"/>
                    <a:pt x="152" y="318"/>
                  </a:cubicBezTo>
                  <a:cubicBezTo>
                    <a:pt x="152" y="318"/>
                    <a:pt x="152" y="318"/>
                    <a:pt x="152" y="318"/>
                  </a:cubicBezTo>
                  <a:close/>
                  <a:moveTo>
                    <a:pt x="55" y="369"/>
                  </a:moveTo>
                  <a:cubicBezTo>
                    <a:pt x="55" y="362"/>
                    <a:pt x="54" y="354"/>
                    <a:pt x="53" y="347"/>
                  </a:cubicBezTo>
                  <a:cubicBezTo>
                    <a:pt x="52" y="341"/>
                    <a:pt x="42" y="314"/>
                    <a:pt x="47" y="308"/>
                  </a:cubicBezTo>
                  <a:cubicBezTo>
                    <a:pt x="57" y="326"/>
                    <a:pt x="59" y="348"/>
                    <a:pt x="60" y="369"/>
                  </a:cubicBezTo>
                  <a:cubicBezTo>
                    <a:pt x="61" y="378"/>
                    <a:pt x="61" y="387"/>
                    <a:pt x="61" y="397"/>
                  </a:cubicBezTo>
                  <a:cubicBezTo>
                    <a:pt x="60" y="397"/>
                    <a:pt x="60" y="397"/>
                    <a:pt x="61" y="398"/>
                  </a:cubicBezTo>
                  <a:cubicBezTo>
                    <a:pt x="60" y="409"/>
                    <a:pt x="59" y="420"/>
                    <a:pt x="56" y="432"/>
                  </a:cubicBezTo>
                  <a:cubicBezTo>
                    <a:pt x="45" y="425"/>
                    <a:pt x="52" y="407"/>
                    <a:pt x="54" y="397"/>
                  </a:cubicBezTo>
                  <a:cubicBezTo>
                    <a:pt x="55" y="388"/>
                    <a:pt x="55" y="378"/>
                    <a:pt x="55" y="369"/>
                  </a:cubicBezTo>
                  <a:close/>
                  <a:moveTo>
                    <a:pt x="35" y="334"/>
                  </a:moveTo>
                  <a:cubicBezTo>
                    <a:pt x="36" y="320"/>
                    <a:pt x="38" y="306"/>
                    <a:pt x="51" y="299"/>
                  </a:cubicBezTo>
                  <a:cubicBezTo>
                    <a:pt x="59" y="294"/>
                    <a:pt x="69" y="291"/>
                    <a:pt x="78" y="288"/>
                  </a:cubicBezTo>
                  <a:cubicBezTo>
                    <a:pt x="92" y="282"/>
                    <a:pt x="107" y="276"/>
                    <a:pt x="121" y="269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3" y="271"/>
                    <a:pt x="125" y="274"/>
                    <a:pt x="126" y="276"/>
                  </a:cubicBezTo>
                  <a:cubicBezTo>
                    <a:pt x="134" y="289"/>
                    <a:pt x="142" y="302"/>
                    <a:pt x="150" y="315"/>
                  </a:cubicBezTo>
                  <a:cubicBezTo>
                    <a:pt x="115" y="313"/>
                    <a:pt x="81" y="304"/>
                    <a:pt x="47" y="303"/>
                  </a:cubicBezTo>
                  <a:cubicBezTo>
                    <a:pt x="46" y="303"/>
                    <a:pt x="46" y="304"/>
                    <a:pt x="46" y="305"/>
                  </a:cubicBezTo>
                  <a:cubicBezTo>
                    <a:pt x="41" y="305"/>
                    <a:pt x="39" y="310"/>
                    <a:pt x="40" y="316"/>
                  </a:cubicBezTo>
                  <a:cubicBezTo>
                    <a:pt x="41" y="323"/>
                    <a:pt x="45" y="331"/>
                    <a:pt x="46" y="337"/>
                  </a:cubicBezTo>
                  <a:cubicBezTo>
                    <a:pt x="49" y="348"/>
                    <a:pt x="51" y="359"/>
                    <a:pt x="51" y="369"/>
                  </a:cubicBezTo>
                  <a:cubicBezTo>
                    <a:pt x="52" y="380"/>
                    <a:pt x="51" y="391"/>
                    <a:pt x="49" y="401"/>
                  </a:cubicBezTo>
                  <a:cubicBezTo>
                    <a:pt x="48" y="408"/>
                    <a:pt x="45" y="415"/>
                    <a:pt x="45" y="421"/>
                  </a:cubicBezTo>
                  <a:cubicBezTo>
                    <a:pt x="45" y="429"/>
                    <a:pt x="48" y="434"/>
                    <a:pt x="55" y="435"/>
                  </a:cubicBezTo>
                  <a:cubicBezTo>
                    <a:pt x="55" y="436"/>
                    <a:pt x="58" y="437"/>
                    <a:pt x="58" y="435"/>
                  </a:cubicBezTo>
                  <a:cubicBezTo>
                    <a:pt x="60" y="435"/>
                    <a:pt x="62" y="435"/>
                    <a:pt x="64" y="435"/>
                  </a:cubicBezTo>
                  <a:cubicBezTo>
                    <a:pt x="69" y="435"/>
                    <a:pt x="71" y="438"/>
                    <a:pt x="75" y="442"/>
                  </a:cubicBezTo>
                  <a:cubicBezTo>
                    <a:pt x="75" y="442"/>
                    <a:pt x="75" y="442"/>
                    <a:pt x="76" y="442"/>
                  </a:cubicBezTo>
                  <a:cubicBezTo>
                    <a:pt x="76" y="442"/>
                    <a:pt x="76" y="442"/>
                    <a:pt x="76" y="442"/>
                  </a:cubicBezTo>
                  <a:cubicBezTo>
                    <a:pt x="145" y="452"/>
                    <a:pt x="216" y="453"/>
                    <a:pt x="285" y="460"/>
                  </a:cubicBezTo>
                  <a:cubicBezTo>
                    <a:pt x="357" y="466"/>
                    <a:pt x="428" y="479"/>
                    <a:pt x="499" y="484"/>
                  </a:cubicBezTo>
                  <a:cubicBezTo>
                    <a:pt x="499" y="484"/>
                    <a:pt x="499" y="485"/>
                    <a:pt x="499" y="485"/>
                  </a:cubicBezTo>
                  <a:cubicBezTo>
                    <a:pt x="498" y="486"/>
                    <a:pt x="500" y="487"/>
                    <a:pt x="501" y="486"/>
                  </a:cubicBezTo>
                  <a:cubicBezTo>
                    <a:pt x="501" y="485"/>
                    <a:pt x="501" y="484"/>
                    <a:pt x="502" y="484"/>
                  </a:cubicBezTo>
                  <a:cubicBezTo>
                    <a:pt x="539" y="463"/>
                    <a:pt x="572" y="434"/>
                    <a:pt x="606" y="409"/>
                  </a:cubicBezTo>
                  <a:cubicBezTo>
                    <a:pt x="638" y="386"/>
                    <a:pt x="670" y="364"/>
                    <a:pt x="698" y="338"/>
                  </a:cubicBezTo>
                  <a:cubicBezTo>
                    <a:pt x="699" y="338"/>
                    <a:pt x="699" y="337"/>
                    <a:pt x="699" y="336"/>
                  </a:cubicBezTo>
                  <a:cubicBezTo>
                    <a:pt x="706" y="335"/>
                    <a:pt x="713" y="334"/>
                    <a:pt x="719" y="333"/>
                  </a:cubicBezTo>
                  <a:cubicBezTo>
                    <a:pt x="720" y="333"/>
                    <a:pt x="721" y="333"/>
                    <a:pt x="721" y="333"/>
                  </a:cubicBezTo>
                  <a:cubicBezTo>
                    <a:pt x="687" y="357"/>
                    <a:pt x="654" y="383"/>
                    <a:pt x="621" y="410"/>
                  </a:cubicBezTo>
                  <a:cubicBezTo>
                    <a:pt x="586" y="437"/>
                    <a:pt x="550" y="465"/>
                    <a:pt x="518" y="496"/>
                  </a:cubicBezTo>
                  <a:cubicBezTo>
                    <a:pt x="517" y="496"/>
                    <a:pt x="517" y="496"/>
                    <a:pt x="516" y="496"/>
                  </a:cubicBezTo>
                  <a:cubicBezTo>
                    <a:pt x="497" y="503"/>
                    <a:pt x="471" y="493"/>
                    <a:pt x="451" y="490"/>
                  </a:cubicBezTo>
                  <a:cubicBezTo>
                    <a:pt x="432" y="487"/>
                    <a:pt x="413" y="484"/>
                    <a:pt x="395" y="481"/>
                  </a:cubicBezTo>
                  <a:cubicBezTo>
                    <a:pt x="358" y="476"/>
                    <a:pt x="321" y="471"/>
                    <a:pt x="284" y="466"/>
                  </a:cubicBezTo>
                  <a:cubicBezTo>
                    <a:pt x="246" y="462"/>
                    <a:pt x="208" y="457"/>
                    <a:pt x="170" y="454"/>
                  </a:cubicBezTo>
                  <a:cubicBezTo>
                    <a:pt x="150" y="452"/>
                    <a:pt x="130" y="450"/>
                    <a:pt x="110" y="450"/>
                  </a:cubicBezTo>
                  <a:cubicBezTo>
                    <a:pt x="93" y="450"/>
                    <a:pt x="75" y="453"/>
                    <a:pt x="61" y="443"/>
                  </a:cubicBezTo>
                  <a:cubicBezTo>
                    <a:pt x="61" y="443"/>
                    <a:pt x="61" y="443"/>
                    <a:pt x="61" y="442"/>
                  </a:cubicBezTo>
                  <a:cubicBezTo>
                    <a:pt x="63" y="442"/>
                    <a:pt x="62" y="439"/>
                    <a:pt x="60" y="440"/>
                  </a:cubicBezTo>
                  <a:cubicBezTo>
                    <a:pt x="50" y="443"/>
                    <a:pt x="42" y="434"/>
                    <a:pt x="38" y="426"/>
                  </a:cubicBezTo>
                  <a:cubicBezTo>
                    <a:pt x="36" y="421"/>
                    <a:pt x="36" y="414"/>
                    <a:pt x="35" y="409"/>
                  </a:cubicBezTo>
                  <a:cubicBezTo>
                    <a:pt x="35" y="401"/>
                    <a:pt x="34" y="393"/>
                    <a:pt x="34" y="386"/>
                  </a:cubicBezTo>
                  <a:cubicBezTo>
                    <a:pt x="33" y="368"/>
                    <a:pt x="34" y="351"/>
                    <a:pt x="35" y="334"/>
                  </a:cubicBezTo>
                  <a:close/>
                  <a:moveTo>
                    <a:pt x="861" y="461"/>
                  </a:moveTo>
                  <a:cubicBezTo>
                    <a:pt x="861" y="461"/>
                    <a:pt x="862" y="461"/>
                    <a:pt x="862" y="461"/>
                  </a:cubicBezTo>
                  <a:cubicBezTo>
                    <a:pt x="862" y="461"/>
                    <a:pt x="862" y="461"/>
                    <a:pt x="862" y="461"/>
                  </a:cubicBezTo>
                  <a:cubicBezTo>
                    <a:pt x="863" y="465"/>
                    <a:pt x="863" y="469"/>
                    <a:pt x="863" y="473"/>
                  </a:cubicBezTo>
                  <a:cubicBezTo>
                    <a:pt x="859" y="476"/>
                    <a:pt x="855" y="478"/>
                    <a:pt x="850" y="479"/>
                  </a:cubicBezTo>
                  <a:cubicBezTo>
                    <a:pt x="846" y="480"/>
                    <a:pt x="842" y="481"/>
                    <a:pt x="838" y="482"/>
                  </a:cubicBezTo>
                  <a:cubicBezTo>
                    <a:pt x="832" y="483"/>
                    <a:pt x="825" y="485"/>
                    <a:pt x="819" y="487"/>
                  </a:cubicBezTo>
                  <a:cubicBezTo>
                    <a:pt x="802" y="494"/>
                    <a:pt x="785" y="503"/>
                    <a:pt x="768" y="510"/>
                  </a:cubicBezTo>
                  <a:cubicBezTo>
                    <a:pt x="732" y="525"/>
                    <a:pt x="696" y="540"/>
                    <a:pt x="660" y="555"/>
                  </a:cubicBezTo>
                  <a:cubicBezTo>
                    <a:pt x="592" y="583"/>
                    <a:pt x="524" y="613"/>
                    <a:pt x="452" y="631"/>
                  </a:cubicBezTo>
                  <a:cubicBezTo>
                    <a:pt x="452" y="631"/>
                    <a:pt x="451" y="631"/>
                    <a:pt x="451" y="631"/>
                  </a:cubicBezTo>
                  <a:cubicBezTo>
                    <a:pt x="379" y="620"/>
                    <a:pt x="312" y="593"/>
                    <a:pt x="242" y="573"/>
                  </a:cubicBezTo>
                  <a:cubicBezTo>
                    <a:pt x="207" y="562"/>
                    <a:pt x="172" y="554"/>
                    <a:pt x="137" y="546"/>
                  </a:cubicBezTo>
                  <a:cubicBezTo>
                    <a:pt x="100" y="537"/>
                    <a:pt x="65" y="524"/>
                    <a:pt x="29" y="516"/>
                  </a:cubicBezTo>
                  <a:cubicBezTo>
                    <a:pt x="31" y="515"/>
                    <a:pt x="30" y="512"/>
                    <a:pt x="28" y="512"/>
                  </a:cubicBezTo>
                  <a:cubicBezTo>
                    <a:pt x="23" y="510"/>
                    <a:pt x="17" y="508"/>
                    <a:pt x="12" y="506"/>
                  </a:cubicBezTo>
                  <a:cubicBezTo>
                    <a:pt x="10" y="501"/>
                    <a:pt x="9" y="496"/>
                    <a:pt x="8" y="492"/>
                  </a:cubicBezTo>
                  <a:cubicBezTo>
                    <a:pt x="8" y="488"/>
                    <a:pt x="8" y="485"/>
                    <a:pt x="8" y="482"/>
                  </a:cubicBezTo>
                  <a:cubicBezTo>
                    <a:pt x="9" y="472"/>
                    <a:pt x="9" y="462"/>
                    <a:pt x="10" y="452"/>
                  </a:cubicBezTo>
                  <a:cubicBezTo>
                    <a:pt x="11" y="436"/>
                    <a:pt x="11" y="394"/>
                    <a:pt x="29" y="387"/>
                  </a:cubicBezTo>
                  <a:cubicBezTo>
                    <a:pt x="29" y="391"/>
                    <a:pt x="29" y="394"/>
                    <a:pt x="29" y="398"/>
                  </a:cubicBezTo>
                  <a:cubicBezTo>
                    <a:pt x="29" y="398"/>
                    <a:pt x="29" y="398"/>
                    <a:pt x="28" y="398"/>
                  </a:cubicBezTo>
                  <a:cubicBezTo>
                    <a:pt x="28" y="399"/>
                    <a:pt x="28" y="399"/>
                    <a:pt x="28" y="400"/>
                  </a:cubicBezTo>
                  <a:cubicBezTo>
                    <a:pt x="28" y="399"/>
                    <a:pt x="28" y="399"/>
                    <a:pt x="27" y="399"/>
                  </a:cubicBezTo>
                  <a:cubicBezTo>
                    <a:pt x="23" y="398"/>
                    <a:pt x="22" y="400"/>
                    <a:pt x="21" y="403"/>
                  </a:cubicBezTo>
                  <a:cubicBezTo>
                    <a:pt x="18" y="408"/>
                    <a:pt x="19" y="416"/>
                    <a:pt x="19" y="421"/>
                  </a:cubicBezTo>
                  <a:cubicBezTo>
                    <a:pt x="18" y="430"/>
                    <a:pt x="18" y="440"/>
                    <a:pt x="17" y="449"/>
                  </a:cubicBezTo>
                  <a:cubicBezTo>
                    <a:pt x="16" y="464"/>
                    <a:pt x="12" y="481"/>
                    <a:pt x="14" y="496"/>
                  </a:cubicBezTo>
                  <a:cubicBezTo>
                    <a:pt x="15" y="503"/>
                    <a:pt x="17" y="507"/>
                    <a:pt x="24" y="507"/>
                  </a:cubicBezTo>
                  <a:cubicBezTo>
                    <a:pt x="24" y="507"/>
                    <a:pt x="25" y="507"/>
                    <a:pt x="25" y="507"/>
                  </a:cubicBezTo>
                  <a:cubicBezTo>
                    <a:pt x="26" y="507"/>
                    <a:pt x="26" y="506"/>
                    <a:pt x="26" y="506"/>
                  </a:cubicBezTo>
                  <a:cubicBezTo>
                    <a:pt x="91" y="535"/>
                    <a:pt x="165" y="542"/>
                    <a:pt x="233" y="561"/>
                  </a:cubicBezTo>
                  <a:cubicBezTo>
                    <a:pt x="305" y="581"/>
                    <a:pt x="375" y="607"/>
                    <a:pt x="449" y="621"/>
                  </a:cubicBezTo>
                  <a:cubicBezTo>
                    <a:pt x="449" y="621"/>
                    <a:pt x="449" y="621"/>
                    <a:pt x="449" y="621"/>
                  </a:cubicBezTo>
                  <a:cubicBezTo>
                    <a:pt x="449" y="622"/>
                    <a:pt x="450" y="622"/>
                    <a:pt x="450" y="621"/>
                  </a:cubicBezTo>
                  <a:cubicBezTo>
                    <a:pt x="450" y="621"/>
                    <a:pt x="450" y="621"/>
                    <a:pt x="450" y="621"/>
                  </a:cubicBezTo>
                  <a:cubicBezTo>
                    <a:pt x="450" y="621"/>
                    <a:pt x="450" y="621"/>
                    <a:pt x="451" y="621"/>
                  </a:cubicBezTo>
                  <a:cubicBezTo>
                    <a:pt x="451" y="621"/>
                    <a:pt x="451" y="621"/>
                    <a:pt x="451" y="621"/>
                  </a:cubicBezTo>
                  <a:cubicBezTo>
                    <a:pt x="486" y="618"/>
                    <a:pt x="522" y="602"/>
                    <a:pt x="555" y="589"/>
                  </a:cubicBezTo>
                  <a:cubicBezTo>
                    <a:pt x="591" y="575"/>
                    <a:pt x="627" y="561"/>
                    <a:pt x="663" y="546"/>
                  </a:cubicBezTo>
                  <a:cubicBezTo>
                    <a:pt x="698" y="532"/>
                    <a:pt x="733" y="518"/>
                    <a:pt x="769" y="504"/>
                  </a:cubicBezTo>
                  <a:cubicBezTo>
                    <a:pt x="800" y="492"/>
                    <a:pt x="835" y="483"/>
                    <a:pt x="861" y="461"/>
                  </a:cubicBezTo>
                  <a:close/>
                  <a:moveTo>
                    <a:pt x="23" y="503"/>
                  </a:moveTo>
                  <a:cubicBezTo>
                    <a:pt x="14" y="496"/>
                    <a:pt x="20" y="457"/>
                    <a:pt x="20" y="449"/>
                  </a:cubicBezTo>
                  <a:cubicBezTo>
                    <a:pt x="21" y="442"/>
                    <a:pt x="19" y="401"/>
                    <a:pt x="27" y="400"/>
                  </a:cubicBezTo>
                  <a:cubicBezTo>
                    <a:pt x="27" y="400"/>
                    <a:pt x="28" y="400"/>
                    <a:pt x="28" y="400"/>
                  </a:cubicBezTo>
                  <a:cubicBezTo>
                    <a:pt x="22" y="416"/>
                    <a:pt x="24" y="436"/>
                    <a:pt x="22" y="453"/>
                  </a:cubicBezTo>
                  <a:cubicBezTo>
                    <a:pt x="22" y="469"/>
                    <a:pt x="18" y="487"/>
                    <a:pt x="23" y="503"/>
                  </a:cubicBezTo>
                  <a:close/>
                  <a:moveTo>
                    <a:pt x="851" y="390"/>
                  </a:moveTo>
                  <a:cubicBezTo>
                    <a:pt x="821" y="399"/>
                    <a:pt x="792" y="410"/>
                    <a:pt x="763" y="421"/>
                  </a:cubicBezTo>
                  <a:cubicBezTo>
                    <a:pt x="734" y="431"/>
                    <a:pt x="705" y="440"/>
                    <a:pt x="676" y="452"/>
                  </a:cubicBezTo>
                  <a:cubicBezTo>
                    <a:pt x="675" y="452"/>
                    <a:pt x="676" y="453"/>
                    <a:pt x="677" y="453"/>
                  </a:cubicBezTo>
                  <a:cubicBezTo>
                    <a:pt x="706" y="444"/>
                    <a:pt x="735" y="432"/>
                    <a:pt x="764" y="422"/>
                  </a:cubicBezTo>
                  <a:cubicBezTo>
                    <a:pt x="792" y="412"/>
                    <a:pt x="822" y="403"/>
                    <a:pt x="850" y="392"/>
                  </a:cubicBezTo>
                  <a:cubicBezTo>
                    <a:pt x="848" y="408"/>
                    <a:pt x="847" y="424"/>
                    <a:pt x="849" y="440"/>
                  </a:cubicBezTo>
                  <a:cubicBezTo>
                    <a:pt x="849" y="440"/>
                    <a:pt x="848" y="440"/>
                    <a:pt x="848" y="440"/>
                  </a:cubicBezTo>
                  <a:cubicBezTo>
                    <a:pt x="800" y="462"/>
                    <a:pt x="752" y="484"/>
                    <a:pt x="703" y="504"/>
                  </a:cubicBezTo>
                  <a:cubicBezTo>
                    <a:pt x="656" y="523"/>
                    <a:pt x="607" y="539"/>
                    <a:pt x="560" y="558"/>
                  </a:cubicBezTo>
                  <a:cubicBezTo>
                    <a:pt x="559" y="559"/>
                    <a:pt x="559" y="561"/>
                    <a:pt x="561" y="560"/>
                  </a:cubicBezTo>
                  <a:cubicBezTo>
                    <a:pt x="611" y="545"/>
                    <a:pt x="660" y="524"/>
                    <a:pt x="709" y="504"/>
                  </a:cubicBezTo>
                  <a:cubicBezTo>
                    <a:pt x="756" y="484"/>
                    <a:pt x="803" y="464"/>
                    <a:pt x="849" y="443"/>
                  </a:cubicBezTo>
                  <a:cubicBezTo>
                    <a:pt x="849" y="442"/>
                    <a:pt x="849" y="442"/>
                    <a:pt x="850" y="442"/>
                  </a:cubicBezTo>
                  <a:cubicBezTo>
                    <a:pt x="851" y="448"/>
                    <a:pt x="852" y="455"/>
                    <a:pt x="854" y="461"/>
                  </a:cubicBezTo>
                  <a:cubicBezTo>
                    <a:pt x="826" y="480"/>
                    <a:pt x="791" y="491"/>
                    <a:pt x="759" y="503"/>
                  </a:cubicBezTo>
                  <a:cubicBezTo>
                    <a:pt x="725" y="517"/>
                    <a:pt x="691" y="531"/>
                    <a:pt x="656" y="544"/>
                  </a:cubicBezTo>
                  <a:cubicBezTo>
                    <a:pt x="623" y="558"/>
                    <a:pt x="590" y="571"/>
                    <a:pt x="556" y="584"/>
                  </a:cubicBezTo>
                  <a:cubicBezTo>
                    <a:pt x="539" y="591"/>
                    <a:pt x="522" y="598"/>
                    <a:pt x="504" y="604"/>
                  </a:cubicBezTo>
                  <a:cubicBezTo>
                    <a:pt x="487" y="609"/>
                    <a:pt x="469" y="613"/>
                    <a:pt x="452" y="619"/>
                  </a:cubicBezTo>
                  <a:cubicBezTo>
                    <a:pt x="453" y="618"/>
                    <a:pt x="453" y="616"/>
                    <a:pt x="451" y="616"/>
                  </a:cubicBezTo>
                  <a:cubicBezTo>
                    <a:pt x="451" y="615"/>
                    <a:pt x="451" y="614"/>
                    <a:pt x="452" y="613"/>
                  </a:cubicBezTo>
                  <a:cubicBezTo>
                    <a:pt x="452" y="613"/>
                    <a:pt x="452" y="613"/>
                    <a:pt x="452" y="613"/>
                  </a:cubicBezTo>
                  <a:cubicBezTo>
                    <a:pt x="485" y="598"/>
                    <a:pt x="520" y="588"/>
                    <a:pt x="554" y="576"/>
                  </a:cubicBezTo>
                  <a:cubicBezTo>
                    <a:pt x="588" y="563"/>
                    <a:pt x="623" y="551"/>
                    <a:pt x="657" y="537"/>
                  </a:cubicBezTo>
                  <a:cubicBezTo>
                    <a:pt x="722" y="512"/>
                    <a:pt x="787" y="485"/>
                    <a:pt x="851" y="456"/>
                  </a:cubicBezTo>
                  <a:cubicBezTo>
                    <a:pt x="853" y="455"/>
                    <a:pt x="851" y="453"/>
                    <a:pt x="850" y="453"/>
                  </a:cubicBezTo>
                  <a:cubicBezTo>
                    <a:pt x="782" y="483"/>
                    <a:pt x="714" y="512"/>
                    <a:pt x="645" y="539"/>
                  </a:cubicBezTo>
                  <a:cubicBezTo>
                    <a:pt x="612" y="552"/>
                    <a:pt x="578" y="565"/>
                    <a:pt x="545" y="577"/>
                  </a:cubicBezTo>
                  <a:cubicBezTo>
                    <a:pt x="514" y="588"/>
                    <a:pt x="481" y="596"/>
                    <a:pt x="452" y="611"/>
                  </a:cubicBezTo>
                  <a:cubicBezTo>
                    <a:pt x="453" y="606"/>
                    <a:pt x="453" y="601"/>
                    <a:pt x="454" y="595"/>
                  </a:cubicBezTo>
                  <a:cubicBezTo>
                    <a:pt x="471" y="589"/>
                    <a:pt x="488" y="583"/>
                    <a:pt x="505" y="576"/>
                  </a:cubicBezTo>
                  <a:cubicBezTo>
                    <a:pt x="506" y="576"/>
                    <a:pt x="505" y="575"/>
                    <a:pt x="505" y="575"/>
                  </a:cubicBezTo>
                  <a:cubicBezTo>
                    <a:pt x="488" y="580"/>
                    <a:pt x="471" y="586"/>
                    <a:pt x="454" y="594"/>
                  </a:cubicBezTo>
                  <a:cubicBezTo>
                    <a:pt x="455" y="590"/>
                    <a:pt x="455" y="586"/>
                    <a:pt x="456" y="583"/>
                  </a:cubicBezTo>
                  <a:cubicBezTo>
                    <a:pt x="495" y="563"/>
                    <a:pt x="536" y="550"/>
                    <a:pt x="578" y="538"/>
                  </a:cubicBezTo>
                  <a:cubicBezTo>
                    <a:pt x="617" y="527"/>
                    <a:pt x="657" y="516"/>
                    <a:pt x="693" y="496"/>
                  </a:cubicBezTo>
                  <a:cubicBezTo>
                    <a:pt x="694" y="496"/>
                    <a:pt x="693" y="494"/>
                    <a:pt x="692" y="495"/>
                  </a:cubicBezTo>
                  <a:cubicBezTo>
                    <a:pt x="652" y="513"/>
                    <a:pt x="610" y="525"/>
                    <a:pt x="567" y="538"/>
                  </a:cubicBezTo>
                  <a:cubicBezTo>
                    <a:pt x="529" y="549"/>
                    <a:pt x="490" y="560"/>
                    <a:pt x="456" y="581"/>
                  </a:cubicBezTo>
                  <a:cubicBezTo>
                    <a:pt x="456" y="576"/>
                    <a:pt x="457" y="570"/>
                    <a:pt x="457" y="565"/>
                  </a:cubicBezTo>
                  <a:cubicBezTo>
                    <a:pt x="478" y="549"/>
                    <a:pt x="503" y="547"/>
                    <a:pt x="527" y="539"/>
                  </a:cubicBezTo>
                  <a:cubicBezTo>
                    <a:pt x="553" y="532"/>
                    <a:pt x="578" y="522"/>
                    <a:pt x="603" y="513"/>
                  </a:cubicBezTo>
                  <a:cubicBezTo>
                    <a:pt x="658" y="492"/>
                    <a:pt x="714" y="473"/>
                    <a:pt x="769" y="451"/>
                  </a:cubicBezTo>
                  <a:cubicBezTo>
                    <a:pt x="770" y="451"/>
                    <a:pt x="769" y="449"/>
                    <a:pt x="769" y="450"/>
                  </a:cubicBezTo>
                  <a:cubicBezTo>
                    <a:pt x="709" y="470"/>
                    <a:pt x="650" y="493"/>
                    <a:pt x="591" y="515"/>
                  </a:cubicBezTo>
                  <a:cubicBezTo>
                    <a:pt x="565" y="525"/>
                    <a:pt x="539" y="535"/>
                    <a:pt x="512" y="542"/>
                  </a:cubicBezTo>
                  <a:cubicBezTo>
                    <a:pt x="493" y="546"/>
                    <a:pt x="473" y="550"/>
                    <a:pt x="458" y="562"/>
                  </a:cubicBezTo>
                  <a:cubicBezTo>
                    <a:pt x="458" y="556"/>
                    <a:pt x="459" y="550"/>
                    <a:pt x="460" y="545"/>
                  </a:cubicBezTo>
                  <a:cubicBezTo>
                    <a:pt x="522" y="534"/>
                    <a:pt x="581" y="507"/>
                    <a:pt x="640" y="484"/>
                  </a:cubicBezTo>
                  <a:cubicBezTo>
                    <a:pt x="704" y="460"/>
                    <a:pt x="770" y="440"/>
                    <a:pt x="836" y="421"/>
                  </a:cubicBezTo>
                  <a:cubicBezTo>
                    <a:pt x="837" y="421"/>
                    <a:pt x="836" y="420"/>
                    <a:pt x="836" y="421"/>
                  </a:cubicBezTo>
                  <a:cubicBezTo>
                    <a:pt x="770" y="439"/>
                    <a:pt x="704" y="458"/>
                    <a:pt x="639" y="482"/>
                  </a:cubicBezTo>
                  <a:cubicBezTo>
                    <a:pt x="580" y="505"/>
                    <a:pt x="522" y="529"/>
                    <a:pt x="460" y="543"/>
                  </a:cubicBezTo>
                  <a:cubicBezTo>
                    <a:pt x="461" y="538"/>
                    <a:pt x="462" y="532"/>
                    <a:pt x="463" y="527"/>
                  </a:cubicBezTo>
                  <a:cubicBezTo>
                    <a:pt x="464" y="527"/>
                    <a:pt x="464" y="526"/>
                    <a:pt x="463" y="526"/>
                  </a:cubicBezTo>
                  <a:cubicBezTo>
                    <a:pt x="463" y="525"/>
                    <a:pt x="463" y="524"/>
                    <a:pt x="463" y="524"/>
                  </a:cubicBezTo>
                  <a:cubicBezTo>
                    <a:pt x="495" y="516"/>
                    <a:pt x="526" y="503"/>
                    <a:pt x="557" y="492"/>
                  </a:cubicBezTo>
                  <a:cubicBezTo>
                    <a:pt x="589" y="481"/>
                    <a:pt x="620" y="470"/>
                    <a:pt x="652" y="459"/>
                  </a:cubicBezTo>
                  <a:cubicBezTo>
                    <a:pt x="652" y="459"/>
                    <a:pt x="652" y="459"/>
                    <a:pt x="652" y="459"/>
                  </a:cubicBezTo>
                  <a:cubicBezTo>
                    <a:pt x="619" y="470"/>
                    <a:pt x="587" y="481"/>
                    <a:pt x="554" y="492"/>
                  </a:cubicBezTo>
                  <a:cubicBezTo>
                    <a:pt x="524" y="502"/>
                    <a:pt x="493" y="510"/>
                    <a:pt x="464" y="522"/>
                  </a:cubicBezTo>
                  <a:cubicBezTo>
                    <a:pt x="465" y="515"/>
                    <a:pt x="467" y="508"/>
                    <a:pt x="469" y="501"/>
                  </a:cubicBezTo>
                  <a:cubicBezTo>
                    <a:pt x="470" y="499"/>
                    <a:pt x="467" y="498"/>
                    <a:pt x="466" y="500"/>
                  </a:cubicBezTo>
                  <a:cubicBezTo>
                    <a:pt x="463" y="508"/>
                    <a:pt x="460" y="516"/>
                    <a:pt x="458" y="524"/>
                  </a:cubicBezTo>
                  <a:cubicBezTo>
                    <a:pt x="362" y="505"/>
                    <a:pt x="267" y="484"/>
                    <a:pt x="171" y="463"/>
                  </a:cubicBezTo>
                  <a:cubicBezTo>
                    <a:pt x="171" y="463"/>
                    <a:pt x="170" y="464"/>
                    <a:pt x="171" y="464"/>
                  </a:cubicBezTo>
                  <a:cubicBezTo>
                    <a:pt x="265" y="490"/>
                    <a:pt x="362" y="511"/>
                    <a:pt x="457" y="526"/>
                  </a:cubicBezTo>
                  <a:cubicBezTo>
                    <a:pt x="456" y="532"/>
                    <a:pt x="455" y="539"/>
                    <a:pt x="454" y="545"/>
                  </a:cubicBezTo>
                  <a:cubicBezTo>
                    <a:pt x="453" y="545"/>
                    <a:pt x="453" y="545"/>
                    <a:pt x="453" y="545"/>
                  </a:cubicBezTo>
                  <a:cubicBezTo>
                    <a:pt x="453" y="545"/>
                    <a:pt x="453" y="546"/>
                    <a:pt x="453" y="546"/>
                  </a:cubicBezTo>
                  <a:cubicBezTo>
                    <a:pt x="453" y="546"/>
                    <a:pt x="453" y="546"/>
                    <a:pt x="453" y="546"/>
                  </a:cubicBezTo>
                  <a:cubicBezTo>
                    <a:pt x="397" y="526"/>
                    <a:pt x="338" y="514"/>
                    <a:pt x="280" y="501"/>
                  </a:cubicBezTo>
                  <a:cubicBezTo>
                    <a:pt x="218" y="487"/>
                    <a:pt x="156" y="470"/>
                    <a:pt x="95" y="455"/>
                  </a:cubicBezTo>
                  <a:cubicBezTo>
                    <a:pt x="94" y="455"/>
                    <a:pt x="93" y="456"/>
                    <a:pt x="94" y="457"/>
                  </a:cubicBezTo>
                  <a:cubicBezTo>
                    <a:pt x="155" y="475"/>
                    <a:pt x="217" y="489"/>
                    <a:pt x="279" y="504"/>
                  </a:cubicBezTo>
                  <a:cubicBezTo>
                    <a:pt x="337" y="518"/>
                    <a:pt x="396" y="529"/>
                    <a:pt x="453" y="549"/>
                  </a:cubicBezTo>
                  <a:cubicBezTo>
                    <a:pt x="452" y="552"/>
                    <a:pt x="452" y="556"/>
                    <a:pt x="451" y="559"/>
                  </a:cubicBezTo>
                  <a:cubicBezTo>
                    <a:pt x="389" y="543"/>
                    <a:pt x="327" y="529"/>
                    <a:pt x="264" y="514"/>
                  </a:cubicBezTo>
                  <a:cubicBezTo>
                    <a:pt x="200" y="498"/>
                    <a:pt x="137" y="479"/>
                    <a:pt x="73" y="461"/>
                  </a:cubicBezTo>
                  <a:cubicBezTo>
                    <a:pt x="72" y="461"/>
                    <a:pt x="72" y="462"/>
                    <a:pt x="72" y="463"/>
                  </a:cubicBezTo>
                  <a:cubicBezTo>
                    <a:pt x="135" y="484"/>
                    <a:pt x="199" y="501"/>
                    <a:pt x="264" y="516"/>
                  </a:cubicBezTo>
                  <a:cubicBezTo>
                    <a:pt x="326" y="532"/>
                    <a:pt x="388" y="547"/>
                    <a:pt x="451" y="561"/>
                  </a:cubicBezTo>
                  <a:cubicBezTo>
                    <a:pt x="450" y="567"/>
                    <a:pt x="450" y="572"/>
                    <a:pt x="449" y="577"/>
                  </a:cubicBezTo>
                  <a:cubicBezTo>
                    <a:pt x="379" y="556"/>
                    <a:pt x="308" y="537"/>
                    <a:pt x="237" y="520"/>
                  </a:cubicBezTo>
                  <a:cubicBezTo>
                    <a:pt x="201" y="512"/>
                    <a:pt x="165" y="506"/>
                    <a:pt x="130" y="496"/>
                  </a:cubicBezTo>
                  <a:cubicBezTo>
                    <a:pt x="94" y="487"/>
                    <a:pt x="60" y="473"/>
                    <a:pt x="26" y="460"/>
                  </a:cubicBezTo>
                  <a:cubicBezTo>
                    <a:pt x="24" y="459"/>
                    <a:pt x="23" y="461"/>
                    <a:pt x="25" y="462"/>
                  </a:cubicBezTo>
                  <a:cubicBezTo>
                    <a:pt x="92" y="491"/>
                    <a:pt x="161" y="507"/>
                    <a:pt x="233" y="523"/>
                  </a:cubicBezTo>
                  <a:cubicBezTo>
                    <a:pt x="305" y="539"/>
                    <a:pt x="378" y="558"/>
                    <a:pt x="449" y="580"/>
                  </a:cubicBezTo>
                  <a:cubicBezTo>
                    <a:pt x="449" y="584"/>
                    <a:pt x="449" y="589"/>
                    <a:pt x="448" y="593"/>
                  </a:cubicBezTo>
                  <a:cubicBezTo>
                    <a:pt x="384" y="570"/>
                    <a:pt x="317" y="555"/>
                    <a:pt x="250" y="540"/>
                  </a:cubicBezTo>
                  <a:cubicBezTo>
                    <a:pt x="182" y="524"/>
                    <a:pt x="114" y="507"/>
                    <a:pt x="47" y="487"/>
                  </a:cubicBezTo>
                  <a:cubicBezTo>
                    <a:pt x="46" y="487"/>
                    <a:pt x="46" y="488"/>
                    <a:pt x="47" y="488"/>
                  </a:cubicBezTo>
                  <a:cubicBezTo>
                    <a:pt x="112" y="512"/>
                    <a:pt x="181" y="527"/>
                    <a:pt x="249" y="543"/>
                  </a:cubicBezTo>
                  <a:cubicBezTo>
                    <a:pt x="316" y="558"/>
                    <a:pt x="383" y="575"/>
                    <a:pt x="448" y="596"/>
                  </a:cubicBezTo>
                  <a:cubicBezTo>
                    <a:pt x="448" y="600"/>
                    <a:pt x="448" y="603"/>
                    <a:pt x="448" y="607"/>
                  </a:cubicBezTo>
                  <a:cubicBezTo>
                    <a:pt x="377" y="585"/>
                    <a:pt x="306" y="565"/>
                    <a:pt x="234" y="546"/>
                  </a:cubicBezTo>
                  <a:cubicBezTo>
                    <a:pt x="165" y="529"/>
                    <a:pt x="92" y="517"/>
                    <a:pt x="26" y="490"/>
                  </a:cubicBezTo>
                  <a:cubicBezTo>
                    <a:pt x="25" y="490"/>
                    <a:pt x="25" y="490"/>
                    <a:pt x="25" y="491"/>
                  </a:cubicBezTo>
                  <a:cubicBezTo>
                    <a:pt x="55" y="506"/>
                    <a:pt x="87" y="513"/>
                    <a:pt x="119" y="521"/>
                  </a:cubicBezTo>
                  <a:cubicBezTo>
                    <a:pt x="157" y="529"/>
                    <a:pt x="194" y="538"/>
                    <a:pt x="231" y="548"/>
                  </a:cubicBezTo>
                  <a:cubicBezTo>
                    <a:pt x="304" y="566"/>
                    <a:pt x="376" y="587"/>
                    <a:pt x="448" y="609"/>
                  </a:cubicBezTo>
                  <a:cubicBezTo>
                    <a:pt x="448" y="611"/>
                    <a:pt x="448" y="613"/>
                    <a:pt x="448" y="615"/>
                  </a:cubicBezTo>
                  <a:cubicBezTo>
                    <a:pt x="376" y="602"/>
                    <a:pt x="308" y="577"/>
                    <a:pt x="237" y="557"/>
                  </a:cubicBezTo>
                  <a:cubicBezTo>
                    <a:pt x="203" y="548"/>
                    <a:pt x="168" y="540"/>
                    <a:pt x="133" y="532"/>
                  </a:cubicBezTo>
                  <a:cubicBezTo>
                    <a:pt x="97" y="524"/>
                    <a:pt x="62" y="514"/>
                    <a:pt x="27" y="504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1" y="487"/>
                    <a:pt x="23" y="470"/>
                    <a:pt x="25" y="453"/>
                  </a:cubicBezTo>
                  <a:cubicBezTo>
                    <a:pt x="26" y="436"/>
                    <a:pt x="26" y="418"/>
                    <a:pt x="30" y="401"/>
                  </a:cubicBezTo>
                  <a:cubicBezTo>
                    <a:pt x="31" y="427"/>
                    <a:pt x="38" y="452"/>
                    <a:pt x="58" y="444"/>
                  </a:cubicBezTo>
                  <a:cubicBezTo>
                    <a:pt x="58" y="444"/>
                    <a:pt x="58" y="445"/>
                    <a:pt x="58" y="445"/>
                  </a:cubicBezTo>
                  <a:cubicBezTo>
                    <a:pt x="68" y="453"/>
                    <a:pt x="79" y="455"/>
                    <a:pt x="91" y="455"/>
                  </a:cubicBezTo>
                  <a:cubicBezTo>
                    <a:pt x="110" y="455"/>
                    <a:pt x="128" y="455"/>
                    <a:pt x="146" y="456"/>
                  </a:cubicBezTo>
                  <a:cubicBezTo>
                    <a:pt x="181" y="459"/>
                    <a:pt x="216" y="463"/>
                    <a:pt x="251" y="467"/>
                  </a:cubicBezTo>
                  <a:cubicBezTo>
                    <a:pt x="285" y="478"/>
                    <a:pt x="323" y="483"/>
                    <a:pt x="358" y="490"/>
                  </a:cubicBezTo>
                  <a:cubicBezTo>
                    <a:pt x="393" y="496"/>
                    <a:pt x="428" y="502"/>
                    <a:pt x="463" y="506"/>
                  </a:cubicBezTo>
                  <a:cubicBezTo>
                    <a:pt x="464" y="506"/>
                    <a:pt x="464" y="504"/>
                    <a:pt x="463" y="504"/>
                  </a:cubicBezTo>
                  <a:cubicBezTo>
                    <a:pt x="426" y="498"/>
                    <a:pt x="389" y="493"/>
                    <a:pt x="353" y="486"/>
                  </a:cubicBezTo>
                  <a:cubicBezTo>
                    <a:pt x="327" y="481"/>
                    <a:pt x="301" y="474"/>
                    <a:pt x="275" y="469"/>
                  </a:cubicBezTo>
                  <a:cubicBezTo>
                    <a:pt x="275" y="469"/>
                    <a:pt x="275" y="469"/>
                    <a:pt x="275" y="469"/>
                  </a:cubicBezTo>
                  <a:cubicBezTo>
                    <a:pt x="318" y="475"/>
                    <a:pt x="362" y="481"/>
                    <a:pt x="405" y="487"/>
                  </a:cubicBezTo>
                  <a:cubicBezTo>
                    <a:pt x="426" y="491"/>
                    <a:pt x="447" y="494"/>
                    <a:pt x="467" y="498"/>
                  </a:cubicBezTo>
                  <a:cubicBezTo>
                    <a:pt x="473" y="499"/>
                    <a:pt x="479" y="500"/>
                    <a:pt x="485" y="501"/>
                  </a:cubicBezTo>
                  <a:cubicBezTo>
                    <a:pt x="481" y="502"/>
                    <a:pt x="477" y="503"/>
                    <a:pt x="473" y="503"/>
                  </a:cubicBezTo>
                  <a:cubicBezTo>
                    <a:pt x="471" y="504"/>
                    <a:pt x="467" y="504"/>
                    <a:pt x="468" y="508"/>
                  </a:cubicBezTo>
                  <a:cubicBezTo>
                    <a:pt x="468" y="508"/>
                    <a:pt x="469" y="508"/>
                    <a:pt x="469" y="507"/>
                  </a:cubicBezTo>
                  <a:cubicBezTo>
                    <a:pt x="469" y="505"/>
                    <a:pt x="483" y="503"/>
                    <a:pt x="489" y="502"/>
                  </a:cubicBezTo>
                  <a:cubicBezTo>
                    <a:pt x="499" y="504"/>
                    <a:pt x="509" y="504"/>
                    <a:pt x="518" y="501"/>
                  </a:cubicBezTo>
                  <a:cubicBezTo>
                    <a:pt x="519" y="500"/>
                    <a:pt x="519" y="500"/>
                    <a:pt x="519" y="499"/>
                  </a:cubicBezTo>
                  <a:cubicBezTo>
                    <a:pt x="523" y="496"/>
                    <a:pt x="527" y="493"/>
                    <a:pt x="531" y="490"/>
                  </a:cubicBezTo>
                  <a:cubicBezTo>
                    <a:pt x="582" y="473"/>
                    <a:pt x="631" y="454"/>
                    <a:pt x="681" y="437"/>
                  </a:cubicBezTo>
                  <a:cubicBezTo>
                    <a:pt x="731" y="419"/>
                    <a:pt x="782" y="402"/>
                    <a:pt x="831" y="383"/>
                  </a:cubicBezTo>
                  <a:cubicBezTo>
                    <a:pt x="832" y="382"/>
                    <a:pt x="832" y="381"/>
                    <a:pt x="831" y="382"/>
                  </a:cubicBezTo>
                  <a:cubicBezTo>
                    <a:pt x="780" y="397"/>
                    <a:pt x="731" y="417"/>
                    <a:pt x="680" y="435"/>
                  </a:cubicBezTo>
                  <a:cubicBezTo>
                    <a:pt x="632" y="452"/>
                    <a:pt x="583" y="469"/>
                    <a:pt x="535" y="487"/>
                  </a:cubicBezTo>
                  <a:cubicBezTo>
                    <a:pt x="543" y="480"/>
                    <a:pt x="551" y="474"/>
                    <a:pt x="559" y="467"/>
                  </a:cubicBezTo>
                  <a:cubicBezTo>
                    <a:pt x="611" y="452"/>
                    <a:pt x="661" y="431"/>
                    <a:pt x="712" y="413"/>
                  </a:cubicBezTo>
                  <a:cubicBezTo>
                    <a:pt x="761" y="395"/>
                    <a:pt x="810" y="378"/>
                    <a:pt x="859" y="359"/>
                  </a:cubicBezTo>
                  <a:cubicBezTo>
                    <a:pt x="855" y="369"/>
                    <a:pt x="853" y="380"/>
                    <a:pt x="851" y="390"/>
                  </a:cubicBezTo>
                  <a:close/>
                  <a:moveTo>
                    <a:pt x="708" y="410"/>
                  </a:moveTo>
                  <a:cubicBezTo>
                    <a:pt x="660" y="427"/>
                    <a:pt x="610" y="443"/>
                    <a:pt x="563" y="464"/>
                  </a:cubicBezTo>
                  <a:cubicBezTo>
                    <a:pt x="582" y="448"/>
                    <a:pt x="601" y="432"/>
                    <a:pt x="620" y="417"/>
                  </a:cubicBezTo>
                  <a:cubicBezTo>
                    <a:pt x="656" y="388"/>
                    <a:pt x="692" y="361"/>
                    <a:pt x="728" y="333"/>
                  </a:cubicBezTo>
                  <a:cubicBezTo>
                    <a:pt x="729" y="332"/>
                    <a:pt x="729" y="332"/>
                    <a:pt x="729" y="331"/>
                  </a:cubicBezTo>
                  <a:cubicBezTo>
                    <a:pt x="732" y="330"/>
                    <a:pt x="736" y="328"/>
                    <a:pt x="738" y="326"/>
                  </a:cubicBezTo>
                  <a:cubicBezTo>
                    <a:pt x="738" y="325"/>
                    <a:pt x="739" y="325"/>
                    <a:pt x="739" y="325"/>
                  </a:cubicBezTo>
                  <a:cubicBezTo>
                    <a:pt x="760" y="331"/>
                    <a:pt x="784" y="332"/>
                    <a:pt x="805" y="336"/>
                  </a:cubicBezTo>
                  <a:cubicBezTo>
                    <a:pt x="826" y="339"/>
                    <a:pt x="849" y="341"/>
                    <a:pt x="868" y="351"/>
                  </a:cubicBezTo>
                  <a:cubicBezTo>
                    <a:pt x="814" y="369"/>
                    <a:pt x="761" y="390"/>
                    <a:pt x="708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3" name="Freeform 6"/>
            <p:cNvSpPr/>
            <p:nvPr/>
          </p:nvSpPr>
          <p:spPr bwMode="auto">
            <a:xfrm>
              <a:off x="5022" y="1201"/>
              <a:ext cx="303" cy="138"/>
            </a:xfrm>
            <a:custGeom>
              <a:avLst/>
              <a:gdLst>
                <a:gd name="T0" fmla="*/ 127 w 128"/>
                <a:gd name="T1" fmla="*/ 1 h 58"/>
                <a:gd name="T2" fmla="*/ 66 w 128"/>
                <a:gd name="T3" fmla="*/ 27 h 58"/>
                <a:gd name="T4" fmla="*/ 0 w 128"/>
                <a:gd name="T5" fmla="*/ 56 h 58"/>
                <a:gd name="T6" fmla="*/ 1 w 128"/>
                <a:gd name="T7" fmla="*/ 57 h 58"/>
                <a:gd name="T8" fmla="*/ 62 w 128"/>
                <a:gd name="T9" fmla="*/ 32 h 58"/>
                <a:gd name="T10" fmla="*/ 127 w 128"/>
                <a:gd name="T11" fmla="*/ 1 h 58"/>
                <a:gd name="T12" fmla="*/ 127 w 128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8">
                  <a:moveTo>
                    <a:pt x="127" y="1"/>
                  </a:moveTo>
                  <a:cubicBezTo>
                    <a:pt x="107" y="9"/>
                    <a:pt x="86" y="18"/>
                    <a:pt x="66" y="27"/>
                  </a:cubicBezTo>
                  <a:cubicBezTo>
                    <a:pt x="44" y="37"/>
                    <a:pt x="21" y="45"/>
                    <a:pt x="0" y="56"/>
                  </a:cubicBezTo>
                  <a:cubicBezTo>
                    <a:pt x="0" y="57"/>
                    <a:pt x="0" y="58"/>
                    <a:pt x="1" y="57"/>
                  </a:cubicBezTo>
                  <a:cubicBezTo>
                    <a:pt x="22" y="51"/>
                    <a:pt x="42" y="41"/>
                    <a:pt x="62" y="32"/>
                  </a:cubicBezTo>
                  <a:cubicBezTo>
                    <a:pt x="84" y="22"/>
                    <a:pt x="106" y="12"/>
                    <a:pt x="127" y="1"/>
                  </a:cubicBezTo>
                  <a:cubicBezTo>
                    <a:pt x="128" y="1"/>
                    <a:pt x="127" y="0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4" name="Freeform 7"/>
            <p:cNvSpPr/>
            <p:nvPr/>
          </p:nvSpPr>
          <p:spPr bwMode="auto">
            <a:xfrm>
              <a:off x="5188" y="1192"/>
              <a:ext cx="140" cy="49"/>
            </a:xfrm>
            <a:custGeom>
              <a:avLst/>
              <a:gdLst>
                <a:gd name="T0" fmla="*/ 58 w 59"/>
                <a:gd name="T1" fmla="*/ 0 h 21"/>
                <a:gd name="T2" fmla="*/ 1 w 59"/>
                <a:gd name="T3" fmla="*/ 20 h 21"/>
                <a:gd name="T4" fmla="*/ 1 w 59"/>
                <a:gd name="T5" fmla="*/ 21 h 21"/>
                <a:gd name="T6" fmla="*/ 58 w 59"/>
                <a:gd name="T7" fmla="*/ 1 h 21"/>
                <a:gd name="T8" fmla="*/ 58 w 5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1">
                  <a:moveTo>
                    <a:pt x="58" y="0"/>
                  </a:moveTo>
                  <a:cubicBezTo>
                    <a:pt x="40" y="5"/>
                    <a:pt x="17" y="9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20" y="13"/>
                    <a:pt x="40" y="8"/>
                    <a:pt x="58" y="1"/>
                  </a:cubicBezTo>
                  <a:cubicBezTo>
                    <a:pt x="59" y="1"/>
                    <a:pt x="59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5" name="Freeform 8"/>
            <p:cNvSpPr/>
            <p:nvPr/>
          </p:nvSpPr>
          <p:spPr bwMode="auto">
            <a:xfrm>
              <a:off x="4522" y="1154"/>
              <a:ext cx="796" cy="275"/>
            </a:xfrm>
            <a:custGeom>
              <a:avLst/>
              <a:gdLst>
                <a:gd name="T0" fmla="*/ 334 w 336"/>
                <a:gd name="T1" fmla="*/ 1 h 116"/>
                <a:gd name="T2" fmla="*/ 164 w 336"/>
                <a:gd name="T3" fmla="*/ 59 h 116"/>
                <a:gd name="T4" fmla="*/ 81 w 336"/>
                <a:gd name="T5" fmla="*/ 87 h 116"/>
                <a:gd name="T6" fmla="*/ 0 w 336"/>
                <a:gd name="T7" fmla="*/ 115 h 116"/>
                <a:gd name="T8" fmla="*/ 0 w 336"/>
                <a:gd name="T9" fmla="*/ 116 h 116"/>
                <a:gd name="T10" fmla="*/ 87 w 336"/>
                <a:gd name="T11" fmla="*/ 87 h 116"/>
                <a:gd name="T12" fmla="*/ 168 w 336"/>
                <a:gd name="T13" fmla="*/ 59 h 116"/>
                <a:gd name="T14" fmla="*/ 335 w 336"/>
                <a:gd name="T15" fmla="*/ 3 h 116"/>
                <a:gd name="T16" fmla="*/ 334 w 336"/>
                <a:gd name="T17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116">
                  <a:moveTo>
                    <a:pt x="334" y="1"/>
                  </a:moveTo>
                  <a:cubicBezTo>
                    <a:pt x="277" y="20"/>
                    <a:pt x="221" y="39"/>
                    <a:pt x="164" y="59"/>
                  </a:cubicBezTo>
                  <a:cubicBezTo>
                    <a:pt x="136" y="68"/>
                    <a:pt x="109" y="78"/>
                    <a:pt x="81" y="87"/>
                  </a:cubicBezTo>
                  <a:cubicBezTo>
                    <a:pt x="54" y="96"/>
                    <a:pt x="26" y="104"/>
                    <a:pt x="0" y="115"/>
                  </a:cubicBezTo>
                  <a:cubicBezTo>
                    <a:pt x="0" y="115"/>
                    <a:pt x="0" y="116"/>
                    <a:pt x="0" y="116"/>
                  </a:cubicBezTo>
                  <a:cubicBezTo>
                    <a:pt x="30" y="109"/>
                    <a:pt x="59" y="97"/>
                    <a:pt x="87" y="87"/>
                  </a:cubicBezTo>
                  <a:cubicBezTo>
                    <a:pt x="114" y="77"/>
                    <a:pt x="141" y="68"/>
                    <a:pt x="168" y="59"/>
                  </a:cubicBezTo>
                  <a:cubicBezTo>
                    <a:pt x="223" y="41"/>
                    <a:pt x="279" y="22"/>
                    <a:pt x="335" y="3"/>
                  </a:cubicBezTo>
                  <a:cubicBezTo>
                    <a:pt x="336" y="2"/>
                    <a:pt x="335" y="0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6" name="Freeform 9"/>
            <p:cNvSpPr/>
            <p:nvPr/>
          </p:nvSpPr>
          <p:spPr bwMode="auto">
            <a:xfrm>
              <a:off x="4830" y="992"/>
              <a:ext cx="78" cy="62"/>
            </a:xfrm>
            <a:custGeom>
              <a:avLst/>
              <a:gdLst>
                <a:gd name="T0" fmla="*/ 32 w 33"/>
                <a:gd name="T1" fmla="*/ 1 h 26"/>
                <a:gd name="T2" fmla="*/ 0 w 33"/>
                <a:gd name="T3" fmla="*/ 24 h 26"/>
                <a:gd name="T4" fmla="*/ 1 w 33"/>
                <a:gd name="T5" fmla="*/ 25 h 26"/>
                <a:gd name="T6" fmla="*/ 32 w 33"/>
                <a:gd name="T7" fmla="*/ 2 h 26"/>
                <a:gd name="T8" fmla="*/ 32 w 33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32" y="1"/>
                  </a:moveTo>
                  <a:cubicBezTo>
                    <a:pt x="20" y="8"/>
                    <a:pt x="10" y="17"/>
                    <a:pt x="0" y="24"/>
                  </a:cubicBezTo>
                  <a:cubicBezTo>
                    <a:pt x="0" y="25"/>
                    <a:pt x="0" y="26"/>
                    <a:pt x="1" y="25"/>
                  </a:cubicBezTo>
                  <a:cubicBezTo>
                    <a:pt x="11" y="18"/>
                    <a:pt x="23" y="10"/>
                    <a:pt x="32" y="2"/>
                  </a:cubicBezTo>
                  <a:cubicBezTo>
                    <a:pt x="33" y="1"/>
                    <a:pt x="32" y="0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7" name="Freeform 10"/>
            <p:cNvSpPr/>
            <p:nvPr/>
          </p:nvSpPr>
          <p:spPr bwMode="auto">
            <a:xfrm>
              <a:off x="3486" y="1196"/>
              <a:ext cx="341" cy="29"/>
            </a:xfrm>
            <a:custGeom>
              <a:avLst/>
              <a:gdLst>
                <a:gd name="T0" fmla="*/ 144 w 144"/>
                <a:gd name="T1" fmla="*/ 11 h 12"/>
                <a:gd name="T2" fmla="*/ 0 w 144"/>
                <a:gd name="T3" fmla="*/ 0 h 12"/>
                <a:gd name="T4" fmla="*/ 0 w 144"/>
                <a:gd name="T5" fmla="*/ 1 h 12"/>
                <a:gd name="T6" fmla="*/ 144 w 144"/>
                <a:gd name="T7" fmla="*/ 12 h 12"/>
                <a:gd name="T8" fmla="*/ 144 w 14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2">
                  <a:moveTo>
                    <a:pt x="144" y="11"/>
                  </a:moveTo>
                  <a:cubicBezTo>
                    <a:pt x="96" y="6"/>
                    <a:pt x="48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8" y="7"/>
                    <a:pt x="96" y="9"/>
                    <a:pt x="144" y="12"/>
                  </a:cubicBezTo>
                  <a:cubicBezTo>
                    <a:pt x="144" y="12"/>
                    <a:pt x="144" y="11"/>
                    <a:pt x="14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8" name="Freeform 11"/>
            <p:cNvSpPr/>
            <p:nvPr/>
          </p:nvSpPr>
          <p:spPr bwMode="auto">
            <a:xfrm>
              <a:off x="3858" y="1220"/>
              <a:ext cx="647" cy="69"/>
            </a:xfrm>
            <a:custGeom>
              <a:avLst/>
              <a:gdLst>
                <a:gd name="T0" fmla="*/ 272 w 273"/>
                <a:gd name="T1" fmla="*/ 28 h 29"/>
                <a:gd name="T2" fmla="*/ 0 w 273"/>
                <a:gd name="T3" fmla="*/ 0 h 29"/>
                <a:gd name="T4" fmla="*/ 0 w 273"/>
                <a:gd name="T5" fmla="*/ 0 h 29"/>
                <a:gd name="T6" fmla="*/ 272 w 273"/>
                <a:gd name="T7" fmla="*/ 29 h 29"/>
                <a:gd name="T8" fmla="*/ 272 w 273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9">
                  <a:moveTo>
                    <a:pt x="272" y="28"/>
                  </a:moveTo>
                  <a:cubicBezTo>
                    <a:pt x="181" y="18"/>
                    <a:pt x="9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0" y="11"/>
                    <a:pt x="181" y="22"/>
                    <a:pt x="272" y="29"/>
                  </a:cubicBezTo>
                  <a:cubicBezTo>
                    <a:pt x="273" y="29"/>
                    <a:pt x="273" y="28"/>
                    <a:pt x="27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9" name="Freeform 12"/>
            <p:cNvSpPr/>
            <p:nvPr/>
          </p:nvSpPr>
          <p:spPr bwMode="auto">
            <a:xfrm>
              <a:off x="3624" y="1175"/>
              <a:ext cx="860" cy="88"/>
            </a:xfrm>
            <a:custGeom>
              <a:avLst/>
              <a:gdLst>
                <a:gd name="T0" fmla="*/ 363 w 363"/>
                <a:gd name="T1" fmla="*/ 37 h 37"/>
                <a:gd name="T2" fmla="*/ 0 w 363"/>
                <a:gd name="T3" fmla="*/ 0 h 37"/>
                <a:gd name="T4" fmla="*/ 0 w 363"/>
                <a:gd name="T5" fmla="*/ 1 h 37"/>
                <a:gd name="T6" fmla="*/ 363 w 363"/>
                <a:gd name="T7" fmla="*/ 37 h 37"/>
                <a:gd name="T8" fmla="*/ 363 w 363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37">
                  <a:moveTo>
                    <a:pt x="363" y="37"/>
                  </a:moveTo>
                  <a:cubicBezTo>
                    <a:pt x="243" y="18"/>
                    <a:pt x="121" y="7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22" y="10"/>
                    <a:pt x="242" y="23"/>
                    <a:pt x="363" y="37"/>
                  </a:cubicBezTo>
                  <a:cubicBezTo>
                    <a:pt x="363" y="37"/>
                    <a:pt x="363" y="37"/>
                    <a:pt x="36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0" name="Freeform 13"/>
            <p:cNvSpPr/>
            <p:nvPr/>
          </p:nvSpPr>
          <p:spPr bwMode="auto">
            <a:xfrm>
              <a:off x="3951" y="1123"/>
              <a:ext cx="573" cy="69"/>
            </a:xfrm>
            <a:custGeom>
              <a:avLst/>
              <a:gdLst>
                <a:gd name="T0" fmla="*/ 241 w 242"/>
                <a:gd name="T1" fmla="*/ 28 h 29"/>
                <a:gd name="T2" fmla="*/ 124 w 242"/>
                <a:gd name="T3" fmla="*/ 15 h 29"/>
                <a:gd name="T4" fmla="*/ 0 w 242"/>
                <a:gd name="T5" fmla="*/ 0 h 29"/>
                <a:gd name="T6" fmla="*/ 0 w 242"/>
                <a:gd name="T7" fmla="*/ 1 h 29"/>
                <a:gd name="T8" fmla="*/ 118 w 242"/>
                <a:gd name="T9" fmla="*/ 17 h 29"/>
                <a:gd name="T10" fmla="*/ 241 w 242"/>
                <a:gd name="T11" fmla="*/ 29 h 29"/>
                <a:gd name="T12" fmla="*/ 241 w 242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9">
                  <a:moveTo>
                    <a:pt x="241" y="28"/>
                  </a:moveTo>
                  <a:cubicBezTo>
                    <a:pt x="202" y="23"/>
                    <a:pt x="163" y="20"/>
                    <a:pt x="124" y="15"/>
                  </a:cubicBezTo>
                  <a:cubicBezTo>
                    <a:pt x="83" y="10"/>
                    <a:pt x="4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8" y="10"/>
                    <a:pt x="79" y="12"/>
                    <a:pt x="118" y="17"/>
                  </a:cubicBezTo>
                  <a:cubicBezTo>
                    <a:pt x="158" y="21"/>
                    <a:pt x="200" y="27"/>
                    <a:pt x="241" y="29"/>
                  </a:cubicBezTo>
                  <a:cubicBezTo>
                    <a:pt x="241" y="29"/>
                    <a:pt x="242" y="28"/>
                    <a:pt x="24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1" name="Freeform 14"/>
            <p:cNvSpPr/>
            <p:nvPr/>
          </p:nvSpPr>
          <p:spPr bwMode="auto">
            <a:xfrm>
              <a:off x="3519" y="1047"/>
              <a:ext cx="465" cy="43"/>
            </a:xfrm>
            <a:custGeom>
              <a:avLst/>
              <a:gdLst>
                <a:gd name="T0" fmla="*/ 196 w 196"/>
                <a:gd name="T1" fmla="*/ 17 h 18"/>
                <a:gd name="T2" fmla="*/ 98 w 196"/>
                <a:gd name="T3" fmla="*/ 8 h 18"/>
                <a:gd name="T4" fmla="*/ 0 w 196"/>
                <a:gd name="T5" fmla="*/ 0 h 18"/>
                <a:gd name="T6" fmla="*/ 0 w 196"/>
                <a:gd name="T7" fmla="*/ 0 h 18"/>
                <a:gd name="T8" fmla="*/ 95 w 196"/>
                <a:gd name="T9" fmla="*/ 9 h 18"/>
                <a:gd name="T10" fmla="*/ 196 w 196"/>
                <a:gd name="T11" fmla="*/ 18 h 18"/>
                <a:gd name="T12" fmla="*/ 196 w 196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18">
                  <a:moveTo>
                    <a:pt x="196" y="17"/>
                  </a:moveTo>
                  <a:cubicBezTo>
                    <a:pt x="163" y="13"/>
                    <a:pt x="131" y="11"/>
                    <a:pt x="98" y="8"/>
                  </a:cubicBezTo>
                  <a:cubicBezTo>
                    <a:pt x="66" y="5"/>
                    <a:pt x="3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6"/>
                    <a:pt x="63" y="6"/>
                    <a:pt x="95" y="9"/>
                  </a:cubicBezTo>
                  <a:cubicBezTo>
                    <a:pt x="129" y="12"/>
                    <a:pt x="162" y="16"/>
                    <a:pt x="196" y="18"/>
                  </a:cubicBezTo>
                  <a:cubicBezTo>
                    <a:pt x="196" y="18"/>
                    <a:pt x="196" y="17"/>
                    <a:pt x="19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2" name="Freeform 15"/>
            <p:cNvSpPr/>
            <p:nvPr/>
          </p:nvSpPr>
          <p:spPr bwMode="auto">
            <a:xfrm>
              <a:off x="4012" y="1087"/>
              <a:ext cx="52" cy="10"/>
            </a:xfrm>
            <a:custGeom>
              <a:avLst/>
              <a:gdLst>
                <a:gd name="T0" fmla="*/ 21 w 22"/>
                <a:gd name="T1" fmla="*/ 2 h 4"/>
                <a:gd name="T2" fmla="*/ 1 w 22"/>
                <a:gd name="T3" fmla="*/ 0 h 4"/>
                <a:gd name="T4" fmla="*/ 1 w 22"/>
                <a:gd name="T5" fmla="*/ 0 h 4"/>
                <a:gd name="T6" fmla="*/ 21 w 22"/>
                <a:gd name="T7" fmla="*/ 3 h 4"/>
                <a:gd name="T8" fmla="*/ 21 w 22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">
                  <a:moveTo>
                    <a:pt x="21" y="2"/>
                  </a:moveTo>
                  <a:cubicBezTo>
                    <a:pt x="14" y="2"/>
                    <a:pt x="8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14" y="4"/>
                    <a:pt x="21" y="3"/>
                  </a:cubicBezTo>
                  <a:cubicBezTo>
                    <a:pt x="22" y="3"/>
                    <a:pt x="22" y="3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3" name="Freeform 16"/>
            <p:cNvSpPr/>
            <p:nvPr/>
          </p:nvSpPr>
          <p:spPr bwMode="auto">
            <a:xfrm>
              <a:off x="3467" y="978"/>
              <a:ext cx="1036" cy="145"/>
            </a:xfrm>
            <a:custGeom>
              <a:avLst/>
              <a:gdLst>
                <a:gd name="T0" fmla="*/ 436 w 437"/>
                <a:gd name="T1" fmla="*/ 59 h 61"/>
                <a:gd name="T2" fmla="*/ 216 w 437"/>
                <a:gd name="T3" fmla="*/ 31 h 61"/>
                <a:gd name="T4" fmla="*/ 1 w 437"/>
                <a:gd name="T5" fmla="*/ 0 h 61"/>
                <a:gd name="T6" fmla="*/ 1 w 437"/>
                <a:gd name="T7" fmla="*/ 2 h 61"/>
                <a:gd name="T8" fmla="*/ 215 w 437"/>
                <a:gd name="T9" fmla="*/ 33 h 61"/>
                <a:gd name="T10" fmla="*/ 436 w 437"/>
                <a:gd name="T11" fmla="*/ 60 h 61"/>
                <a:gd name="T12" fmla="*/ 436 w 437"/>
                <a:gd name="T13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61">
                  <a:moveTo>
                    <a:pt x="436" y="59"/>
                  </a:moveTo>
                  <a:cubicBezTo>
                    <a:pt x="363" y="49"/>
                    <a:pt x="289" y="41"/>
                    <a:pt x="216" y="31"/>
                  </a:cubicBezTo>
                  <a:cubicBezTo>
                    <a:pt x="144" y="21"/>
                    <a:pt x="73" y="1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72" y="14"/>
                    <a:pt x="144" y="23"/>
                    <a:pt x="215" y="33"/>
                  </a:cubicBezTo>
                  <a:cubicBezTo>
                    <a:pt x="289" y="43"/>
                    <a:pt x="362" y="53"/>
                    <a:pt x="436" y="60"/>
                  </a:cubicBezTo>
                  <a:cubicBezTo>
                    <a:pt x="437" y="61"/>
                    <a:pt x="437" y="59"/>
                    <a:pt x="436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4" name="Freeform 17"/>
            <p:cNvSpPr/>
            <p:nvPr/>
          </p:nvSpPr>
          <p:spPr bwMode="auto">
            <a:xfrm>
              <a:off x="4015" y="1018"/>
              <a:ext cx="467" cy="67"/>
            </a:xfrm>
            <a:custGeom>
              <a:avLst/>
              <a:gdLst>
                <a:gd name="T0" fmla="*/ 196 w 197"/>
                <a:gd name="T1" fmla="*/ 27 h 28"/>
                <a:gd name="T2" fmla="*/ 1 w 197"/>
                <a:gd name="T3" fmla="*/ 0 h 28"/>
                <a:gd name="T4" fmla="*/ 1 w 197"/>
                <a:gd name="T5" fmla="*/ 1 h 28"/>
                <a:gd name="T6" fmla="*/ 196 w 197"/>
                <a:gd name="T7" fmla="*/ 28 h 28"/>
                <a:gd name="T8" fmla="*/ 196 w 19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8">
                  <a:moveTo>
                    <a:pt x="196" y="27"/>
                  </a:moveTo>
                  <a:cubicBezTo>
                    <a:pt x="131" y="18"/>
                    <a:pt x="66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65" y="14"/>
                    <a:pt x="131" y="25"/>
                    <a:pt x="196" y="28"/>
                  </a:cubicBezTo>
                  <a:cubicBezTo>
                    <a:pt x="197" y="28"/>
                    <a:pt x="197" y="27"/>
                    <a:pt x="19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5" name="Freeform 18"/>
            <p:cNvSpPr/>
            <p:nvPr/>
          </p:nvSpPr>
          <p:spPr bwMode="auto">
            <a:xfrm>
              <a:off x="4197" y="895"/>
              <a:ext cx="171" cy="24"/>
            </a:xfrm>
            <a:custGeom>
              <a:avLst/>
              <a:gdLst>
                <a:gd name="T0" fmla="*/ 72 w 72"/>
                <a:gd name="T1" fmla="*/ 1 h 10"/>
                <a:gd name="T2" fmla="*/ 36 w 72"/>
                <a:gd name="T3" fmla="*/ 2 h 10"/>
                <a:gd name="T4" fmla="*/ 2 w 72"/>
                <a:gd name="T5" fmla="*/ 1 h 10"/>
                <a:gd name="T6" fmla="*/ 0 w 72"/>
                <a:gd name="T7" fmla="*/ 2 h 10"/>
                <a:gd name="T8" fmla="*/ 25 w 72"/>
                <a:gd name="T9" fmla="*/ 3 h 10"/>
                <a:gd name="T10" fmla="*/ 72 w 72"/>
                <a:gd name="T11" fmla="*/ 1 h 10"/>
                <a:gd name="T12" fmla="*/ 72 w 72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0">
                  <a:moveTo>
                    <a:pt x="72" y="1"/>
                  </a:moveTo>
                  <a:cubicBezTo>
                    <a:pt x="60" y="2"/>
                    <a:pt x="48" y="3"/>
                    <a:pt x="36" y="2"/>
                  </a:cubicBezTo>
                  <a:cubicBezTo>
                    <a:pt x="29" y="1"/>
                    <a:pt x="6" y="6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10"/>
                    <a:pt x="19" y="3"/>
                    <a:pt x="25" y="3"/>
                  </a:cubicBezTo>
                  <a:cubicBezTo>
                    <a:pt x="41" y="2"/>
                    <a:pt x="56" y="5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6" name="Freeform 19"/>
            <p:cNvSpPr/>
            <p:nvPr/>
          </p:nvSpPr>
          <p:spPr bwMode="auto">
            <a:xfrm>
              <a:off x="4382" y="895"/>
              <a:ext cx="33" cy="5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1 h 2"/>
                <a:gd name="T4" fmla="*/ 1 w 14"/>
                <a:gd name="T5" fmla="*/ 2 h 2"/>
                <a:gd name="T6" fmla="*/ 13 w 14"/>
                <a:gd name="T7" fmla="*/ 1 h 2"/>
                <a:gd name="T8" fmla="*/ 13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9" y="0"/>
                    <a:pt x="5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5" y="1"/>
                    <a:pt x="9" y="0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7" name="Freeform 20"/>
            <p:cNvSpPr/>
            <p:nvPr/>
          </p:nvSpPr>
          <p:spPr bwMode="auto">
            <a:xfrm>
              <a:off x="3830" y="857"/>
              <a:ext cx="1173" cy="19"/>
            </a:xfrm>
            <a:custGeom>
              <a:avLst/>
              <a:gdLst>
                <a:gd name="T0" fmla="*/ 494 w 495"/>
                <a:gd name="T1" fmla="*/ 2 h 8"/>
                <a:gd name="T2" fmla="*/ 246 w 495"/>
                <a:gd name="T3" fmla="*/ 4 h 8"/>
                <a:gd name="T4" fmla="*/ 1 w 495"/>
                <a:gd name="T5" fmla="*/ 3 h 8"/>
                <a:gd name="T6" fmla="*/ 1 w 495"/>
                <a:gd name="T7" fmla="*/ 5 h 8"/>
                <a:gd name="T8" fmla="*/ 246 w 495"/>
                <a:gd name="T9" fmla="*/ 5 h 8"/>
                <a:gd name="T10" fmla="*/ 494 w 495"/>
                <a:gd name="T11" fmla="*/ 4 h 8"/>
                <a:gd name="T12" fmla="*/ 494 w 495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8">
                  <a:moveTo>
                    <a:pt x="494" y="2"/>
                  </a:moveTo>
                  <a:cubicBezTo>
                    <a:pt x="412" y="0"/>
                    <a:pt x="329" y="4"/>
                    <a:pt x="246" y="4"/>
                  </a:cubicBezTo>
                  <a:cubicBezTo>
                    <a:pt x="164" y="4"/>
                    <a:pt x="83" y="1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83" y="7"/>
                    <a:pt x="164" y="5"/>
                    <a:pt x="246" y="5"/>
                  </a:cubicBezTo>
                  <a:cubicBezTo>
                    <a:pt x="328" y="5"/>
                    <a:pt x="412" y="8"/>
                    <a:pt x="494" y="4"/>
                  </a:cubicBezTo>
                  <a:cubicBezTo>
                    <a:pt x="495" y="4"/>
                    <a:pt x="495" y="2"/>
                    <a:pt x="49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8" name="Freeform 21"/>
            <p:cNvSpPr/>
            <p:nvPr/>
          </p:nvSpPr>
          <p:spPr bwMode="auto">
            <a:xfrm>
              <a:off x="3737" y="784"/>
              <a:ext cx="1252" cy="38"/>
            </a:xfrm>
            <a:custGeom>
              <a:avLst/>
              <a:gdLst>
                <a:gd name="T0" fmla="*/ 527 w 528"/>
                <a:gd name="T1" fmla="*/ 0 h 16"/>
                <a:gd name="T2" fmla="*/ 265 w 528"/>
                <a:gd name="T3" fmla="*/ 10 h 16"/>
                <a:gd name="T4" fmla="*/ 134 w 528"/>
                <a:gd name="T5" fmla="*/ 10 h 16"/>
                <a:gd name="T6" fmla="*/ 0 w 528"/>
                <a:gd name="T7" fmla="*/ 10 h 16"/>
                <a:gd name="T8" fmla="*/ 0 w 528"/>
                <a:gd name="T9" fmla="*/ 11 h 16"/>
                <a:gd name="T10" fmla="*/ 134 w 528"/>
                <a:gd name="T11" fmla="*/ 11 h 16"/>
                <a:gd name="T12" fmla="*/ 268 w 528"/>
                <a:gd name="T13" fmla="*/ 11 h 16"/>
                <a:gd name="T14" fmla="*/ 527 w 528"/>
                <a:gd name="T15" fmla="*/ 1 h 16"/>
                <a:gd name="T16" fmla="*/ 527 w 52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16">
                  <a:moveTo>
                    <a:pt x="527" y="0"/>
                  </a:moveTo>
                  <a:cubicBezTo>
                    <a:pt x="440" y="9"/>
                    <a:pt x="353" y="10"/>
                    <a:pt x="265" y="10"/>
                  </a:cubicBezTo>
                  <a:cubicBezTo>
                    <a:pt x="221" y="10"/>
                    <a:pt x="178" y="10"/>
                    <a:pt x="134" y="10"/>
                  </a:cubicBezTo>
                  <a:cubicBezTo>
                    <a:pt x="90" y="10"/>
                    <a:pt x="45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45" y="14"/>
                    <a:pt x="90" y="12"/>
                    <a:pt x="134" y="11"/>
                  </a:cubicBezTo>
                  <a:cubicBezTo>
                    <a:pt x="179" y="11"/>
                    <a:pt x="223" y="11"/>
                    <a:pt x="268" y="11"/>
                  </a:cubicBezTo>
                  <a:cubicBezTo>
                    <a:pt x="354" y="11"/>
                    <a:pt x="443" y="16"/>
                    <a:pt x="527" y="1"/>
                  </a:cubicBezTo>
                  <a:cubicBezTo>
                    <a:pt x="528" y="1"/>
                    <a:pt x="528" y="0"/>
                    <a:pt x="5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29" name="Freeform 22"/>
            <p:cNvSpPr/>
            <p:nvPr/>
          </p:nvSpPr>
          <p:spPr bwMode="auto">
            <a:xfrm>
              <a:off x="4292" y="788"/>
              <a:ext cx="54" cy="5"/>
            </a:xfrm>
            <a:custGeom>
              <a:avLst/>
              <a:gdLst>
                <a:gd name="T0" fmla="*/ 23 w 23"/>
                <a:gd name="T1" fmla="*/ 1 h 2"/>
                <a:gd name="T2" fmla="*/ 0 w 23"/>
                <a:gd name="T3" fmla="*/ 0 h 2"/>
                <a:gd name="T4" fmla="*/ 0 w 23"/>
                <a:gd name="T5" fmla="*/ 0 h 2"/>
                <a:gd name="T6" fmla="*/ 23 w 23"/>
                <a:gd name="T7" fmla="*/ 1 h 2"/>
                <a:gd name="T8" fmla="*/ 23 w 2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">
                  <a:moveTo>
                    <a:pt x="23" y="1"/>
                  </a:moveTo>
                  <a:cubicBezTo>
                    <a:pt x="15" y="1"/>
                    <a:pt x="8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5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0" name="Freeform 23"/>
            <p:cNvSpPr/>
            <p:nvPr/>
          </p:nvSpPr>
          <p:spPr bwMode="auto">
            <a:xfrm>
              <a:off x="4389" y="769"/>
              <a:ext cx="612" cy="19"/>
            </a:xfrm>
            <a:custGeom>
              <a:avLst/>
              <a:gdLst>
                <a:gd name="T0" fmla="*/ 257 w 258"/>
                <a:gd name="T1" fmla="*/ 1 h 8"/>
                <a:gd name="T2" fmla="*/ 126 w 258"/>
                <a:gd name="T3" fmla="*/ 1 h 8"/>
                <a:gd name="T4" fmla="*/ 62 w 258"/>
                <a:gd name="T5" fmla="*/ 2 h 8"/>
                <a:gd name="T6" fmla="*/ 1 w 258"/>
                <a:gd name="T7" fmla="*/ 5 h 8"/>
                <a:gd name="T8" fmla="*/ 1 w 258"/>
                <a:gd name="T9" fmla="*/ 7 h 8"/>
                <a:gd name="T10" fmla="*/ 65 w 258"/>
                <a:gd name="T11" fmla="*/ 5 h 8"/>
                <a:gd name="T12" fmla="*/ 129 w 258"/>
                <a:gd name="T13" fmla="*/ 4 h 8"/>
                <a:gd name="T14" fmla="*/ 257 w 258"/>
                <a:gd name="T15" fmla="*/ 4 h 8"/>
                <a:gd name="T16" fmla="*/ 257 w 258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8">
                  <a:moveTo>
                    <a:pt x="257" y="1"/>
                  </a:moveTo>
                  <a:cubicBezTo>
                    <a:pt x="213" y="0"/>
                    <a:pt x="170" y="0"/>
                    <a:pt x="126" y="1"/>
                  </a:cubicBezTo>
                  <a:cubicBezTo>
                    <a:pt x="105" y="1"/>
                    <a:pt x="83" y="2"/>
                    <a:pt x="62" y="2"/>
                  </a:cubicBezTo>
                  <a:cubicBezTo>
                    <a:pt x="42" y="3"/>
                    <a:pt x="21" y="2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22" y="8"/>
                    <a:pt x="44" y="5"/>
                    <a:pt x="65" y="5"/>
                  </a:cubicBezTo>
                  <a:cubicBezTo>
                    <a:pt x="87" y="4"/>
                    <a:pt x="108" y="4"/>
                    <a:pt x="129" y="4"/>
                  </a:cubicBezTo>
                  <a:cubicBezTo>
                    <a:pt x="172" y="3"/>
                    <a:pt x="214" y="4"/>
                    <a:pt x="257" y="4"/>
                  </a:cubicBezTo>
                  <a:cubicBezTo>
                    <a:pt x="258" y="4"/>
                    <a:pt x="258" y="1"/>
                    <a:pt x="25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1" name="Freeform 24"/>
            <p:cNvSpPr/>
            <p:nvPr/>
          </p:nvSpPr>
          <p:spPr bwMode="auto">
            <a:xfrm>
              <a:off x="3747" y="731"/>
              <a:ext cx="1258" cy="34"/>
            </a:xfrm>
            <a:custGeom>
              <a:avLst/>
              <a:gdLst>
                <a:gd name="T0" fmla="*/ 530 w 531"/>
                <a:gd name="T1" fmla="*/ 4 h 14"/>
                <a:gd name="T2" fmla="*/ 398 w 531"/>
                <a:gd name="T3" fmla="*/ 2 h 14"/>
                <a:gd name="T4" fmla="*/ 265 w 531"/>
                <a:gd name="T5" fmla="*/ 4 h 14"/>
                <a:gd name="T6" fmla="*/ 133 w 531"/>
                <a:gd name="T7" fmla="*/ 8 h 14"/>
                <a:gd name="T8" fmla="*/ 2 w 531"/>
                <a:gd name="T9" fmla="*/ 11 h 14"/>
                <a:gd name="T10" fmla="*/ 2 w 531"/>
                <a:gd name="T11" fmla="*/ 13 h 14"/>
                <a:gd name="T12" fmla="*/ 133 w 531"/>
                <a:gd name="T13" fmla="*/ 10 h 14"/>
                <a:gd name="T14" fmla="*/ 265 w 531"/>
                <a:gd name="T15" fmla="*/ 6 h 14"/>
                <a:gd name="T16" fmla="*/ 398 w 531"/>
                <a:gd name="T17" fmla="*/ 4 h 14"/>
                <a:gd name="T18" fmla="*/ 530 w 531"/>
                <a:gd name="T19" fmla="*/ 6 h 14"/>
                <a:gd name="T20" fmla="*/ 530 w 531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1" h="14">
                  <a:moveTo>
                    <a:pt x="530" y="4"/>
                  </a:moveTo>
                  <a:cubicBezTo>
                    <a:pt x="487" y="0"/>
                    <a:pt x="442" y="2"/>
                    <a:pt x="398" y="2"/>
                  </a:cubicBezTo>
                  <a:cubicBezTo>
                    <a:pt x="354" y="2"/>
                    <a:pt x="309" y="3"/>
                    <a:pt x="265" y="4"/>
                  </a:cubicBezTo>
                  <a:cubicBezTo>
                    <a:pt x="221" y="5"/>
                    <a:pt x="177" y="7"/>
                    <a:pt x="133" y="8"/>
                  </a:cubicBezTo>
                  <a:cubicBezTo>
                    <a:pt x="90" y="9"/>
                    <a:pt x="46" y="8"/>
                    <a:pt x="2" y="11"/>
                  </a:cubicBezTo>
                  <a:cubicBezTo>
                    <a:pt x="1" y="11"/>
                    <a:pt x="0" y="13"/>
                    <a:pt x="2" y="13"/>
                  </a:cubicBezTo>
                  <a:cubicBezTo>
                    <a:pt x="46" y="14"/>
                    <a:pt x="90" y="11"/>
                    <a:pt x="133" y="10"/>
                  </a:cubicBezTo>
                  <a:cubicBezTo>
                    <a:pt x="177" y="9"/>
                    <a:pt x="221" y="7"/>
                    <a:pt x="265" y="6"/>
                  </a:cubicBezTo>
                  <a:cubicBezTo>
                    <a:pt x="309" y="5"/>
                    <a:pt x="354" y="5"/>
                    <a:pt x="398" y="4"/>
                  </a:cubicBezTo>
                  <a:cubicBezTo>
                    <a:pt x="442" y="4"/>
                    <a:pt x="486" y="7"/>
                    <a:pt x="530" y="6"/>
                  </a:cubicBezTo>
                  <a:cubicBezTo>
                    <a:pt x="531" y="6"/>
                    <a:pt x="531" y="4"/>
                    <a:pt x="53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2" name="Freeform 25"/>
            <p:cNvSpPr/>
            <p:nvPr/>
          </p:nvSpPr>
          <p:spPr bwMode="auto">
            <a:xfrm>
              <a:off x="4581" y="352"/>
              <a:ext cx="133" cy="144"/>
            </a:xfrm>
            <a:custGeom>
              <a:avLst/>
              <a:gdLst>
                <a:gd name="T0" fmla="*/ 55 w 56"/>
                <a:gd name="T1" fmla="*/ 0 h 61"/>
                <a:gd name="T2" fmla="*/ 1 w 56"/>
                <a:gd name="T3" fmla="*/ 59 h 61"/>
                <a:gd name="T4" fmla="*/ 2 w 56"/>
                <a:gd name="T5" fmla="*/ 60 h 61"/>
                <a:gd name="T6" fmla="*/ 56 w 56"/>
                <a:gd name="T7" fmla="*/ 1 h 61"/>
                <a:gd name="T8" fmla="*/ 55 w 5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1">
                  <a:moveTo>
                    <a:pt x="55" y="0"/>
                  </a:moveTo>
                  <a:cubicBezTo>
                    <a:pt x="37" y="20"/>
                    <a:pt x="19" y="39"/>
                    <a:pt x="1" y="59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1" y="41"/>
                    <a:pt x="39" y="2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3" name="Freeform 26"/>
            <p:cNvSpPr/>
            <p:nvPr/>
          </p:nvSpPr>
          <p:spPr bwMode="auto">
            <a:xfrm>
              <a:off x="4576" y="416"/>
              <a:ext cx="100" cy="116"/>
            </a:xfrm>
            <a:custGeom>
              <a:avLst/>
              <a:gdLst>
                <a:gd name="T0" fmla="*/ 41 w 42"/>
                <a:gd name="T1" fmla="*/ 1 h 49"/>
                <a:gd name="T2" fmla="*/ 16 w 42"/>
                <a:gd name="T3" fmla="*/ 28 h 49"/>
                <a:gd name="T4" fmla="*/ 0 w 42"/>
                <a:gd name="T5" fmla="*/ 48 h 49"/>
                <a:gd name="T6" fmla="*/ 1 w 42"/>
                <a:gd name="T7" fmla="*/ 48 h 49"/>
                <a:gd name="T8" fmla="*/ 22 w 42"/>
                <a:gd name="T9" fmla="*/ 24 h 49"/>
                <a:gd name="T10" fmla="*/ 42 w 42"/>
                <a:gd name="T11" fmla="*/ 1 h 49"/>
                <a:gd name="T12" fmla="*/ 41 w 42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9">
                  <a:moveTo>
                    <a:pt x="41" y="1"/>
                  </a:moveTo>
                  <a:cubicBezTo>
                    <a:pt x="33" y="10"/>
                    <a:pt x="24" y="19"/>
                    <a:pt x="16" y="28"/>
                  </a:cubicBezTo>
                  <a:cubicBezTo>
                    <a:pt x="10" y="34"/>
                    <a:pt x="3" y="40"/>
                    <a:pt x="0" y="48"/>
                  </a:cubicBezTo>
                  <a:cubicBezTo>
                    <a:pt x="0" y="49"/>
                    <a:pt x="1" y="49"/>
                    <a:pt x="1" y="48"/>
                  </a:cubicBezTo>
                  <a:cubicBezTo>
                    <a:pt x="5" y="39"/>
                    <a:pt x="15" y="31"/>
                    <a:pt x="22" y="24"/>
                  </a:cubicBezTo>
                  <a:cubicBezTo>
                    <a:pt x="29" y="16"/>
                    <a:pt x="35" y="9"/>
                    <a:pt x="42" y="1"/>
                  </a:cubicBezTo>
                  <a:cubicBezTo>
                    <a:pt x="42" y="1"/>
                    <a:pt x="42" y="0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4" name="Freeform 27"/>
            <p:cNvSpPr/>
            <p:nvPr/>
          </p:nvSpPr>
          <p:spPr bwMode="auto">
            <a:xfrm>
              <a:off x="4685" y="375"/>
              <a:ext cx="36" cy="36"/>
            </a:xfrm>
            <a:custGeom>
              <a:avLst/>
              <a:gdLst>
                <a:gd name="T0" fmla="*/ 14 w 15"/>
                <a:gd name="T1" fmla="*/ 0 h 15"/>
                <a:gd name="T2" fmla="*/ 7 w 15"/>
                <a:gd name="T3" fmla="*/ 6 h 15"/>
                <a:gd name="T4" fmla="*/ 0 w 15"/>
                <a:gd name="T5" fmla="*/ 14 h 15"/>
                <a:gd name="T6" fmla="*/ 1 w 15"/>
                <a:gd name="T7" fmla="*/ 15 h 15"/>
                <a:gd name="T8" fmla="*/ 9 w 15"/>
                <a:gd name="T9" fmla="*/ 8 h 15"/>
                <a:gd name="T10" fmla="*/ 15 w 15"/>
                <a:gd name="T11" fmla="*/ 1 h 15"/>
                <a:gd name="T12" fmla="*/ 14 w 1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4" y="0"/>
                  </a:moveTo>
                  <a:cubicBezTo>
                    <a:pt x="11" y="1"/>
                    <a:pt x="9" y="4"/>
                    <a:pt x="7" y="6"/>
                  </a:cubicBezTo>
                  <a:cubicBezTo>
                    <a:pt x="5" y="9"/>
                    <a:pt x="3" y="11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4" y="12"/>
                    <a:pt x="6" y="10"/>
                    <a:pt x="9" y="8"/>
                  </a:cubicBezTo>
                  <a:cubicBezTo>
                    <a:pt x="11" y="5"/>
                    <a:pt x="14" y="3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5" name="Freeform 28"/>
            <p:cNvSpPr/>
            <p:nvPr/>
          </p:nvSpPr>
          <p:spPr bwMode="auto">
            <a:xfrm>
              <a:off x="4671" y="435"/>
              <a:ext cx="55" cy="50"/>
            </a:xfrm>
            <a:custGeom>
              <a:avLst/>
              <a:gdLst>
                <a:gd name="T0" fmla="*/ 22 w 23"/>
                <a:gd name="T1" fmla="*/ 0 h 21"/>
                <a:gd name="T2" fmla="*/ 12 w 23"/>
                <a:gd name="T3" fmla="*/ 9 h 21"/>
                <a:gd name="T4" fmla="*/ 0 w 23"/>
                <a:gd name="T5" fmla="*/ 19 h 21"/>
                <a:gd name="T6" fmla="*/ 1 w 23"/>
                <a:gd name="T7" fmla="*/ 20 h 21"/>
                <a:gd name="T8" fmla="*/ 22 w 23"/>
                <a:gd name="T9" fmla="*/ 1 h 21"/>
                <a:gd name="T10" fmla="*/ 22 w 2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1">
                  <a:moveTo>
                    <a:pt x="22" y="0"/>
                  </a:moveTo>
                  <a:cubicBezTo>
                    <a:pt x="18" y="3"/>
                    <a:pt x="15" y="6"/>
                    <a:pt x="12" y="9"/>
                  </a:cubicBezTo>
                  <a:cubicBezTo>
                    <a:pt x="8" y="13"/>
                    <a:pt x="4" y="16"/>
                    <a:pt x="0" y="19"/>
                  </a:cubicBezTo>
                  <a:cubicBezTo>
                    <a:pt x="0" y="20"/>
                    <a:pt x="1" y="21"/>
                    <a:pt x="1" y="20"/>
                  </a:cubicBezTo>
                  <a:cubicBezTo>
                    <a:pt x="9" y="15"/>
                    <a:pt x="17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6" name="Freeform 29"/>
            <p:cNvSpPr/>
            <p:nvPr/>
          </p:nvSpPr>
          <p:spPr bwMode="auto">
            <a:xfrm>
              <a:off x="3816" y="613"/>
              <a:ext cx="654" cy="38"/>
            </a:xfrm>
            <a:custGeom>
              <a:avLst/>
              <a:gdLst>
                <a:gd name="T0" fmla="*/ 275 w 276"/>
                <a:gd name="T1" fmla="*/ 16 h 16"/>
                <a:gd name="T2" fmla="*/ 0 w 276"/>
                <a:gd name="T3" fmla="*/ 0 h 16"/>
                <a:gd name="T4" fmla="*/ 0 w 276"/>
                <a:gd name="T5" fmla="*/ 1 h 16"/>
                <a:gd name="T6" fmla="*/ 275 w 276"/>
                <a:gd name="T7" fmla="*/ 16 h 16"/>
                <a:gd name="T8" fmla="*/ 275 w 27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16">
                  <a:moveTo>
                    <a:pt x="275" y="16"/>
                  </a:moveTo>
                  <a:cubicBezTo>
                    <a:pt x="184" y="11"/>
                    <a:pt x="92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1" y="11"/>
                    <a:pt x="184" y="16"/>
                    <a:pt x="275" y="16"/>
                  </a:cubicBezTo>
                  <a:cubicBezTo>
                    <a:pt x="276" y="16"/>
                    <a:pt x="276" y="16"/>
                    <a:pt x="27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7" name="Freeform 30"/>
            <p:cNvSpPr/>
            <p:nvPr/>
          </p:nvSpPr>
          <p:spPr bwMode="auto">
            <a:xfrm>
              <a:off x="3557" y="570"/>
              <a:ext cx="699" cy="45"/>
            </a:xfrm>
            <a:custGeom>
              <a:avLst/>
              <a:gdLst>
                <a:gd name="T0" fmla="*/ 294 w 295"/>
                <a:gd name="T1" fmla="*/ 16 h 19"/>
                <a:gd name="T2" fmla="*/ 227 w 295"/>
                <a:gd name="T3" fmla="*/ 12 h 19"/>
                <a:gd name="T4" fmla="*/ 151 w 295"/>
                <a:gd name="T5" fmla="*/ 8 h 19"/>
                <a:gd name="T6" fmla="*/ 1 w 295"/>
                <a:gd name="T7" fmla="*/ 0 h 19"/>
                <a:gd name="T8" fmla="*/ 1 w 295"/>
                <a:gd name="T9" fmla="*/ 2 h 19"/>
                <a:gd name="T10" fmla="*/ 148 w 295"/>
                <a:gd name="T11" fmla="*/ 10 h 19"/>
                <a:gd name="T12" fmla="*/ 221 w 295"/>
                <a:gd name="T13" fmla="*/ 14 h 19"/>
                <a:gd name="T14" fmla="*/ 294 w 295"/>
                <a:gd name="T15" fmla="*/ 18 h 19"/>
                <a:gd name="T16" fmla="*/ 294 w 295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19">
                  <a:moveTo>
                    <a:pt x="294" y="16"/>
                  </a:moveTo>
                  <a:cubicBezTo>
                    <a:pt x="272" y="13"/>
                    <a:pt x="249" y="13"/>
                    <a:pt x="227" y="12"/>
                  </a:cubicBezTo>
                  <a:cubicBezTo>
                    <a:pt x="202" y="11"/>
                    <a:pt x="176" y="9"/>
                    <a:pt x="151" y="8"/>
                  </a:cubicBezTo>
                  <a:cubicBezTo>
                    <a:pt x="101" y="5"/>
                    <a:pt x="5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50" y="6"/>
                    <a:pt x="99" y="8"/>
                    <a:pt x="148" y="10"/>
                  </a:cubicBezTo>
                  <a:cubicBezTo>
                    <a:pt x="172" y="12"/>
                    <a:pt x="196" y="13"/>
                    <a:pt x="221" y="14"/>
                  </a:cubicBezTo>
                  <a:cubicBezTo>
                    <a:pt x="245" y="16"/>
                    <a:pt x="270" y="19"/>
                    <a:pt x="294" y="18"/>
                  </a:cubicBezTo>
                  <a:cubicBezTo>
                    <a:pt x="295" y="18"/>
                    <a:pt x="295" y="16"/>
                    <a:pt x="29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8" name="Freeform 31"/>
            <p:cNvSpPr/>
            <p:nvPr/>
          </p:nvSpPr>
          <p:spPr bwMode="auto">
            <a:xfrm>
              <a:off x="3560" y="527"/>
              <a:ext cx="779" cy="48"/>
            </a:xfrm>
            <a:custGeom>
              <a:avLst/>
              <a:gdLst>
                <a:gd name="T0" fmla="*/ 328 w 329"/>
                <a:gd name="T1" fmla="*/ 18 h 20"/>
                <a:gd name="T2" fmla="*/ 170 w 329"/>
                <a:gd name="T3" fmla="*/ 11 h 20"/>
                <a:gd name="T4" fmla="*/ 1 w 329"/>
                <a:gd name="T5" fmla="*/ 0 h 20"/>
                <a:gd name="T6" fmla="*/ 1 w 329"/>
                <a:gd name="T7" fmla="*/ 1 h 20"/>
                <a:gd name="T8" fmla="*/ 164 w 329"/>
                <a:gd name="T9" fmla="*/ 13 h 20"/>
                <a:gd name="T10" fmla="*/ 327 w 329"/>
                <a:gd name="T11" fmla="*/ 20 h 20"/>
                <a:gd name="T12" fmla="*/ 328 w 329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20">
                  <a:moveTo>
                    <a:pt x="328" y="18"/>
                  </a:moveTo>
                  <a:cubicBezTo>
                    <a:pt x="276" y="9"/>
                    <a:pt x="223" y="10"/>
                    <a:pt x="170" y="11"/>
                  </a:cubicBezTo>
                  <a:cubicBezTo>
                    <a:pt x="113" y="13"/>
                    <a:pt x="58" y="5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5" y="9"/>
                    <a:pt x="110" y="13"/>
                    <a:pt x="164" y="13"/>
                  </a:cubicBezTo>
                  <a:cubicBezTo>
                    <a:pt x="219" y="12"/>
                    <a:pt x="273" y="15"/>
                    <a:pt x="327" y="20"/>
                  </a:cubicBezTo>
                  <a:cubicBezTo>
                    <a:pt x="328" y="20"/>
                    <a:pt x="329" y="18"/>
                    <a:pt x="3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39" name="Freeform 32"/>
            <p:cNvSpPr/>
            <p:nvPr/>
          </p:nvSpPr>
          <p:spPr bwMode="auto">
            <a:xfrm>
              <a:off x="4368" y="570"/>
              <a:ext cx="194" cy="14"/>
            </a:xfrm>
            <a:custGeom>
              <a:avLst/>
              <a:gdLst>
                <a:gd name="T0" fmla="*/ 81 w 82"/>
                <a:gd name="T1" fmla="*/ 1 h 6"/>
                <a:gd name="T2" fmla="*/ 1 w 82"/>
                <a:gd name="T3" fmla="*/ 0 h 6"/>
                <a:gd name="T4" fmla="*/ 1 w 82"/>
                <a:gd name="T5" fmla="*/ 1 h 6"/>
                <a:gd name="T6" fmla="*/ 81 w 82"/>
                <a:gd name="T7" fmla="*/ 2 h 6"/>
                <a:gd name="T8" fmla="*/ 81 w 8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">
                  <a:moveTo>
                    <a:pt x="81" y="1"/>
                  </a:moveTo>
                  <a:cubicBezTo>
                    <a:pt x="54" y="2"/>
                    <a:pt x="28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8" y="6"/>
                    <a:pt x="54" y="5"/>
                    <a:pt x="81" y="2"/>
                  </a:cubicBezTo>
                  <a:cubicBezTo>
                    <a:pt x="81" y="2"/>
                    <a:pt x="82" y="1"/>
                    <a:pt x="8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0" name="Freeform 33"/>
            <p:cNvSpPr/>
            <p:nvPr/>
          </p:nvSpPr>
          <p:spPr bwMode="auto">
            <a:xfrm>
              <a:off x="3865" y="523"/>
              <a:ext cx="555" cy="23"/>
            </a:xfrm>
            <a:custGeom>
              <a:avLst/>
              <a:gdLst>
                <a:gd name="T0" fmla="*/ 234 w 234"/>
                <a:gd name="T1" fmla="*/ 9 h 10"/>
                <a:gd name="T2" fmla="*/ 1 w 234"/>
                <a:gd name="T3" fmla="*/ 0 h 10"/>
                <a:gd name="T4" fmla="*/ 1 w 234"/>
                <a:gd name="T5" fmla="*/ 1 h 10"/>
                <a:gd name="T6" fmla="*/ 234 w 234"/>
                <a:gd name="T7" fmla="*/ 10 h 10"/>
                <a:gd name="T8" fmla="*/ 234 w 234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0">
                  <a:moveTo>
                    <a:pt x="234" y="9"/>
                  </a:moveTo>
                  <a:cubicBezTo>
                    <a:pt x="157" y="3"/>
                    <a:pt x="78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78" y="6"/>
                    <a:pt x="157" y="10"/>
                    <a:pt x="234" y="10"/>
                  </a:cubicBezTo>
                  <a:cubicBezTo>
                    <a:pt x="234" y="10"/>
                    <a:pt x="234" y="9"/>
                    <a:pt x="2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1" name="Freeform 34"/>
            <p:cNvSpPr/>
            <p:nvPr/>
          </p:nvSpPr>
          <p:spPr bwMode="auto">
            <a:xfrm>
              <a:off x="4439" y="546"/>
              <a:ext cx="7" cy="5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2" name="Freeform 35"/>
            <p:cNvSpPr/>
            <p:nvPr/>
          </p:nvSpPr>
          <p:spPr bwMode="auto">
            <a:xfrm>
              <a:off x="3567" y="385"/>
              <a:ext cx="232" cy="24"/>
            </a:xfrm>
            <a:custGeom>
              <a:avLst/>
              <a:gdLst>
                <a:gd name="T0" fmla="*/ 97 w 98"/>
                <a:gd name="T1" fmla="*/ 9 h 10"/>
                <a:gd name="T2" fmla="*/ 0 w 98"/>
                <a:gd name="T3" fmla="*/ 0 h 10"/>
                <a:gd name="T4" fmla="*/ 0 w 98"/>
                <a:gd name="T5" fmla="*/ 1 h 10"/>
                <a:gd name="T6" fmla="*/ 97 w 98"/>
                <a:gd name="T7" fmla="*/ 10 h 10"/>
                <a:gd name="T8" fmla="*/ 97 w 98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0">
                  <a:moveTo>
                    <a:pt x="97" y="9"/>
                  </a:moveTo>
                  <a:cubicBezTo>
                    <a:pt x="65" y="4"/>
                    <a:pt x="3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3" y="3"/>
                    <a:pt x="65" y="6"/>
                    <a:pt x="97" y="10"/>
                  </a:cubicBezTo>
                  <a:cubicBezTo>
                    <a:pt x="98" y="10"/>
                    <a:pt x="98" y="9"/>
                    <a:pt x="9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43" name="Freeform 36"/>
            <p:cNvSpPr/>
            <p:nvPr/>
          </p:nvSpPr>
          <p:spPr bwMode="auto">
            <a:xfrm>
              <a:off x="3827" y="409"/>
              <a:ext cx="747" cy="49"/>
            </a:xfrm>
            <a:custGeom>
              <a:avLst/>
              <a:gdLst>
                <a:gd name="T0" fmla="*/ 315 w 315"/>
                <a:gd name="T1" fmla="*/ 20 h 21"/>
                <a:gd name="T2" fmla="*/ 160 w 315"/>
                <a:gd name="T3" fmla="*/ 7 h 21"/>
                <a:gd name="T4" fmla="*/ 0 w 315"/>
                <a:gd name="T5" fmla="*/ 0 h 21"/>
                <a:gd name="T6" fmla="*/ 0 w 315"/>
                <a:gd name="T7" fmla="*/ 0 h 21"/>
                <a:gd name="T8" fmla="*/ 157 w 315"/>
                <a:gd name="T9" fmla="*/ 9 h 21"/>
                <a:gd name="T10" fmla="*/ 315 w 315"/>
                <a:gd name="T11" fmla="*/ 21 h 21"/>
                <a:gd name="T12" fmla="*/ 315 w 31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21">
                  <a:moveTo>
                    <a:pt x="315" y="20"/>
                  </a:moveTo>
                  <a:cubicBezTo>
                    <a:pt x="265" y="11"/>
                    <a:pt x="211" y="10"/>
                    <a:pt x="160" y="7"/>
                  </a:cubicBezTo>
                  <a:cubicBezTo>
                    <a:pt x="107" y="3"/>
                    <a:pt x="5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2" y="3"/>
                    <a:pt x="105" y="6"/>
                    <a:pt x="157" y="9"/>
                  </a:cubicBezTo>
                  <a:cubicBezTo>
                    <a:pt x="210" y="12"/>
                    <a:pt x="262" y="21"/>
                    <a:pt x="315" y="21"/>
                  </a:cubicBezTo>
                  <a:cubicBezTo>
                    <a:pt x="315" y="21"/>
                    <a:pt x="315" y="21"/>
                    <a:pt x="31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144" name="Group 39"/>
          <p:cNvGrpSpPr>
            <a:grpSpLocks noChangeAspect="1"/>
          </p:cNvGrpSpPr>
          <p:nvPr/>
        </p:nvGrpSpPr>
        <p:grpSpPr bwMode="auto">
          <a:xfrm>
            <a:off x="8671313" y="4411152"/>
            <a:ext cx="2799057" cy="1247521"/>
            <a:chOff x="2882" y="749"/>
            <a:chExt cx="1602" cy="714"/>
          </a:xfrm>
          <a:solidFill>
            <a:srgbClr val="005790"/>
          </a:solidFill>
        </p:grpSpPr>
        <p:sp>
          <p:nvSpPr>
            <p:cNvPr id="145" name="Freeform 40"/>
            <p:cNvSpPr>
              <a:spLocks noEditPoints="1"/>
            </p:cNvSpPr>
            <p:nvPr/>
          </p:nvSpPr>
          <p:spPr bwMode="auto">
            <a:xfrm>
              <a:off x="2882" y="749"/>
              <a:ext cx="1602" cy="714"/>
            </a:xfrm>
            <a:custGeom>
              <a:avLst/>
              <a:gdLst>
                <a:gd name="T0" fmla="*/ 990 w 1001"/>
                <a:gd name="T1" fmla="*/ 300 h 445"/>
                <a:gd name="T2" fmla="*/ 830 w 1001"/>
                <a:gd name="T3" fmla="*/ 119 h 445"/>
                <a:gd name="T4" fmla="*/ 525 w 1001"/>
                <a:gd name="T5" fmla="*/ 251 h 445"/>
                <a:gd name="T6" fmla="*/ 411 w 1001"/>
                <a:gd name="T7" fmla="*/ 190 h 445"/>
                <a:gd name="T8" fmla="*/ 413 w 1001"/>
                <a:gd name="T9" fmla="*/ 188 h 445"/>
                <a:gd name="T10" fmla="*/ 629 w 1001"/>
                <a:gd name="T11" fmla="*/ 29 h 445"/>
                <a:gd name="T12" fmla="*/ 564 w 1001"/>
                <a:gd name="T13" fmla="*/ 4 h 445"/>
                <a:gd name="T14" fmla="*/ 242 w 1001"/>
                <a:gd name="T15" fmla="*/ 178 h 445"/>
                <a:gd name="T16" fmla="*/ 50 w 1001"/>
                <a:gd name="T17" fmla="*/ 295 h 445"/>
                <a:gd name="T18" fmla="*/ 20 w 1001"/>
                <a:gd name="T19" fmla="*/ 320 h 445"/>
                <a:gd name="T20" fmla="*/ 3 w 1001"/>
                <a:gd name="T21" fmla="*/ 330 h 445"/>
                <a:gd name="T22" fmla="*/ 272 w 1001"/>
                <a:gd name="T23" fmla="*/ 443 h 445"/>
                <a:gd name="T24" fmla="*/ 538 w 1001"/>
                <a:gd name="T25" fmla="*/ 390 h 445"/>
                <a:gd name="T26" fmla="*/ 588 w 1001"/>
                <a:gd name="T27" fmla="*/ 369 h 445"/>
                <a:gd name="T28" fmla="*/ 656 w 1001"/>
                <a:gd name="T29" fmla="*/ 340 h 445"/>
                <a:gd name="T30" fmla="*/ 691 w 1001"/>
                <a:gd name="T31" fmla="*/ 358 h 445"/>
                <a:gd name="T32" fmla="*/ 998 w 1001"/>
                <a:gd name="T33" fmla="*/ 313 h 445"/>
                <a:gd name="T34" fmla="*/ 775 w 1001"/>
                <a:gd name="T35" fmla="*/ 146 h 445"/>
                <a:gd name="T36" fmla="*/ 656 w 1001"/>
                <a:gd name="T37" fmla="*/ 316 h 445"/>
                <a:gd name="T38" fmla="*/ 320 w 1001"/>
                <a:gd name="T39" fmla="*/ 174 h 445"/>
                <a:gd name="T40" fmla="*/ 633 w 1001"/>
                <a:gd name="T41" fmla="*/ 313 h 445"/>
                <a:gd name="T42" fmla="*/ 295 w 1001"/>
                <a:gd name="T43" fmla="*/ 330 h 445"/>
                <a:gd name="T44" fmla="*/ 431 w 1001"/>
                <a:gd name="T45" fmla="*/ 392 h 445"/>
                <a:gd name="T46" fmla="*/ 295 w 1001"/>
                <a:gd name="T47" fmla="*/ 411 h 445"/>
                <a:gd name="T48" fmla="*/ 628 w 1001"/>
                <a:gd name="T49" fmla="*/ 318 h 445"/>
                <a:gd name="T50" fmla="*/ 272 w 1001"/>
                <a:gd name="T51" fmla="*/ 440 h 445"/>
                <a:gd name="T52" fmla="*/ 5 w 1001"/>
                <a:gd name="T53" fmla="*/ 318 h 445"/>
                <a:gd name="T54" fmla="*/ 272 w 1001"/>
                <a:gd name="T55" fmla="*/ 430 h 445"/>
                <a:gd name="T56" fmla="*/ 32 w 1001"/>
                <a:gd name="T57" fmla="*/ 320 h 445"/>
                <a:gd name="T58" fmla="*/ 189 w 1001"/>
                <a:gd name="T59" fmla="*/ 362 h 445"/>
                <a:gd name="T60" fmla="*/ 206 w 1001"/>
                <a:gd name="T61" fmla="*/ 340 h 445"/>
                <a:gd name="T62" fmla="*/ 185 w 1001"/>
                <a:gd name="T63" fmla="*/ 297 h 445"/>
                <a:gd name="T64" fmla="*/ 98 w 1001"/>
                <a:gd name="T65" fmla="*/ 284 h 445"/>
                <a:gd name="T66" fmla="*/ 298 w 1001"/>
                <a:gd name="T67" fmla="*/ 371 h 445"/>
                <a:gd name="T68" fmla="*/ 140 w 1001"/>
                <a:gd name="T69" fmla="*/ 330 h 445"/>
                <a:gd name="T70" fmla="*/ 197 w 1001"/>
                <a:gd name="T71" fmla="*/ 363 h 445"/>
                <a:gd name="T72" fmla="*/ 587 w 1001"/>
                <a:gd name="T73" fmla="*/ 366 h 445"/>
                <a:gd name="T74" fmla="*/ 507 w 1001"/>
                <a:gd name="T75" fmla="*/ 390 h 445"/>
                <a:gd name="T76" fmla="*/ 275 w 1001"/>
                <a:gd name="T77" fmla="*/ 431 h 445"/>
                <a:gd name="T78" fmla="*/ 586 w 1001"/>
                <a:gd name="T79" fmla="*/ 358 h 445"/>
                <a:gd name="T80" fmla="*/ 589 w 1001"/>
                <a:gd name="T81" fmla="*/ 361 h 445"/>
                <a:gd name="T82" fmla="*/ 680 w 1001"/>
                <a:gd name="T83" fmla="*/ 336 h 445"/>
                <a:gd name="T84" fmla="*/ 639 w 1001"/>
                <a:gd name="T85" fmla="*/ 336 h 445"/>
                <a:gd name="T86" fmla="*/ 692 w 1001"/>
                <a:gd name="T87" fmla="*/ 352 h 445"/>
                <a:gd name="T88" fmla="*/ 682 w 1001"/>
                <a:gd name="T89" fmla="*/ 340 h 445"/>
                <a:gd name="T90" fmla="*/ 692 w 1001"/>
                <a:gd name="T91" fmla="*/ 352 h 445"/>
                <a:gd name="T92" fmla="*/ 686 w 1001"/>
                <a:gd name="T93" fmla="*/ 332 h 445"/>
                <a:gd name="T94" fmla="*/ 685 w 1001"/>
                <a:gd name="T95" fmla="*/ 330 h 445"/>
                <a:gd name="T96" fmla="*/ 670 w 1001"/>
                <a:gd name="T97" fmla="*/ 320 h 445"/>
                <a:gd name="T98" fmla="*/ 929 w 1001"/>
                <a:gd name="T99" fmla="*/ 225 h 445"/>
                <a:gd name="T100" fmla="*/ 825 w 1001"/>
                <a:gd name="T101" fmla="*/ 261 h 445"/>
                <a:gd name="T102" fmla="*/ 877 w 1001"/>
                <a:gd name="T103" fmla="*/ 278 h 445"/>
                <a:gd name="T104" fmla="*/ 981 w 1001"/>
                <a:gd name="T105" fmla="*/ 302 h 445"/>
                <a:gd name="T106" fmla="*/ 736 w 1001"/>
                <a:gd name="T107" fmla="*/ 330 h 445"/>
                <a:gd name="T108" fmla="*/ 756 w 1001"/>
                <a:gd name="T109" fmla="*/ 321 h 445"/>
                <a:gd name="T110" fmla="*/ 695 w 1001"/>
                <a:gd name="T111" fmla="*/ 337 h 445"/>
                <a:gd name="T112" fmla="*/ 697 w 1001"/>
                <a:gd name="T113" fmla="*/ 363 h 445"/>
                <a:gd name="T114" fmla="*/ 838 w 1001"/>
                <a:gd name="T115" fmla="*/ 333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1" h="445">
                  <a:moveTo>
                    <a:pt x="999" y="305"/>
                  </a:moveTo>
                  <a:cubicBezTo>
                    <a:pt x="999" y="304"/>
                    <a:pt x="999" y="304"/>
                    <a:pt x="999" y="304"/>
                  </a:cubicBezTo>
                  <a:cubicBezTo>
                    <a:pt x="1000" y="302"/>
                    <a:pt x="999" y="300"/>
                    <a:pt x="996" y="300"/>
                  </a:cubicBezTo>
                  <a:cubicBezTo>
                    <a:pt x="994" y="300"/>
                    <a:pt x="993" y="301"/>
                    <a:pt x="991" y="301"/>
                  </a:cubicBezTo>
                  <a:cubicBezTo>
                    <a:pt x="991" y="301"/>
                    <a:pt x="991" y="300"/>
                    <a:pt x="990" y="300"/>
                  </a:cubicBezTo>
                  <a:cubicBezTo>
                    <a:pt x="975" y="292"/>
                    <a:pt x="964" y="281"/>
                    <a:pt x="955" y="266"/>
                  </a:cubicBezTo>
                  <a:cubicBezTo>
                    <a:pt x="947" y="253"/>
                    <a:pt x="937" y="237"/>
                    <a:pt x="934" y="222"/>
                  </a:cubicBezTo>
                  <a:cubicBezTo>
                    <a:pt x="934" y="221"/>
                    <a:pt x="933" y="220"/>
                    <a:pt x="932" y="221"/>
                  </a:cubicBezTo>
                  <a:cubicBezTo>
                    <a:pt x="884" y="191"/>
                    <a:pt x="832" y="162"/>
                    <a:pt x="778" y="144"/>
                  </a:cubicBezTo>
                  <a:cubicBezTo>
                    <a:pt x="794" y="133"/>
                    <a:pt x="811" y="124"/>
                    <a:pt x="830" y="119"/>
                  </a:cubicBezTo>
                  <a:cubicBezTo>
                    <a:pt x="834" y="118"/>
                    <a:pt x="832" y="112"/>
                    <a:pt x="828" y="113"/>
                  </a:cubicBezTo>
                  <a:cubicBezTo>
                    <a:pt x="781" y="124"/>
                    <a:pt x="740" y="164"/>
                    <a:pt x="707" y="197"/>
                  </a:cubicBezTo>
                  <a:cubicBezTo>
                    <a:pt x="689" y="214"/>
                    <a:pt x="673" y="232"/>
                    <a:pt x="660" y="252"/>
                  </a:cubicBezTo>
                  <a:cubicBezTo>
                    <a:pt x="649" y="268"/>
                    <a:pt x="634" y="289"/>
                    <a:pt x="633" y="309"/>
                  </a:cubicBezTo>
                  <a:cubicBezTo>
                    <a:pt x="599" y="287"/>
                    <a:pt x="561" y="270"/>
                    <a:pt x="525" y="251"/>
                  </a:cubicBezTo>
                  <a:cubicBezTo>
                    <a:pt x="488" y="231"/>
                    <a:pt x="450" y="211"/>
                    <a:pt x="412" y="191"/>
                  </a:cubicBezTo>
                  <a:cubicBezTo>
                    <a:pt x="412" y="191"/>
                    <a:pt x="411" y="191"/>
                    <a:pt x="411" y="191"/>
                  </a:cubicBezTo>
                  <a:cubicBezTo>
                    <a:pt x="411" y="191"/>
                    <a:pt x="411" y="191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1" y="190"/>
                    <a:pt x="411" y="190"/>
                    <a:pt x="411" y="190"/>
                  </a:cubicBezTo>
                  <a:cubicBezTo>
                    <a:pt x="412" y="191"/>
                    <a:pt x="412" y="191"/>
                    <a:pt x="413" y="191"/>
                  </a:cubicBezTo>
                  <a:cubicBezTo>
                    <a:pt x="413" y="191"/>
                    <a:pt x="413" y="191"/>
                    <a:pt x="413" y="191"/>
                  </a:cubicBezTo>
                  <a:cubicBezTo>
                    <a:pt x="414" y="191"/>
                    <a:pt x="414" y="191"/>
                    <a:pt x="414" y="190"/>
                  </a:cubicBezTo>
                  <a:cubicBezTo>
                    <a:pt x="414" y="190"/>
                    <a:pt x="414" y="190"/>
                    <a:pt x="414" y="190"/>
                  </a:cubicBezTo>
                  <a:cubicBezTo>
                    <a:pt x="414" y="189"/>
                    <a:pt x="414" y="188"/>
                    <a:pt x="413" y="188"/>
                  </a:cubicBezTo>
                  <a:cubicBezTo>
                    <a:pt x="413" y="188"/>
                    <a:pt x="413" y="188"/>
                    <a:pt x="412" y="188"/>
                  </a:cubicBezTo>
                  <a:cubicBezTo>
                    <a:pt x="421" y="172"/>
                    <a:pt x="427" y="155"/>
                    <a:pt x="436" y="140"/>
                  </a:cubicBezTo>
                  <a:cubicBezTo>
                    <a:pt x="446" y="121"/>
                    <a:pt x="458" y="103"/>
                    <a:pt x="472" y="87"/>
                  </a:cubicBezTo>
                  <a:cubicBezTo>
                    <a:pt x="497" y="55"/>
                    <a:pt x="528" y="29"/>
                    <a:pt x="562" y="7"/>
                  </a:cubicBezTo>
                  <a:cubicBezTo>
                    <a:pt x="584" y="16"/>
                    <a:pt x="607" y="22"/>
                    <a:pt x="629" y="29"/>
                  </a:cubicBezTo>
                  <a:cubicBezTo>
                    <a:pt x="654" y="37"/>
                    <a:pt x="677" y="48"/>
                    <a:pt x="701" y="58"/>
                  </a:cubicBezTo>
                  <a:cubicBezTo>
                    <a:pt x="744" y="76"/>
                    <a:pt x="787" y="96"/>
                    <a:pt x="831" y="112"/>
                  </a:cubicBezTo>
                  <a:cubicBezTo>
                    <a:pt x="834" y="113"/>
                    <a:pt x="835" y="109"/>
                    <a:pt x="833" y="108"/>
                  </a:cubicBezTo>
                  <a:cubicBezTo>
                    <a:pt x="788" y="85"/>
                    <a:pt x="740" y="67"/>
                    <a:pt x="694" y="47"/>
                  </a:cubicBezTo>
                  <a:cubicBezTo>
                    <a:pt x="652" y="29"/>
                    <a:pt x="609" y="13"/>
                    <a:pt x="564" y="4"/>
                  </a:cubicBezTo>
                  <a:cubicBezTo>
                    <a:pt x="563" y="2"/>
                    <a:pt x="561" y="0"/>
                    <a:pt x="559" y="1"/>
                  </a:cubicBezTo>
                  <a:cubicBezTo>
                    <a:pt x="523" y="24"/>
                    <a:pt x="491" y="51"/>
                    <a:pt x="465" y="84"/>
                  </a:cubicBezTo>
                  <a:cubicBezTo>
                    <a:pt x="442" y="113"/>
                    <a:pt x="416" y="151"/>
                    <a:pt x="408" y="188"/>
                  </a:cubicBezTo>
                  <a:cubicBezTo>
                    <a:pt x="381" y="180"/>
                    <a:pt x="354" y="171"/>
                    <a:pt x="326" y="167"/>
                  </a:cubicBezTo>
                  <a:cubicBezTo>
                    <a:pt x="298" y="163"/>
                    <a:pt x="269" y="171"/>
                    <a:pt x="242" y="178"/>
                  </a:cubicBezTo>
                  <a:cubicBezTo>
                    <a:pt x="183" y="193"/>
                    <a:pt x="126" y="218"/>
                    <a:pt x="77" y="254"/>
                  </a:cubicBezTo>
                  <a:cubicBezTo>
                    <a:pt x="76" y="254"/>
                    <a:pt x="76" y="254"/>
                    <a:pt x="76" y="255"/>
                  </a:cubicBezTo>
                  <a:cubicBezTo>
                    <a:pt x="75" y="255"/>
                    <a:pt x="75" y="256"/>
                    <a:pt x="75" y="257"/>
                  </a:cubicBezTo>
                  <a:cubicBezTo>
                    <a:pt x="74" y="256"/>
                    <a:pt x="73" y="256"/>
                    <a:pt x="72" y="258"/>
                  </a:cubicBezTo>
                  <a:cubicBezTo>
                    <a:pt x="66" y="271"/>
                    <a:pt x="60" y="284"/>
                    <a:pt x="50" y="295"/>
                  </a:cubicBezTo>
                  <a:cubicBezTo>
                    <a:pt x="46" y="300"/>
                    <a:pt x="41" y="305"/>
                    <a:pt x="36" y="309"/>
                  </a:cubicBezTo>
                  <a:cubicBezTo>
                    <a:pt x="33" y="312"/>
                    <a:pt x="30" y="314"/>
                    <a:pt x="26" y="317"/>
                  </a:cubicBezTo>
                  <a:cubicBezTo>
                    <a:pt x="25" y="317"/>
                    <a:pt x="24" y="318"/>
                    <a:pt x="23" y="319"/>
                  </a:cubicBezTo>
                  <a:cubicBezTo>
                    <a:pt x="21" y="319"/>
                    <a:pt x="21" y="320"/>
                    <a:pt x="21" y="320"/>
                  </a:cubicBezTo>
                  <a:cubicBezTo>
                    <a:pt x="21" y="320"/>
                    <a:pt x="21" y="320"/>
                    <a:pt x="20" y="320"/>
                  </a:cubicBezTo>
                  <a:cubicBezTo>
                    <a:pt x="20" y="320"/>
                    <a:pt x="20" y="321"/>
                    <a:pt x="20" y="321"/>
                  </a:cubicBezTo>
                  <a:cubicBezTo>
                    <a:pt x="15" y="319"/>
                    <a:pt x="10" y="318"/>
                    <a:pt x="5" y="316"/>
                  </a:cubicBezTo>
                  <a:cubicBezTo>
                    <a:pt x="5" y="315"/>
                    <a:pt x="4" y="316"/>
                    <a:pt x="4" y="316"/>
                  </a:cubicBezTo>
                  <a:cubicBezTo>
                    <a:pt x="3" y="316"/>
                    <a:pt x="1" y="316"/>
                    <a:pt x="1" y="317"/>
                  </a:cubicBezTo>
                  <a:cubicBezTo>
                    <a:pt x="0" y="322"/>
                    <a:pt x="0" y="327"/>
                    <a:pt x="3" y="330"/>
                  </a:cubicBezTo>
                  <a:cubicBezTo>
                    <a:pt x="3" y="331"/>
                    <a:pt x="4" y="331"/>
                    <a:pt x="5" y="331"/>
                  </a:cubicBezTo>
                  <a:cubicBezTo>
                    <a:pt x="5" y="331"/>
                    <a:pt x="5" y="331"/>
                    <a:pt x="5" y="331"/>
                  </a:cubicBezTo>
                  <a:cubicBezTo>
                    <a:pt x="49" y="355"/>
                    <a:pt x="95" y="374"/>
                    <a:pt x="141" y="393"/>
                  </a:cubicBezTo>
                  <a:cubicBezTo>
                    <a:pt x="183" y="412"/>
                    <a:pt x="225" y="431"/>
                    <a:pt x="269" y="444"/>
                  </a:cubicBezTo>
                  <a:cubicBezTo>
                    <a:pt x="271" y="445"/>
                    <a:pt x="272" y="444"/>
                    <a:pt x="272" y="443"/>
                  </a:cubicBezTo>
                  <a:cubicBezTo>
                    <a:pt x="272" y="443"/>
                    <a:pt x="272" y="443"/>
                    <a:pt x="272" y="443"/>
                  </a:cubicBezTo>
                  <a:cubicBezTo>
                    <a:pt x="272" y="445"/>
                    <a:pt x="275" y="445"/>
                    <a:pt x="275" y="443"/>
                  </a:cubicBezTo>
                  <a:cubicBezTo>
                    <a:pt x="275" y="443"/>
                    <a:pt x="275" y="442"/>
                    <a:pt x="275" y="442"/>
                  </a:cubicBezTo>
                  <a:cubicBezTo>
                    <a:pt x="334" y="431"/>
                    <a:pt x="392" y="416"/>
                    <a:pt x="451" y="405"/>
                  </a:cubicBezTo>
                  <a:cubicBezTo>
                    <a:pt x="480" y="400"/>
                    <a:pt x="509" y="394"/>
                    <a:pt x="538" y="390"/>
                  </a:cubicBezTo>
                  <a:cubicBezTo>
                    <a:pt x="551" y="388"/>
                    <a:pt x="585" y="390"/>
                    <a:pt x="587" y="374"/>
                  </a:cubicBezTo>
                  <a:cubicBezTo>
                    <a:pt x="588" y="373"/>
                    <a:pt x="587" y="373"/>
                    <a:pt x="587" y="372"/>
                  </a:cubicBezTo>
                  <a:cubicBezTo>
                    <a:pt x="587" y="372"/>
                    <a:pt x="587" y="372"/>
                    <a:pt x="587" y="372"/>
                  </a:cubicBezTo>
                  <a:cubicBezTo>
                    <a:pt x="587" y="371"/>
                    <a:pt x="588" y="371"/>
                    <a:pt x="588" y="370"/>
                  </a:cubicBezTo>
                  <a:cubicBezTo>
                    <a:pt x="588" y="369"/>
                    <a:pt x="588" y="369"/>
                    <a:pt x="588" y="369"/>
                  </a:cubicBezTo>
                  <a:cubicBezTo>
                    <a:pt x="589" y="370"/>
                    <a:pt x="590" y="369"/>
                    <a:pt x="590" y="368"/>
                  </a:cubicBezTo>
                  <a:cubicBezTo>
                    <a:pt x="590" y="366"/>
                    <a:pt x="591" y="364"/>
                    <a:pt x="592" y="363"/>
                  </a:cubicBezTo>
                  <a:cubicBezTo>
                    <a:pt x="593" y="361"/>
                    <a:pt x="595" y="361"/>
                    <a:pt x="596" y="360"/>
                  </a:cubicBezTo>
                  <a:cubicBezTo>
                    <a:pt x="602" y="361"/>
                    <a:pt x="606" y="358"/>
                    <a:pt x="612" y="354"/>
                  </a:cubicBezTo>
                  <a:cubicBezTo>
                    <a:pt x="625" y="346"/>
                    <a:pt x="639" y="335"/>
                    <a:pt x="656" y="340"/>
                  </a:cubicBezTo>
                  <a:cubicBezTo>
                    <a:pt x="659" y="341"/>
                    <a:pt x="669" y="349"/>
                    <a:pt x="676" y="348"/>
                  </a:cubicBezTo>
                  <a:cubicBezTo>
                    <a:pt x="678" y="349"/>
                    <a:pt x="681" y="350"/>
                    <a:pt x="683" y="352"/>
                  </a:cubicBezTo>
                  <a:cubicBezTo>
                    <a:pt x="685" y="353"/>
                    <a:pt x="686" y="356"/>
                    <a:pt x="689" y="357"/>
                  </a:cubicBezTo>
                  <a:cubicBezTo>
                    <a:pt x="689" y="357"/>
                    <a:pt x="690" y="357"/>
                    <a:pt x="690" y="357"/>
                  </a:cubicBezTo>
                  <a:cubicBezTo>
                    <a:pt x="691" y="357"/>
                    <a:pt x="691" y="357"/>
                    <a:pt x="691" y="358"/>
                  </a:cubicBezTo>
                  <a:cubicBezTo>
                    <a:pt x="691" y="359"/>
                    <a:pt x="692" y="360"/>
                    <a:pt x="693" y="361"/>
                  </a:cubicBezTo>
                  <a:cubicBezTo>
                    <a:pt x="693" y="362"/>
                    <a:pt x="693" y="363"/>
                    <a:pt x="694" y="364"/>
                  </a:cubicBezTo>
                  <a:cubicBezTo>
                    <a:pt x="694" y="365"/>
                    <a:pt x="695" y="365"/>
                    <a:pt x="696" y="365"/>
                  </a:cubicBezTo>
                  <a:cubicBezTo>
                    <a:pt x="696" y="365"/>
                    <a:pt x="696" y="366"/>
                    <a:pt x="697" y="366"/>
                  </a:cubicBezTo>
                  <a:cubicBezTo>
                    <a:pt x="798" y="360"/>
                    <a:pt x="900" y="339"/>
                    <a:pt x="998" y="313"/>
                  </a:cubicBezTo>
                  <a:cubicBezTo>
                    <a:pt x="999" y="313"/>
                    <a:pt x="999" y="312"/>
                    <a:pt x="999" y="311"/>
                  </a:cubicBezTo>
                  <a:cubicBezTo>
                    <a:pt x="1000" y="311"/>
                    <a:pt x="1000" y="311"/>
                    <a:pt x="1000" y="311"/>
                  </a:cubicBezTo>
                  <a:cubicBezTo>
                    <a:pt x="1001" y="308"/>
                    <a:pt x="1001" y="306"/>
                    <a:pt x="999" y="305"/>
                  </a:cubicBezTo>
                  <a:close/>
                  <a:moveTo>
                    <a:pt x="714" y="199"/>
                  </a:moveTo>
                  <a:cubicBezTo>
                    <a:pt x="732" y="181"/>
                    <a:pt x="753" y="162"/>
                    <a:pt x="775" y="146"/>
                  </a:cubicBezTo>
                  <a:cubicBezTo>
                    <a:pt x="826" y="171"/>
                    <a:pt x="878" y="196"/>
                    <a:pt x="927" y="224"/>
                  </a:cubicBezTo>
                  <a:cubicBezTo>
                    <a:pt x="927" y="224"/>
                    <a:pt x="927" y="224"/>
                    <a:pt x="927" y="224"/>
                  </a:cubicBezTo>
                  <a:cubicBezTo>
                    <a:pt x="876" y="221"/>
                    <a:pt x="823" y="240"/>
                    <a:pt x="774" y="255"/>
                  </a:cubicBezTo>
                  <a:cubicBezTo>
                    <a:pt x="733" y="267"/>
                    <a:pt x="688" y="283"/>
                    <a:pt x="656" y="314"/>
                  </a:cubicBezTo>
                  <a:cubicBezTo>
                    <a:pt x="656" y="314"/>
                    <a:pt x="656" y="315"/>
                    <a:pt x="656" y="316"/>
                  </a:cubicBezTo>
                  <a:cubicBezTo>
                    <a:pt x="650" y="315"/>
                    <a:pt x="644" y="315"/>
                    <a:pt x="637" y="316"/>
                  </a:cubicBezTo>
                  <a:cubicBezTo>
                    <a:pt x="648" y="270"/>
                    <a:pt x="681" y="231"/>
                    <a:pt x="714" y="199"/>
                  </a:cubicBezTo>
                  <a:close/>
                  <a:moveTo>
                    <a:pt x="154" y="216"/>
                  </a:moveTo>
                  <a:cubicBezTo>
                    <a:pt x="181" y="204"/>
                    <a:pt x="209" y="194"/>
                    <a:pt x="237" y="187"/>
                  </a:cubicBezTo>
                  <a:cubicBezTo>
                    <a:pt x="263" y="180"/>
                    <a:pt x="292" y="171"/>
                    <a:pt x="320" y="174"/>
                  </a:cubicBezTo>
                  <a:cubicBezTo>
                    <a:pt x="349" y="176"/>
                    <a:pt x="379" y="187"/>
                    <a:pt x="407" y="195"/>
                  </a:cubicBezTo>
                  <a:cubicBezTo>
                    <a:pt x="407" y="195"/>
                    <a:pt x="407" y="195"/>
                    <a:pt x="407" y="195"/>
                  </a:cubicBezTo>
                  <a:cubicBezTo>
                    <a:pt x="407" y="195"/>
                    <a:pt x="408" y="196"/>
                    <a:pt x="409" y="197"/>
                  </a:cubicBezTo>
                  <a:cubicBezTo>
                    <a:pt x="448" y="217"/>
                    <a:pt x="487" y="238"/>
                    <a:pt x="525" y="258"/>
                  </a:cubicBezTo>
                  <a:cubicBezTo>
                    <a:pt x="561" y="277"/>
                    <a:pt x="596" y="297"/>
                    <a:pt x="633" y="313"/>
                  </a:cubicBezTo>
                  <a:cubicBezTo>
                    <a:pt x="633" y="313"/>
                    <a:pt x="633" y="313"/>
                    <a:pt x="633" y="314"/>
                  </a:cubicBezTo>
                  <a:cubicBezTo>
                    <a:pt x="579" y="289"/>
                    <a:pt x="521" y="294"/>
                    <a:pt x="463" y="300"/>
                  </a:cubicBezTo>
                  <a:cubicBezTo>
                    <a:pt x="433" y="304"/>
                    <a:pt x="403" y="308"/>
                    <a:pt x="373" y="314"/>
                  </a:cubicBezTo>
                  <a:cubicBezTo>
                    <a:pt x="348" y="318"/>
                    <a:pt x="320" y="322"/>
                    <a:pt x="297" y="333"/>
                  </a:cubicBezTo>
                  <a:cubicBezTo>
                    <a:pt x="297" y="332"/>
                    <a:pt x="297" y="330"/>
                    <a:pt x="295" y="330"/>
                  </a:cubicBezTo>
                  <a:cubicBezTo>
                    <a:pt x="259" y="315"/>
                    <a:pt x="223" y="303"/>
                    <a:pt x="187" y="290"/>
                  </a:cubicBezTo>
                  <a:cubicBezTo>
                    <a:pt x="151" y="278"/>
                    <a:pt x="116" y="264"/>
                    <a:pt x="79" y="255"/>
                  </a:cubicBezTo>
                  <a:cubicBezTo>
                    <a:pt x="105" y="243"/>
                    <a:pt x="129" y="228"/>
                    <a:pt x="154" y="216"/>
                  </a:cubicBezTo>
                  <a:close/>
                  <a:moveTo>
                    <a:pt x="580" y="366"/>
                  </a:moveTo>
                  <a:cubicBezTo>
                    <a:pt x="530" y="371"/>
                    <a:pt x="480" y="383"/>
                    <a:pt x="431" y="392"/>
                  </a:cubicBezTo>
                  <a:cubicBezTo>
                    <a:pt x="380" y="403"/>
                    <a:pt x="327" y="411"/>
                    <a:pt x="277" y="427"/>
                  </a:cubicBezTo>
                  <a:cubicBezTo>
                    <a:pt x="282" y="423"/>
                    <a:pt x="287" y="419"/>
                    <a:pt x="292" y="414"/>
                  </a:cubicBezTo>
                  <a:cubicBezTo>
                    <a:pt x="351" y="405"/>
                    <a:pt x="412" y="391"/>
                    <a:pt x="470" y="375"/>
                  </a:cubicBezTo>
                  <a:cubicBezTo>
                    <a:pt x="471" y="375"/>
                    <a:pt x="471" y="373"/>
                    <a:pt x="470" y="373"/>
                  </a:cubicBezTo>
                  <a:cubicBezTo>
                    <a:pt x="412" y="383"/>
                    <a:pt x="352" y="395"/>
                    <a:pt x="295" y="411"/>
                  </a:cubicBezTo>
                  <a:cubicBezTo>
                    <a:pt x="299" y="406"/>
                    <a:pt x="302" y="400"/>
                    <a:pt x="303" y="393"/>
                  </a:cubicBezTo>
                  <a:cubicBezTo>
                    <a:pt x="306" y="375"/>
                    <a:pt x="302" y="355"/>
                    <a:pt x="295" y="338"/>
                  </a:cubicBezTo>
                  <a:cubicBezTo>
                    <a:pt x="348" y="322"/>
                    <a:pt x="404" y="313"/>
                    <a:pt x="460" y="307"/>
                  </a:cubicBezTo>
                  <a:cubicBezTo>
                    <a:pt x="517" y="301"/>
                    <a:pt x="575" y="295"/>
                    <a:pt x="629" y="318"/>
                  </a:cubicBezTo>
                  <a:cubicBezTo>
                    <a:pt x="629" y="318"/>
                    <a:pt x="629" y="318"/>
                    <a:pt x="628" y="318"/>
                  </a:cubicBezTo>
                  <a:cubicBezTo>
                    <a:pt x="611" y="323"/>
                    <a:pt x="590" y="334"/>
                    <a:pt x="587" y="354"/>
                  </a:cubicBezTo>
                  <a:cubicBezTo>
                    <a:pt x="586" y="354"/>
                    <a:pt x="585" y="354"/>
                    <a:pt x="583" y="355"/>
                  </a:cubicBezTo>
                  <a:cubicBezTo>
                    <a:pt x="580" y="358"/>
                    <a:pt x="579" y="362"/>
                    <a:pt x="580" y="366"/>
                  </a:cubicBezTo>
                  <a:close/>
                  <a:moveTo>
                    <a:pt x="271" y="436"/>
                  </a:moveTo>
                  <a:cubicBezTo>
                    <a:pt x="271" y="437"/>
                    <a:pt x="271" y="439"/>
                    <a:pt x="272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179" y="413"/>
                    <a:pt x="95" y="364"/>
                    <a:pt x="6" y="329"/>
                  </a:cubicBezTo>
                  <a:cubicBezTo>
                    <a:pt x="6" y="329"/>
                    <a:pt x="6" y="328"/>
                    <a:pt x="6" y="328"/>
                  </a:cubicBezTo>
                  <a:cubicBezTo>
                    <a:pt x="5" y="325"/>
                    <a:pt x="4" y="322"/>
                    <a:pt x="5" y="318"/>
                  </a:cubicBezTo>
                  <a:cubicBezTo>
                    <a:pt x="5" y="318"/>
                    <a:pt x="5" y="318"/>
                    <a:pt x="5" y="318"/>
                  </a:cubicBezTo>
                  <a:cubicBezTo>
                    <a:pt x="46" y="340"/>
                    <a:pt x="91" y="357"/>
                    <a:pt x="135" y="375"/>
                  </a:cubicBezTo>
                  <a:cubicBezTo>
                    <a:pt x="180" y="394"/>
                    <a:pt x="225" y="412"/>
                    <a:pt x="270" y="430"/>
                  </a:cubicBezTo>
                  <a:cubicBezTo>
                    <a:pt x="271" y="430"/>
                    <a:pt x="271" y="431"/>
                    <a:pt x="272" y="430"/>
                  </a:cubicBezTo>
                  <a:cubicBezTo>
                    <a:pt x="272" y="430"/>
                    <a:pt x="272" y="430"/>
                    <a:pt x="272" y="430"/>
                  </a:cubicBezTo>
                  <a:cubicBezTo>
                    <a:pt x="271" y="432"/>
                    <a:pt x="271" y="434"/>
                    <a:pt x="271" y="436"/>
                  </a:cubicBezTo>
                  <a:close/>
                  <a:moveTo>
                    <a:pt x="271" y="426"/>
                  </a:moveTo>
                  <a:cubicBezTo>
                    <a:pt x="225" y="408"/>
                    <a:pt x="179" y="389"/>
                    <a:pt x="133" y="370"/>
                  </a:cubicBezTo>
                  <a:cubicBezTo>
                    <a:pt x="97" y="355"/>
                    <a:pt x="61" y="338"/>
                    <a:pt x="25" y="323"/>
                  </a:cubicBezTo>
                  <a:cubicBezTo>
                    <a:pt x="28" y="323"/>
                    <a:pt x="30" y="321"/>
                    <a:pt x="32" y="320"/>
                  </a:cubicBezTo>
                  <a:cubicBezTo>
                    <a:pt x="43" y="326"/>
                    <a:pt x="54" y="331"/>
                    <a:pt x="66" y="335"/>
                  </a:cubicBezTo>
                  <a:cubicBezTo>
                    <a:pt x="68" y="335"/>
                    <a:pt x="69" y="332"/>
                    <a:pt x="66" y="331"/>
                  </a:cubicBezTo>
                  <a:cubicBezTo>
                    <a:pt x="56" y="327"/>
                    <a:pt x="45" y="323"/>
                    <a:pt x="35" y="318"/>
                  </a:cubicBezTo>
                  <a:cubicBezTo>
                    <a:pt x="39" y="315"/>
                    <a:pt x="43" y="311"/>
                    <a:pt x="47" y="307"/>
                  </a:cubicBezTo>
                  <a:cubicBezTo>
                    <a:pt x="92" y="328"/>
                    <a:pt x="140" y="350"/>
                    <a:pt x="189" y="362"/>
                  </a:cubicBezTo>
                  <a:cubicBezTo>
                    <a:pt x="190" y="362"/>
                    <a:pt x="191" y="360"/>
                    <a:pt x="189" y="359"/>
                  </a:cubicBezTo>
                  <a:cubicBezTo>
                    <a:pt x="142" y="343"/>
                    <a:pt x="95" y="324"/>
                    <a:pt x="49" y="305"/>
                  </a:cubicBezTo>
                  <a:cubicBezTo>
                    <a:pt x="51" y="303"/>
                    <a:pt x="52" y="301"/>
                    <a:pt x="54" y="299"/>
                  </a:cubicBezTo>
                  <a:cubicBezTo>
                    <a:pt x="58" y="294"/>
                    <a:pt x="62" y="289"/>
                    <a:pt x="65" y="284"/>
                  </a:cubicBezTo>
                  <a:cubicBezTo>
                    <a:pt x="110" y="305"/>
                    <a:pt x="158" y="327"/>
                    <a:pt x="206" y="340"/>
                  </a:cubicBezTo>
                  <a:cubicBezTo>
                    <a:pt x="208" y="340"/>
                    <a:pt x="209" y="338"/>
                    <a:pt x="207" y="338"/>
                  </a:cubicBezTo>
                  <a:cubicBezTo>
                    <a:pt x="162" y="316"/>
                    <a:pt x="113" y="299"/>
                    <a:pt x="66" y="283"/>
                  </a:cubicBezTo>
                  <a:cubicBezTo>
                    <a:pt x="71" y="275"/>
                    <a:pt x="74" y="267"/>
                    <a:pt x="77" y="259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112" y="273"/>
                    <a:pt x="149" y="284"/>
                    <a:pt x="185" y="297"/>
                  </a:cubicBezTo>
                  <a:cubicBezTo>
                    <a:pt x="219" y="309"/>
                    <a:pt x="253" y="322"/>
                    <a:pt x="287" y="333"/>
                  </a:cubicBezTo>
                  <a:cubicBezTo>
                    <a:pt x="287" y="334"/>
                    <a:pt x="287" y="335"/>
                    <a:pt x="287" y="336"/>
                  </a:cubicBezTo>
                  <a:cubicBezTo>
                    <a:pt x="289" y="339"/>
                    <a:pt x="291" y="343"/>
                    <a:pt x="292" y="347"/>
                  </a:cubicBezTo>
                  <a:cubicBezTo>
                    <a:pt x="229" y="323"/>
                    <a:pt x="163" y="302"/>
                    <a:pt x="98" y="282"/>
                  </a:cubicBezTo>
                  <a:cubicBezTo>
                    <a:pt x="97" y="282"/>
                    <a:pt x="96" y="284"/>
                    <a:pt x="98" y="284"/>
                  </a:cubicBezTo>
                  <a:cubicBezTo>
                    <a:pt x="162" y="308"/>
                    <a:pt x="227" y="331"/>
                    <a:pt x="293" y="350"/>
                  </a:cubicBezTo>
                  <a:cubicBezTo>
                    <a:pt x="295" y="356"/>
                    <a:pt x="296" y="362"/>
                    <a:pt x="297" y="368"/>
                  </a:cubicBezTo>
                  <a:cubicBezTo>
                    <a:pt x="273" y="357"/>
                    <a:pt x="247" y="349"/>
                    <a:pt x="222" y="341"/>
                  </a:cubicBezTo>
                  <a:cubicBezTo>
                    <a:pt x="220" y="341"/>
                    <a:pt x="220" y="343"/>
                    <a:pt x="221" y="343"/>
                  </a:cubicBezTo>
                  <a:cubicBezTo>
                    <a:pt x="246" y="352"/>
                    <a:pt x="272" y="363"/>
                    <a:pt x="298" y="371"/>
                  </a:cubicBezTo>
                  <a:cubicBezTo>
                    <a:pt x="298" y="371"/>
                    <a:pt x="298" y="371"/>
                    <a:pt x="298" y="371"/>
                  </a:cubicBezTo>
                  <a:cubicBezTo>
                    <a:pt x="298" y="375"/>
                    <a:pt x="298" y="379"/>
                    <a:pt x="298" y="383"/>
                  </a:cubicBezTo>
                  <a:cubicBezTo>
                    <a:pt x="298" y="382"/>
                    <a:pt x="298" y="382"/>
                    <a:pt x="297" y="382"/>
                  </a:cubicBezTo>
                  <a:cubicBezTo>
                    <a:pt x="245" y="364"/>
                    <a:pt x="192" y="346"/>
                    <a:pt x="140" y="328"/>
                  </a:cubicBezTo>
                  <a:cubicBezTo>
                    <a:pt x="139" y="328"/>
                    <a:pt x="138" y="330"/>
                    <a:pt x="140" y="330"/>
                  </a:cubicBezTo>
                  <a:cubicBezTo>
                    <a:pt x="191" y="351"/>
                    <a:pt x="243" y="370"/>
                    <a:pt x="296" y="385"/>
                  </a:cubicBezTo>
                  <a:cubicBezTo>
                    <a:pt x="297" y="385"/>
                    <a:pt x="298" y="385"/>
                    <a:pt x="298" y="384"/>
                  </a:cubicBezTo>
                  <a:cubicBezTo>
                    <a:pt x="298" y="385"/>
                    <a:pt x="298" y="386"/>
                    <a:pt x="298" y="387"/>
                  </a:cubicBezTo>
                  <a:cubicBezTo>
                    <a:pt x="298" y="390"/>
                    <a:pt x="297" y="394"/>
                    <a:pt x="296" y="396"/>
                  </a:cubicBezTo>
                  <a:cubicBezTo>
                    <a:pt x="265" y="383"/>
                    <a:pt x="230" y="372"/>
                    <a:pt x="197" y="363"/>
                  </a:cubicBezTo>
                  <a:cubicBezTo>
                    <a:pt x="196" y="363"/>
                    <a:pt x="196" y="364"/>
                    <a:pt x="197" y="364"/>
                  </a:cubicBezTo>
                  <a:cubicBezTo>
                    <a:pt x="229" y="377"/>
                    <a:pt x="262" y="390"/>
                    <a:pt x="295" y="398"/>
                  </a:cubicBezTo>
                  <a:cubicBezTo>
                    <a:pt x="291" y="410"/>
                    <a:pt x="280" y="418"/>
                    <a:pt x="271" y="426"/>
                  </a:cubicBezTo>
                  <a:close/>
                  <a:moveTo>
                    <a:pt x="589" y="361"/>
                  </a:moveTo>
                  <a:cubicBezTo>
                    <a:pt x="588" y="362"/>
                    <a:pt x="587" y="364"/>
                    <a:pt x="587" y="366"/>
                  </a:cubicBezTo>
                  <a:cubicBezTo>
                    <a:pt x="587" y="366"/>
                    <a:pt x="587" y="366"/>
                    <a:pt x="587" y="366"/>
                  </a:cubicBezTo>
                  <a:cubicBezTo>
                    <a:pt x="584" y="367"/>
                    <a:pt x="584" y="370"/>
                    <a:pt x="585" y="372"/>
                  </a:cubicBezTo>
                  <a:cubicBezTo>
                    <a:pt x="585" y="372"/>
                    <a:pt x="585" y="372"/>
                    <a:pt x="585" y="372"/>
                  </a:cubicBezTo>
                  <a:cubicBezTo>
                    <a:pt x="580" y="382"/>
                    <a:pt x="554" y="382"/>
                    <a:pt x="545" y="384"/>
                  </a:cubicBezTo>
                  <a:cubicBezTo>
                    <a:pt x="532" y="386"/>
                    <a:pt x="519" y="388"/>
                    <a:pt x="507" y="390"/>
                  </a:cubicBezTo>
                  <a:cubicBezTo>
                    <a:pt x="480" y="395"/>
                    <a:pt x="453" y="400"/>
                    <a:pt x="427" y="405"/>
                  </a:cubicBezTo>
                  <a:cubicBezTo>
                    <a:pt x="376" y="415"/>
                    <a:pt x="325" y="424"/>
                    <a:pt x="276" y="439"/>
                  </a:cubicBezTo>
                  <a:cubicBezTo>
                    <a:pt x="276" y="438"/>
                    <a:pt x="276" y="437"/>
                    <a:pt x="276" y="436"/>
                  </a:cubicBezTo>
                  <a:cubicBezTo>
                    <a:pt x="276" y="434"/>
                    <a:pt x="276" y="432"/>
                    <a:pt x="275" y="431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326" y="422"/>
                    <a:pt x="377" y="408"/>
                    <a:pt x="428" y="398"/>
                  </a:cubicBezTo>
                  <a:cubicBezTo>
                    <a:pt x="479" y="387"/>
                    <a:pt x="531" y="380"/>
                    <a:pt x="582" y="369"/>
                  </a:cubicBezTo>
                  <a:cubicBezTo>
                    <a:pt x="582" y="369"/>
                    <a:pt x="583" y="369"/>
                    <a:pt x="583" y="369"/>
                  </a:cubicBezTo>
                  <a:cubicBezTo>
                    <a:pt x="584" y="369"/>
                    <a:pt x="586" y="368"/>
                    <a:pt x="585" y="366"/>
                  </a:cubicBezTo>
                  <a:cubicBezTo>
                    <a:pt x="583" y="363"/>
                    <a:pt x="584" y="360"/>
                    <a:pt x="586" y="358"/>
                  </a:cubicBezTo>
                  <a:cubicBezTo>
                    <a:pt x="587" y="358"/>
                    <a:pt x="587" y="358"/>
                    <a:pt x="588" y="358"/>
                  </a:cubicBezTo>
                  <a:cubicBezTo>
                    <a:pt x="588" y="358"/>
                    <a:pt x="588" y="358"/>
                    <a:pt x="588" y="358"/>
                  </a:cubicBezTo>
                  <a:cubicBezTo>
                    <a:pt x="589" y="357"/>
                    <a:pt x="590" y="357"/>
                    <a:pt x="591" y="358"/>
                  </a:cubicBezTo>
                  <a:cubicBezTo>
                    <a:pt x="591" y="358"/>
                    <a:pt x="591" y="358"/>
                    <a:pt x="591" y="358"/>
                  </a:cubicBezTo>
                  <a:cubicBezTo>
                    <a:pt x="590" y="359"/>
                    <a:pt x="589" y="360"/>
                    <a:pt x="589" y="361"/>
                  </a:cubicBezTo>
                  <a:close/>
                  <a:moveTo>
                    <a:pt x="593" y="354"/>
                  </a:moveTo>
                  <a:cubicBezTo>
                    <a:pt x="592" y="354"/>
                    <a:pt x="591" y="354"/>
                    <a:pt x="591" y="354"/>
                  </a:cubicBezTo>
                  <a:cubicBezTo>
                    <a:pt x="599" y="338"/>
                    <a:pt x="611" y="327"/>
                    <a:pt x="629" y="322"/>
                  </a:cubicBezTo>
                  <a:cubicBezTo>
                    <a:pt x="651" y="316"/>
                    <a:pt x="667" y="321"/>
                    <a:pt x="683" y="335"/>
                  </a:cubicBezTo>
                  <a:cubicBezTo>
                    <a:pt x="682" y="335"/>
                    <a:pt x="681" y="336"/>
                    <a:pt x="680" y="336"/>
                  </a:cubicBezTo>
                  <a:cubicBezTo>
                    <a:pt x="666" y="326"/>
                    <a:pt x="650" y="322"/>
                    <a:pt x="633" y="324"/>
                  </a:cubicBezTo>
                  <a:cubicBezTo>
                    <a:pt x="614" y="327"/>
                    <a:pt x="603" y="339"/>
                    <a:pt x="593" y="354"/>
                  </a:cubicBezTo>
                  <a:close/>
                  <a:moveTo>
                    <a:pt x="675" y="341"/>
                  </a:moveTo>
                  <a:cubicBezTo>
                    <a:pt x="675" y="343"/>
                    <a:pt x="658" y="336"/>
                    <a:pt x="655" y="335"/>
                  </a:cubicBezTo>
                  <a:cubicBezTo>
                    <a:pt x="649" y="334"/>
                    <a:pt x="644" y="334"/>
                    <a:pt x="639" y="336"/>
                  </a:cubicBezTo>
                  <a:cubicBezTo>
                    <a:pt x="625" y="339"/>
                    <a:pt x="610" y="356"/>
                    <a:pt x="596" y="356"/>
                  </a:cubicBezTo>
                  <a:cubicBezTo>
                    <a:pt x="607" y="342"/>
                    <a:pt x="619" y="330"/>
                    <a:pt x="638" y="329"/>
                  </a:cubicBezTo>
                  <a:cubicBezTo>
                    <a:pt x="652" y="328"/>
                    <a:pt x="664" y="332"/>
                    <a:pt x="676" y="340"/>
                  </a:cubicBezTo>
                  <a:cubicBezTo>
                    <a:pt x="676" y="340"/>
                    <a:pt x="676" y="341"/>
                    <a:pt x="675" y="341"/>
                  </a:cubicBezTo>
                  <a:close/>
                  <a:moveTo>
                    <a:pt x="692" y="352"/>
                  </a:moveTo>
                  <a:cubicBezTo>
                    <a:pt x="691" y="352"/>
                    <a:pt x="691" y="352"/>
                    <a:pt x="690" y="353"/>
                  </a:cubicBezTo>
                  <a:cubicBezTo>
                    <a:pt x="689" y="351"/>
                    <a:pt x="687" y="349"/>
                    <a:pt x="685" y="348"/>
                  </a:cubicBezTo>
                  <a:cubicBezTo>
                    <a:pt x="683" y="347"/>
                    <a:pt x="682" y="346"/>
                    <a:pt x="680" y="345"/>
                  </a:cubicBezTo>
                  <a:cubicBezTo>
                    <a:pt x="680" y="344"/>
                    <a:pt x="680" y="343"/>
                    <a:pt x="680" y="342"/>
                  </a:cubicBezTo>
                  <a:cubicBezTo>
                    <a:pt x="681" y="342"/>
                    <a:pt x="682" y="341"/>
                    <a:pt x="682" y="340"/>
                  </a:cubicBezTo>
                  <a:cubicBezTo>
                    <a:pt x="685" y="339"/>
                    <a:pt x="688" y="340"/>
                    <a:pt x="689" y="342"/>
                  </a:cubicBezTo>
                  <a:cubicBezTo>
                    <a:pt x="690" y="343"/>
                    <a:pt x="691" y="345"/>
                    <a:pt x="691" y="346"/>
                  </a:cubicBezTo>
                  <a:cubicBezTo>
                    <a:pt x="691" y="348"/>
                    <a:pt x="690" y="349"/>
                    <a:pt x="690" y="351"/>
                  </a:cubicBezTo>
                  <a:cubicBezTo>
                    <a:pt x="690" y="352"/>
                    <a:pt x="691" y="352"/>
                    <a:pt x="692" y="352"/>
                  </a:cubicBezTo>
                  <a:cubicBezTo>
                    <a:pt x="692" y="352"/>
                    <a:pt x="692" y="352"/>
                    <a:pt x="692" y="352"/>
                  </a:cubicBezTo>
                  <a:close/>
                  <a:moveTo>
                    <a:pt x="693" y="339"/>
                  </a:moveTo>
                  <a:cubicBezTo>
                    <a:pt x="693" y="338"/>
                    <a:pt x="693" y="338"/>
                    <a:pt x="692" y="338"/>
                  </a:cubicBezTo>
                  <a:cubicBezTo>
                    <a:pt x="692" y="337"/>
                    <a:pt x="692" y="337"/>
                    <a:pt x="691" y="337"/>
                  </a:cubicBezTo>
                  <a:cubicBezTo>
                    <a:pt x="691" y="336"/>
                    <a:pt x="691" y="336"/>
                    <a:pt x="690" y="335"/>
                  </a:cubicBezTo>
                  <a:cubicBezTo>
                    <a:pt x="689" y="334"/>
                    <a:pt x="688" y="333"/>
                    <a:pt x="686" y="332"/>
                  </a:cubicBezTo>
                  <a:cubicBezTo>
                    <a:pt x="718" y="321"/>
                    <a:pt x="750" y="307"/>
                    <a:pt x="781" y="295"/>
                  </a:cubicBezTo>
                  <a:cubicBezTo>
                    <a:pt x="811" y="283"/>
                    <a:pt x="842" y="277"/>
                    <a:pt x="873" y="270"/>
                  </a:cubicBezTo>
                  <a:cubicBezTo>
                    <a:pt x="875" y="270"/>
                    <a:pt x="874" y="268"/>
                    <a:pt x="873" y="268"/>
                  </a:cubicBezTo>
                  <a:cubicBezTo>
                    <a:pt x="807" y="276"/>
                    <a:pt x="745" y="302"/>
                    <a:pt x="685" y="330"/>
                  </a:cubicBezTo>
                  <a:cubicBezTo>
                    <a:pt x="685" y="330"/>
                    <a:pt x="685" y="330"/>
                    <a:pt x="685" y="330"/>
                  </a:cubicBezTo>
                  <a:cubicBezTo>
                    <a:pt x="681" y="327"/>
                    <a:pt x="676" y="324"/>
                    <a:pt x="672" y="322"/>
                  </a:cubicBezTo>
                  <a:cubicBezTo>
                    <a:pt x="692" y="314"/>
                    <a:pt x="711" y="302"/>
                    <a:pt x="730" y="292"/>
                  </a:cubicBezTo>
                  <a:cubicBezTo>
                    <a:pt x="755" y="280"/>
                    <a:pt x="781" y="273"/>
                    <a:pt x="807" y="267"/>
                  </a:cubicBezTo>
                  <a:cubicBezTo>
                    <a:pt x="809" y="267"/>
                    <a:pt x="809" y="264"/>
                    <a:pt x="807" y="264"/>
                  </a:cubicBezTo>
                  <a:cubicBezTo>
                    <a:pt x="760" y="268"/>
                    <a:pt x="709" y="294"/>
                    <a:pt x="670" y="320"/>
                  </a:cubicBezTo>
                  <a:cubicBezTo>
                    <a:pt x="670" y="320"/>
                    <a:pt x="670" y="321"/>
                    <a:pt x="670" y="321"/>
                  </a:cubicBezTo>
                  <a:cubicBezTo>
                    <a:pt x="667" y="319"/>
                    <a:pt x="663" y="318"/>
                    <a:pt x="660" y="317"/>
                  </a:cubicBezTo>
                  <a:cubicBezTo>
                    <a:pt x="696" y="289"/>
                    <a:pt x="735" y="272"/>
                    <a:pt x="779" y="260"/>
                  </a:cubicBezTo>
                  <a:cubicBezTo>
                    <a:pt x="828" y="245"/>
                    <a:pt x="876" y="234"/>
                    <a:pt x="927" y="229"/>
                  </a:cubicBezTo>
                  <a:cubicBezTo>
                    <a:pt x="929" y="229"/>
                    <a:pt x="930" y="226"/>
                    <a:pt x="929" y="225"/>
                  </a:cubicBezTo>
                  <a:cubicBezTo>
                    <a:pt x="929" y="225"/>
                    <a:pt x="930" y="226"/>
                    <a:pt x="931" y="226"/>
                  </a:cubicBezTo>
                  <a:cubicBezTo>
                    <a:pt x="931" y="226"/>
                    <a:pt x="931" y="226"/>
                    <a:pt x="931" y="226"/>
                  </a:cubicBezTo>
                  <a:cubicBezTo>
                    <a:pt x="931" y="230"/>
                    <a:pt x="932" y="235"/>
                    <a:pt x="933" y="239"/>
                  </a:cubicBezTo>
                  <a:cubicBezTo>
                    <a:pt x="933" y="239"/>
                    <a:pt x="933" y="239"/>
                    <a:pt x="933" y="239"/>
                  </a:cubicBezTo>
                  <a:cubicBezTo>
                    <a:pt x="896" y="240"/>
                    <a:pt x="859" y="247"/>
                    <a:pt x="825" y="261"/>
                  </a:cubicBezTo>
                  <a:cubicBezTo>
                    <a:pt x="824" y="261"/>
                    <a:pt x="824" y="263"/>
                    <a:pt x="826" y="263"/>
                  </a:cubicBezTo>
                  <a:cubicBezTo>
                    <a:pt x="861" y="252"/>
                    <a:pt x="896" y="245"/>
                    <a:pt x="933" y="243"/>
                  </a:cubicBezTo>
                  <a:cubicBezTo>
                    <a:pt x="934" y="243"/>
                    <a:pt x="934" y="242"/>
                    <a:pt x="934" y="242"/>
                  </a:cubicBezTo>
                  <a:cubicBezTo>
                    <a:pt x="938" y="250"/>
                    <a:pt x="942" y="258"/>
                    <a:pt x="947" y="265"/>
                  </a:cubicBezTo>
                  <a:cubicBezTo>
                    <a:pt x="923" y="264"/>
                    <a:pt x="900" y="273"/>
                    <a:pt x="877" y="278"/>
                  </a:cubicBezTo>
                  <a:cubicBezTo>
                    <a:pt x="851" y="285"/>
                    <a:pt x="824" y="290"/>
                    <a:pt x="798" y="298"/>
                  </a:cubicBezTo>
                  <a:cubicBezTo>
                    <a:pt x="797" y="299"/>
                    <a:pt x="797" y="300"/>
                    <a:pt x="799" y="300"/>
                  </a:cubicBezTo>
                  <a:cubicBezTo>
                    <a:pt x="849" y="291"/>
                    <a:pt x="898" y="274"/>
                    <a:pt x="948" y="267"/>
                  </a:cubicBezTo>
                  <a:cubicBezTo>
                    <a:pt x="949" y="268"/>
                    <a:pt x="949" y="269"/>
                    <a:pt x="950" y="269"/>
                  </a:cubicBezTo>
                  <a:cubicBezTo>
                    <a:pt x="958" y="282"/>
                    <a:pt x="968" y="294"/>
                    <a:pt x="981" y="302"/>
                  </a:cubicBezTo>
                  <a:cubicBezTo>
                    <a:pt x="937" y="306"/>
                    <a:pt x="894" y="315"/>
                    <a:pt x="851" y="325"/>
                  </a:cubicBezTo>
                  <a:cubicBezTo>
                    <a:pt x="799" y="336"/>
                    <a:pt x="747" y="344"/>
                    <a:pt x="694" y="351"/>
                  </a:cubicBezTo>
                  <a:cubicBezTo>
                    <a:pt x="696" y="350"/>
                    <a:pt x="696" y="347"/>
                    <a:pt x="696" y="345"/>
                  </a:cubicBezTo>
                  <a:cubicBezTo>
                    <a:pt x="696" y="344"/>
                    <a:pt x="695" y="343"/>
                    <a:pt x="695" y="341"/>
                  </a:cubicBezTo>
                  <a:cubicBezTo>
                    <a:pt x="706" y="344"/>
                    <a:pt x="725" y="333"/>
                    <a:pt x="736" y="330"/>
                  </a:cubicBezTo>
                  <a:cubicBezTo>
                    <a:pt x="757" y="324"/>
                    <a:pt x="779" y="318"/>
                    <a:pt x="800" y="311"/>
                  </a:cubicBezTo>
                  <a:cubicBezTo>
                    <a:pt x="846" y="298"/>
                    <a:pt x="891" y="286"/>
                    <a:pt x="939" y="285"/>
                  </a:cubicBezTo>
                  <a:cubicBezTo>
                    <a:pt x="941" y="285"/>
                    <a:pt x="941" y="282"/>
                    <a:pt x="939" y="282"/>
                  </a:cubicBezTo>
                  <a:cubicBezTo>
                    <a:pt x="898" y="281"/>
                    <a:pt x="857" y="291"/>
                    <a:pt x="817" y="302"/>
                  </a:cubicBezTo>
                  <a:cubicBezTo>
                    <a:pt x="797" y="308"/>
                    <a:pt x="777" y="315"/>
                    <a:pt x="756" y="321"/>
                  </a:cubicBezTo>
                  <a:cubicBezTo>
                    <a:pt x="747" y="324"/>
                    <a:pt x="737" y="326"/>
                    <a:pt x="728" y="329"/>
                  </a:cubicBezTo>
                  <a:cubicBezTo>
                    <a:pt x="724" y="330"/>
                    <a:pt x="698" y="340"/>
                    <a:pt x="695" y="339"/>
                  </a:cubicBezTo>
                  <a:cubicBezTo>
                    <a:pt x="696" y="339"/>
                    <a:pt x="696" y="339"/>
                    <a:pt x="696" y="339"/>
                  </a:cubicBezTo>
                  <a:cubicBezTo>
                    <a:pt x="696" y="338"/>
                    <a:pt x="696" y="338"/>
                    <a:pt x="696" y="338"/>
                  </a:cubicBezTo>
                  <a:cubicBezTo>
                    <a:pt x="696" y="338"/>
                    <a:pt x="695" y="337"/>
                    <a:pt x="695" y="337"/>
                  </a:cubicBezTo>
                  <a:cubicBezTo>
                    <a:pt x="695" y="338"/>
                    <a:pt x="694" y="338"/>
                    <a:pt x="694" y="338"/>
                  </a:cubicBezTo>
                  <a:cubicBezTo>
                    <a:pt x="693" y="338"/>
                    <a:pt x="693" y="338"/>
                    <a:pt x="693" y="339"/>
                  </a:cubicBezTo>
                  <a:close/>
                  <a:moveTo>
                    <a:pt x="995" y="308"/>
                  </a:moveTo>
                  <a:cubicBezTo>
                    <a:pt x="946" y="320"/>
                    <a:pt x="897" y="331"/>
                    <a:pt x="847" y="340"/>
                  </a:cubicBezTo>
                  <a:cubicBezTo>
                    <a:pt x="797" y="349"/>
                    <a:pt x="747" y="355"/>
                    <a:pt x="697" y="363"/>
                  </a:cubicBezTo>
                  <a:cubicBezTo>
                    <a:pt x="697" y="363"/>
                    <a:pt x="697" y="363"/>
                    <a:pt x="697" y="363"/>
                  </a:cubicBezTo>
                  <a:cubicBezTo>
                    <a:pt x="697" y="363"/>
                    <a:pt x="697" y="362"/>
                    <a:pt x="697" y="362"/>
                  </a:cubicBezTo>
                  <a:cubicBezTo>
                    <a:pt x="697" y="362"/>
                    <a:pt x="697" y="361"/>
                    <a:pt x="697" y="360"/>
                  </a:cubicBezTo>
                  <a:cubicBezTo>
                    <a:pt x="696" y="358"/>
                    <a:pt x="695" y="356"/>
                    <a:pt x="693" y="354"/>
                  </a:cubicBezTo>
                  <a:cubicBezTo>
                    <a:pt x="742" y="355"/>
                    <a:pt x="791" y="343"/>
                    <a:pt x="838" y="333"/>
                  </a:cubicBezTo>
                  <a:cubicBezTo>
                    <a:pt x="890" y="322"/>
                    <a:pt x="942" y="311"/>
                    <a:pt x="995" y="306"/>
                  </a:cubicBezTo>
                  <a:cubicBezTo>
                    <a:pt x="995" y="307"/>
                    <a:pt x="995" y="307"/>
                    <a:pt x="99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1"/>
            <p:cNvSpPr/>
            <p:nvPr/>
          </p:nvSpPr>
          <p:spPr bwMode="auto">
            <a:xfrm>
              <a:off x="3649" y="1319"/>
              <a:ext cx="163" cy="32"/>
            </a:xfrm>
            <a:custGeom>
              <a:avLst/>
              <a:gdLst>
                <a:gd name="T0" fmla="*/ 100 w 102"/>
                <a:gd name="T1" fmla="*/ 1 h 20"/>
                <a:gd name="T2" fmla="*/ 1 w 102"/>
                <a:gd name="T3" fmla="*/ 18 h 20"/>
                <a:gd name="T4" fmla="*/ 1 w 102"/>
                <a:gd name="T5" fmla="*/ 20 h 20"/>
                <a:gd name="T6" fmla="*/ 100 w 102"/>
                <a:gd name="T7" fmla="*/ 4 h 20"/>
                <a:gd name="T8" fmla="*/ 100 w 10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0">
                  <a:moveTo>
                    <a:pt x="100" y="1"/>
                  </a:moveTo>
                  <a:cubicBezTo>
                    <a:pt x="67" y="4"/>
                    <a:pt x="33" y="9"/>
                    <a:pt x="1" y="18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4" y="13"/>
                    <a:pt x="67" y="8"/>
                    <a:pt x="100" y="4"/>
                  </a:cubicBezTo>
                  <a:cubicBezTo>
                    <a:pt x="102" y="4"/>
                    <a:pt x="102" y="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2"/>
            <p:cNvSpPr/>
            <p:nvPr/>
          </p:nvSpPr>
          <p:spPr bwMode="auto">
            <a:xfrm>
              <a:off x="3369" y="1301"/>
              <a:ext cx="430" cy="71"/>
            </a:xfrm>
            <a:custGeom>
              <a:avLst/>
              <a:gdLst>
                <a:gd name="T0" fmla="*/ 268 w 269"/>
                <a:gd name="T1" fmla="*/ 0 h 44"/>
                <a:gd name="T2" fmla="*/ 137 w 269"/>
                <a:gd name="T3" fmla="*/ 17 h 44"/>
                <a:gd name="T4" fmla="*/ 1 w 269"/>
                <a:gd name="T5" fmla="*/ 43 h 44"/>
                <a:gd name="T6" fmla="*/ 1 w 269"/>
                <a:gd name="T7" fmla="*/ 44 h 44"/>
                <a:gd name="T8" fmla="*/ 131 w 269"/>
                <a:gd name="T9" fmla="*/ 23 h 44"/>
                <a:gd name="T10" fmla="*/ 268 w 269"/>
                <a:gd name="T11" fmla="*/ 2 h 44"/>
                <a:gd name="T12" fmla="*/ 268 w 269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44">
                  <a:moveTo>
                    <a:pt x="268" y="0"/>
                  </a:moveTo>
                  <a:cubicBezTo>
                    <a:pt x="225" y="1"/>
                    <a:pt x="180" y="10"/>
                    <a:pt x="137" y="17"/>
                  </a:cubicBezTo>
                  <a:cubicBezTo>
                    <a:pt x="92" y="24"/>
                    <a:pt x="45" y="30"/>
                    <a:pt x="1" y="43"/>
                  </a:cubicBezTo>
                  <a:cubicBezTo>
                    <a:pt x="0" y="43"/>
                    <a:pt x="1" y="44"/>
                    <a:pt x="1" y="44"/>
                  </a:cubicBezTo>
                  <a:cubicBezTo>
                    <a:pt x="45" y="40"/>
                    <a:pt x="88" y="30"/>
                    <a:pt x="131" y="23"/>
                  </a:cubicBezTo>
                  <a:cubicBezTo>
                    <a:pt x="176" y="16"/>
                    <a:pt x="224" y="13"/>
                    <a:pt x="268" y="2"/>
                  </a:cubicBezTo>
                  <a:cubicBezTo>
                    <a:pt x="269" y="2"/>
                    <a:pt x="269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3"/>
            <p:cNvSpPr/>
            <p:nvPr/>
          </p:nvSpPr>
          <p:spPr bwMode="auto">
            <a:xfrm>
              <a:off x="3407" y="1277"/>
              <a:ext cx="435" cy="55"/>
            </a:xfrm>
            <a:custGeom>
              <a:avLst/>
              <a:gdLst>
                <a:gd name="T0" fmla="*/ 270 w 272"/>
                <a:gd name="T1" fmla="*/ 0 h 34"/>
                <a:gd name="T2" fmla="*/ 1 w 272"/>
                <a:gd name="T3" fmla="*/ 33 h 34"/>
                <a:gd name="T4" fmla="*/ 1 w 272"/>
                <a:gd name="T5" fmla="*/ 34 h 34"/>
                <a:gd name="T6" fmla="*/ 270 w 272"/>
                <a:gd name="T7" fmla="*/ 2 h 34"/>
                <a:gd name="T8" fmla="*/ 270 w 272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4">
                  <a:moveTo>
                    <a:pt x="270" y="0"/>
                  </a:moveTo>
                  <a:cubicBezTo>
                    <a:pt x="180" y="2"/>
                    <a:pt x="88" y="16"/>
                    <a:pt x="1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91" y="23"/>
                    <a:pt x="181" y="15"/>
                    <a:pt x="270" y="2"/>
                  </a:cubicBezTo>
                  <a:cubicBezTo>
                    <a:pt x="272" y="2"/>
                    <a:pt x="27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4"/>
            <p:cNvSpPr/>
            <p:nvPr/>
          </p:nvSpPr>
          <p:spPr bwMode="auto">
            <a:xfrm>
              <a:off x="3383" y="1267"/>
              <a:ext cx="278" cy="44"/>
            </a:xfrm>
            <a:custGeom>
              <a:avLst/>
              <a:gdLst>
                <a:gd name="T0" fmla="*/ 172 w 174"/>
                <a:gd name="T1" fmla="*/ 0 h 27"/>
                <a:gd name="T2" fmla="*/ 1 w 174"/>
                <a:gd name="T3" fmla="*/ 25 h 27"/>
                <a:gd name="T4" fmla="*/ 1 w 174"/>
                <a:gd name="T5" fmla="*/ 27 h 27"/>
                <a:gd name="T6" fmla="*/ 87 w 174"/>
                <a:gd name="T7" fmla="*/ 14 h 27"/>
                <a:gd name="T8" fmla="*/ 172 w 174"/>
                <a:gd name="T9" fmla="*/ 3 h 27"/>
                <a:gd name="T10" fmla="*/ 172 w 17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27">
                  <a:moveTo>
                    <a:pt x="172" y="0"/>
                  </a:moveTo>
                  <a:cubicBezTo>
                    <a:pt x="116" y="1"/>
                    <a:pt x="55" y="12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30" y="23"/>
                    <a:pt x="58" y="18"/>
                    <a:pt x="87" y="14"/>
                  </a:cubicBezTo>
                  <a:cubicBezTo>
                    <a:pt x="115" y="10"/>
                    <a:pt x="144" y="8"/>
                    <a:pt x="172" y="3"/>
                  </a:cubicBezTo>
                  <a:cubicBezTo>
                    <a:pt x="174" y="3"/>
                    <a:pt x="174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5"/>
            <p:cNvSpPr/>
            <p:nvPr/>
          </p:nvSpPr>
          <p:spPr bwMode="auto">
            <a:xfrm>
              <a:off x="3681" y="1253"/>
              <a:ext cx="155" cy="16"/>
            </a:xfrm>
            <a:custGeom>
              <a:avLst/>
              <a:gdLst>
                <a:gd name="T0" fmla="*/ 95 w 97"/>
                <a:gd name="T1" fmla="*/ 4 h 10"/>
                <a:gd name="T2" fmla="*/ 1 w 97"/>
                <a:gd name="T3" fmla="*/ 8 h 10"/>
                <a:gd name="T4" fmla="*/ 1 w 97"/>
                <a:gd name="T5" fmla="*/ 10 h 10"/>
                <a:gd name="T6" fmla="*/ 95 w 97"/>
                <a:gd name="T7" fmla="*/ 6 h 10"/>
                <a:gd name="T8" fmla="*/ 95 w 97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0">
                  <a:moveTo>
                    <a:pt x="95" y="4"/>
                  </a:moveTo>
                  <a:cubicBezTo>
                    <a:pt x="64" y="0"/>
                    <a:pt x="31" y="1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33" y="8"/>
                    <a:pt x="63" y="6"/>
                    <a:pt x="95" y="6"/>
                  </a:cubicBezTo>
                  <a:cubicBezTo>
                    <a:pt x="97" y="6"/>
                    <a:pt x="96" y="4"/>
                    <a:pt x="9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46"/>
            <p:cNvSpPr/>
            <p:nvPr/>
          </p:nvSpPr>
          <p:spPr bwMode="auto">
            <a:xfrm>
              <a:off x="4085" y="1144"/>
              <a:ext cx="288" cy="77"/>
            </a:xfrm>
            <a:custGeom>
              <a:avLst/>
              <a:gdLst>
                <a:gd name="T0" fmla="*/ 179 w 180"/>
                <a:gd name="T1" fmla="*/ 0 h 48"/>
                <a:gd name="T2" fmla="*/ 92 w 180"/>
                <a:gd name="T3" fmla="*/ 19 h 48"/>
                <a:gd name="T4" fmla="*/ 1 w 180"/>
                <a:gd name="T5" fmla="*/ 47 h 48"/>
                <a:gd name="T6" fmla="*/ 1 w 180"/>
                <a:gd name="T7" fmla="*/ 48 h 48"/>
                <a:gd name="T8" fmla="*/ 90 w 180"/>
                <a:gd name="T9" fmla="*/ 24 h 48"/>
                <a:gd name="T10" fmla="*/ 179 w 180"/>
                <a:gd name="T11" fmla="*/ 3 h 48"/>
                <a:gd name="T12" fmla="*/ 179 w 18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48">
                  <a:moveTo>
                    <a:pt x="179" y="0"/>
                  </a:moveTo>
                  <a:cubicBezTo>
                    <a:pt x="150" y="3"/>
                    <a:pt x="121" y="12"/>
                    <a:pt x="92" y="19"/>
                  </a:cubicBezTo>
                  <a:cubicBezTo>
                    <a:pt x="62" y="27"/>
                    <a:pt x="31" y="36"/>
                    <a:pt x="1" y="47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31" y="40"/>
                    <a:pt x="60" y="32"/>
                    <a:pt x="90" y="24"/>
                  </a:cubicBezTo>
                  <a:cubicBezTo>
                    <a:pt x="119" y="17"/>
                    <a:pt x="150" y="12"/>
                    <a:pt x="179" y="3"/>
                  </a:cubicBezTo>
                  <a:cubicBezTo>
                    <a:pt x="180" y="3"/>
                    <a:pt x="18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47"/>
            <p:cNvSpPr/>
            <p:nvPr/>
          </p:nvSpPr>
          <p:spPr bwMode="auto">
            <a:xfrm>
              <a:off x="4066" y="1223"/>
              <a:ext cx="366" cy="67"/>
            </a:xfrm>
            <a:custGeom>
              <a:avLst/>
              <a:gdLst>
                <a:gd name="T0" fmla="*/ 227 w 229"/>
                <a:gd name="T1" fmla="*/ 0 h 42"/>
                <a:gd name="T2" fmla="*/ 121 w 229"/>
                <a:gd name="T3" fmla="*/ 18 h 42"/>
                <a:gd name="T4" fmla="*/ 2 w 229"/>
                <a:gd name="T5" fmla="*/ 40 h 42"/>
                <a:gd name="T6" fmla="*/ 2 w 229"/>
                <a:gd name="T7" fmla="*/ 42 h 42"/>
                <a:gd name="T8" fmla="*/ 111 w 229"/>
                <a:gd name="T9" fmla="*/ 24 h 42"/>
                <a:gd name="T10" fmla="*/ 228 w 229"/>
                <a:gd name="T11" fmla="*/ 3 h 42"/>
                <a:gd name="T12" fmla="*/ 227 w 229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42">
                  <a:moveTo>
                    <a:pt x="227" y="0"/>
                  </a:moveTo>
                  <a:cubicBezTo>
                    <a:pt x="192" y="2"/>
                    <a:pt x="156" y="11"/>
                    <a:pt x="121" y="18"/>
                  </a:cubicBezTo>
                  <a:cubicBezTo>
                    <a:pt x="82" y="27"/>
                    <a:pt x="42" y="35"/>
                    <a:pt x="2" y="40"/>
                  </a:cubicBezTo>
                  <a:cubicBezTo>
                    <a:pt x="0" y="40"/>
                    <a:pt x="0" y="42"/>
                    <a:pt x="2" y="42"/>
                  </a:cubicBezTo>
                  <a:cubicBezTo>
                    <a:pt x="39" y="40"/>
                    <a:pt x="75" y="32"/>
                    <a:pt x="111" y="24"/>
                  </a:cubicBezTo>
                  <a:cubicBezTo>
                    <a:pt x="150" y="17"/>
                    <a:pt x="189" y="11"/>
                    <a:pt x="228" y="3"/>
                  </a:cubicBezTo>
                  <a:cubicBezTo>
                    <a:pt x="229" y="3"/>
                    <a:pt x="229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8"/>
            <p:cNvSpPr/>
            <p:nvPr/>
          </p:nvSpPr>
          <p:spPr bwMode="auto">
            <a:xfrm>
              <a:off x="3012" y="1293"/>
              <a:ext cx="315" cy="129"/>
            </a:xfrm>
            <a:custGeom>
              <a:avLst/>
              <a:gdLst>
                <a:gd name="T0" fmla="*/ 196 w 197"/>
                <a:gd name="T1" fmla="*/ 76 h 80"/>
                <a:gd name="T2" fmla="*/ 2 w 197"/>
                <a:gd name="T3" fmla="*/ 0 h 80"/>
                <a:gd name="T4" fmla="*/ 1 w 197"/>
                <a:gd name="T5" fmla="*/ 2 h 80"/>
                <a:gd name="T6" fmla="*/ 195 w 197"/>
                <a:gd name="T7" fmla="*/ 79 h 80"/>
                <a:gd name="T8" fmla="*/ 196 w 197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80">
                  <a:moveTo>
                    <a:pt x="196" y="76"/>
                  </a:moveTo>
                  <a:cubicBezTo>
                    <a:pt x="132" y="49"/>
                    <a:pt x="67" y="2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3" y="32"/>
                    <a:pt x="130" y="55"/>
                    <a:pt x="195" y="79"/>
                  </a:cubicBezTo>
                  <a:cubicBezTo>
                    <a:pt x="197" y="80"/>
                    <a:pt x="197" y="77"/>
                    <a:pt x="19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49"/>
            <p:cNvSpPr/>
            <p:nvPr/>
          </p:nvSpPr>
          <p:spPr bwMode="auto">
            <a:xfrm>
              <a:off x="2993" y="1229"/>
              <a:ext cx="91" cy="34"/>
            </a:xfrm>
            <a:custGeom>
              <a:avLst/>
              <a:gdLst>
                <a:gd name="T0" fmla="*/ 56 w 57"/>
                <a:gd name="T1" fmla="*/ 19 h 21"/>
                <a:gd name="T2" fmla="*/ 31 w 57"/>
                <a:gd name="T3" fmla="*/ 10 h 21"/>
                <a:gd name="T4" fmla="*/ 17 w 57"/>
                <a:gd name="T5" fmla="*/ 6 h 21"/>
                <a:gd name="T6" fmla="*/ 2 w 57"/>
                <a:gd name="T7" fmla="*/ 1 h 21"/>
                <a:gd name="T8" fmla="*/ 2 w 57"/>
                <a:gd name="T9" fmla="*/ 1 h 21"/>
                <a:gd name="T10" fmla="*/ 2 w 57"/>
                <a:gd name="T11" fmla="*/ 0 h 21"/>
                <a:gd name="T12" fmla="*/ 1 w 57"/>
                <a:gd name="T13" fmla="*/ 0 h 21"/>
                <a:gd name="T14" fmla="*/ 0 w 57"/>
                <a:gd name="T15" fmla="*/ 1 h 21"/>
                <a:gd name="T16" fmla="*/ 0 w 57"/>
                <a:gd name="T17" fmla="*/ 2 h 21"/>
                <a:gd name="T18" fmla="*/ 22 w 57"/>
                <a:gd name="T19" fmla="*/ 11 h 21"/>
                <a:gd name="T20" fmla="*/ 55 w 57"/>
                <a:gd name="T21" fmla="*/ 21 h 21"/>
                <a:gd name="T22" fmla="*/ 56 w 57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1">
                  <a:moveTo>
                    <a:pt x="56" y="19"/>
                  </a:moveTo>
                  <a:cubicBezTo>
                    <a:pt x="48" y="15"/>
                    <a:pt x="39" y="13"/>
                    <a:pt x="31" y="10"/>
                  </a:cubicBezTo>
                  <a:cubicBezTo>
                    <a:pt x="26" y="9"/>
                    <a:pt x="22" y="8"/>
                    <a:pt x="17" y="6"/>
                  </a:cubicBezTo>
                  <a:cubicBezTo>
                    <a:pt x="13" y="5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16" y="9"/>
                    <a:pt x="22" y="11"/>
                  </a:cubicBezTo>
                  <a:cubicBezTo>
                    <a:pt x="33" y="15"/>
                    <a:pt x="44" y="19"/>
                    <a:pt x="55" y="21"/>
                  </a:cubicBezTo>
                  <a:cubicBezTo>
                    <a:pt x="56" y="21"/>
                    <a:pt x="57" y="20"/>
                    <a:pt x="5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56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59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0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1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2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3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4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5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6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7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8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9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0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1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2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6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7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8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9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0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1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2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3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4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5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6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7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8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9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0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1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4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2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3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4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57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8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/>
          <p:nvPr/>
        </p:nvSpPr>
        <p:spPr bwMode="auto">
          <a:xfrm rot="8206570">
            <a:off x="4202614" y="2239543"/>
            <a:ext cx="858774" cy="519365"/>
          </a:xfrm>
          <a:custGeom>
            <a:avLst/>
            <a:gdLst>
              <a:gd name="T0" fmla="*/ 305 w 316"/>
              <a:gd name="T1" fmla="*/ 141 h 193"/>
              <a:gd name="T2" fmla="*/ 4 w 316"/>
              <a:gd name="T3" fmla="*/ 135 h 193"/>
              <a:gd name="T4" fmla="*/ 31 w 316"/>
              <a:gd name="T5" fmla="*/ 0 h 193"/>
              <a:gd name="T6" fmla="*/ 31 w 316"/>
              <a:gd name="T7" fmla="*/ 0 h 193"/>
              <a:gd name="T8" fmla="*/ 285 w 316"/>
              <a:gd name="T9" fmla="*/ 2 h 193"/>
              <a:gd name="T10" fmla="*/ 305 w 316"/>
              <a:gd name="T11" fmla="*/ 14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6" h="193">
                <a:moveTo>
                  <a:pt x="305" y="141"/>
                </a:moveTo>
                <a:cubicBezTo>
                  <a:pt x="267" y="193"/>
                  <a:pt x="16" y="177"/>
                  <a:pt x="4" y="135"/>
                </a:cubicBezTo>
                <a:cubicBezTo>
                  <a:pt x="0" y="121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9" y="7"/>
                  <a:pt x="159" y="45"/>
                  <a:pt x="285" y="2"/>
                </a:cubicBezTo>
                <a:cubicBezTo>
                  <a:pt x="285" y="2"/>
                  <a:pt x="316" y="126"/>
                  <a:pt x="305" y="141"/>
                </a:cubicBezTo>
                <a:close/>
              </a:path>
            </a:pathLst>
          </a:custGeom>
          <a:solidFill>
            <a:srgbClr val="005790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1" name="Freeform 6"/>
          <p:cNvSpPr/>
          <p:nvPr/>
        </p:nvSpPr>
        <p:spPr bwMode="auto">
          <a:xfrm rot="8206570">
            <a:off x="4536311" y="2536210"/>
            <a:ext cx="708432" cy="479501"/>
          </a:xfrm>
          <a:custGeom>
            <a:avLst/>
            <a:gdLst>
              <a:gd name="T0" fmla="*/ 259 w 261"/>
              <a:gd name="T1" fmla="*/ 3 h 178"/>
              <a:gd name="T2" fmla="*/ 259 w 261"/>
              <a:gd name="T3" fmla="*/ 1 h 178"/>
              <a:gd name="T4" fmla="*/ 261 w 261"/>
              <a:gd name="T5" fmla="*/ 2 h 178"/>
              <a:gd name="T6" fmla="*/ 261 w 261"/>
              <a:gd name="T7" fmla="*/ 134 h 178"/>
              <a:gd name="T8" fmla="*/ 257 w 261"/>
              <a:gd name="T9" fmla="*/ 135 h 178"/>
              <a:gd name="T10" fmla="*/ 3 w 261"/>
              <a:gd name="T11" fmla="*/ 133 h 178"/>
              <a:gd name="T12" fmla="*/ 0 w 261"/>
              <a:gd name="T13" fmla="*/ 131 h 178"/>
              <a:gd name="T14" fmla="*/ 0 w 261"/>
              <a:gd name="T15" fmla="*/ 0 h 178"/>
              <a:gd name="T16" fmla="*/ 4 w 261"/>
              <a:gd name="T17" fmla="*/ 1 h 178"/>
              <a:gd name="T18" fmla="*/ 259 w 261"/>
              <a:gd name="T19" fmla="*/ 3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1" h="178">
                <a:moveTo>
                  <a:pt x="259" y="3"/>
                </a:moveTo>
                <a:cubicBezTo>
                  <a:pt x="259" y="1"/>
                  <a:pt x="259" y="1"/>
                  <a:pt x="259" y="1"/>
                </a:cubicBezTo>
                <a:cubicBezTo>
                  <a:pt x="261" y="2"/>
                  <a:pt x="261" y="2"/>
                  <a:pt x="261" y="2"/>
                </a:cubicBezTo>
                <a:cubicBezTo>
                  <a:pt x="261" y="134"/>
                  <a:pt x="261" y="134"/>
                  <a:pt x="261" y="134"/>
                </a:cubicBezTo>
                <a:cubicBezTo>
                  <a:pt x="260" y="134"/>
                  <a:pt x="258" y="135"/>
                  <a:pt x="257" y="135"/>
                </a:cubicBezTo>
                <a:cubicBezTo>
                  <a:pt x="131" y="178"/>
                  <a:pt x="21" y="140"/>
                  <a:pt x="3" y="133"/>
                </a:cubicBezTo>
                <a:cubicBezTo>
                  <a:pt x="1" y="132"/>
                  <a:pt x="0" y="131"/>
                  <a:pt x="0" y="13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4" y="1"/>
                </a:cubicBezTo>
                <a:cubicBezTo>
                  <a:pt x="23" y="9"/>
                  <a:pt x="132" y="47"/>
                  <a:pt x="259" y="3"/>
                </a:cubicBezTo>
                <a:close/>
              </a:path>
            </a:pathLst>
          </a:custGeom>
          <a:solidFill>
            <a:srgbClr val="C9CACA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Freeform 9"/>
          <p:cNvSpPr/>
          <p:nvPr/>
        </p:nvSpPr>
        <p:spPr bwMode="auto">
          <a:xfrm rot="8206570">
            <a:off x="7460160" y="5499164"/>
            <a:ext cx="154898" cy="179955"/>
          </a:xfrm>
          <a:custGeom>
            <a:avLst/>
            <a:gdLst>
              <a:gd name="T0" fmla="*/ 0 w 57"/>
              <a:gd name="T1" fmla="*/ 58 h 67"/>
              <a:gd name="T2" fmla="*/ 30 w 57"/>
              <a:gd name="T3" fmla="*/ 0 h 67"/>
              <a:gd name="T4" fmla="*/ 57 w 57"/>
              <a:gd name="T5" fmla="*/ 58 h 67"/>
              <a:gd name="T6" fmla="*/ 30 w 57"/>
              <a:gd name="T7" fmla="*/ 67 h 67"/>
              <a:gd name="T8" fmla="*/ 0 w 57"/>
              <a:gd name="T9" fmla="*/ 5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67">
                <a:moveTo>
                  <a:pt x="0" y="58"/>
                </a:moveTo>
                <a:cubicBezTo>
                  <a:pt x="30" y="0"/>
                  <a:pt x="30" y="0"/>
                  <a:pt x="30" y="0"/>
                </a:cubicBezTo>
                <a:cubicBezTo>
                  <a:pt x="57" y="58"/>
                  <a:pt x="57" y="58"/>
                  <a:pt x="57" y="58"/>
                </a:cubicBezTo>
                <a:cubicBezTo>
                  <a:pt x="48" y="63"/>
                  <a:pt x="44" y="67"/>
                  <a:pt x="30" y="67"/>
                </a:cubicBezTo>
                <a:cubicBezTo>
                  <a:pt x="13" y="67"/>
                  <a:pt x="7" y="62"/>
                  <a:pt x="0" y="58"/>
                </a:cubicBezTo>
                <a:close/>
              </a:path>
            </a:pathLst>
          </a:custGeom>
          <a:solidFill>
            <a:srgbClr val="005790"/>
          </a:solidFill>
          <a:ln w="9525">
            <a:solidFill>
              <a:srgbClr val="000000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5" name="Freeform 10"/>
          <p:cNvSpPr/>
          <p:nvPr/>
        </p:nvSpPr>
        <p:spPr bwMode="auto">
          <a:xfrm rot="8206570">
            <a:off x="7051781" y="5167204"/>
            <a:ext cx="257404" cy="153759"/>
          </a:xfrm>
          <a:custGeom>
            <a:avLst/>
            <a:gdLst>
              <a:gd name="T0" fmla="*/ 0 w 95"/>
              <a:gd name="T1" fmla="*/ 57 h 57"/>
              <a:gd name="T2" fmla="*/ 0 w 95"/>
              <a:gd name="T3" fmla="*/ 56 h 57"/>
              <a:gd name="T4" fmla="*/ 95 w 95"/>
              <a:gd name="T5" fmla="*/ 5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" h="57">
                <a:moveTo>
                  <a:pt x="0" y="57"/>
                </a:moveTo>
                <a:cubicBezTo>
                  <a:pt x="0" y="57"/>
                  <a:pt x="0" y="56"/>
                  <a:pt x="0" y="56"/>
                </a:cubicBezTo>
                <a:cubicBezTo>
                  <a:pt x="3" y="52"/>
                  <a:pt x="40" y="0"/>
                  <a:pt x="95" y="53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6" name="Freeform 11"/>
          <p:cNvSpPr/>
          <p:nvPr/>
        </p:nvSpPr>
        <p:spPr bwMode="auto">
          <a:xfrm rot="8206570">
            <a:off x="6181006" y="2362759"/>
            <a:ext cx="244876" cy="3162885"/>
          </a:xfrm>
          <a:custGeom>
            <a:avLst/>
            <a:gdLst>
              <a:gd name="T0" fmla="*/ 3 w 90"/>
              <a:gd name="T1" fmla="*/ 1174 h 1174"/>
              <a:gd name="T2" fmla="*/ 2 w 90"/>
              <a:gd name="T3" fmla="*/ 1171 h 1174"/>
              <a:gd name="T4" fmla="*/ 0 w 90"/>
              <a:gd name="T5" fmla="*/ 41 h 1174"/>
              <a:gd name="T6" fmla="*/ 9 w 90"/>
              <a:gd name="T7" fmla="*/ 30 h 1174"/>
              <a:gd name="T8" fmla="*/ 90 w 90"/>
              <a:gd name="T9" fmla="*/ 4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174">
                <a:moveTo>
                  <a:pt x="3" y="1174"/>
                </a:moveTo>
                <a:cubicBezTo>
                  <a:pt x="2" y="1171"/>
                  <a:pt x="2" y="1171"/>
                  <a:pt x="2" y="117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3" y="36"/>
                  <a:pt x="9" y="30"/>
                </a:cubicBezTo>
                <a:cubicBezTo>
                  <a:pt x="23" y="17"/>
                  <a:pt x="52" y="0"/>
                  <a:pt x="90" y="4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Freeform 12"/>
          <p:cNvSpPr/>
          <p:nvPr/>
        </p:nvSpPr>
        <p:spPr bwMode="auto">
          <a:xfrm rot="8206570">
            <a:off x="4536311" y="2536210"/>
            <a:ext cx="708432" cy="479501"/>
          </a:xfrm>
          <a:custGeom>
            <a:avLst/>
            <a:gdLst>
              <a:gd name="T0" fmla="*/ 261 w 261"/>
              <a:gd name="T1" fmla="*/ 134 h 178"/>
              <a:gd name="T2" fmla="*/ 257 w 261"/>
              <a:gd name="T3" fmla="*/ 135 h 178"/>
              <a:gd name="T4" fmla="*/ 3 w 261"/>
              <a:gd name="T5" fmla="*/ 133 h 178"/>
              <a:gd name="T6" fmla="*/ 0 w 261"/>
              <a:gd name="T7" fmla="*/ 131 h 178"/>
              <a:gd name="T8" fmla="*/ 0 w 261"/>
              <a:gd name="T9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1" h="178">
                <a:moveTo>
                  <a:pt x="261" y="134"/>
                </a:moveTo>
                <a:cubicBezTo>
                  <a:pt x="260" y="134"/>
                  <a:pt x="258" y="135"/>
                  <a:pt x="257" y="135"/>
                </a:cubicBezTo>
                <a:cubicBezTo>
                  <a:pt x="131" y="178"/>
                  <a:pt x="21" y="140"/>
                  <a:pt x="3" y="133"/>
                </a:cubicBezTo>
                <a:cubicBezTo>
                  <a:pt x="1" y="132"/>
                  <a:pt x="0" y="131"/>
                  <a:pt x="0" y="13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 w="22225" cap="rnd">
            <a:solidFill>
              <a:srgbClr val="005790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8" name="Freeform 13"/>
          <p:cNvSpPr/>
          <p:nvPr/>
        </p:nvSpPr>
        <p:spPr bwMode="auto">
          <a:xfrm rot="8206570">
            <a:off x="4664866" y="2838357"/>
            <a:ext cx="702737" cy="134397"/>
          </a:xfrm>
          <a:custGeom>
            <a:avLst/>
            <a:gdLst>
              <a:gd name="T0" fmla="*/ 259 w 259"/>
              <a:gd name="T1" fmla="*/ 5 h 50"/>
              <a:gd name="T2" fmla="*/ 259 w 259"/>
              <a:gd name="T3" fmla="*/ 6 h 50"/>
              <a:gd name="T4" fmla="*/ 4 w 259"/>
              <a:gd name="T5" fmla="*/ 4 h 50"/>
              <a:gd name="T6" fmla="*/ 0 w 259"/>
              <a:gd name="T7" fmla="*/ 3 h 50"/>
              <a:gd name="T8" fmla="*/ 3 w 259"/>
              <a:gd name="T9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50">
                <a:moveTo>
                  <a:pt x="259" y="5"/>
                </a:moveTo>
                <a:cubicBezTo>
                  <a:pt x="259" y="5"/>
                  <a:pt x="259" y="6"/>
                  <a:pt x="259" y="6"/>
                </a:cubicBezTo>
                <a:cubicBezTo>
                  <a:pt x="132" y="50"/>
                  <a:pt x="23" y="12"/>
                  <a:pt x="4" y="4"/>
                </a:cubicBezTo>
                <a:cubicBezTo>
                  <a:pt x="1" y="3"/>
                  <a:pt x="0" y="3"/>
                  <a:pt x="0" y="3"/>
                </a:cubicBezTo>
                <a:cubicBezTo>
                  <a:pt x="0" y="3"/>
                  <a:pt x="2" y="0"/>
                  <a:pt x="3" y="1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9" name="Freeform 14"/>
          <p:cNvSpPr/>
          <p:nvPr/>
        </p:nvSpPr>
        <p:spPr bwMode="auto">
          <a:xfrm rot="8206570">
            <a:off x="4667332" y="2824936"/>
            <a:ext cx="629844" cy="92256"/>
          </a:xfrm>
          <a:custGeom>
            <a:avLst/>
            <a:gdLst>
              <a:gd name="T0" fmla="*/ 0 w 232"/>
              <a:gd name="T1" fmla="*/ 0 h 34"/>
              <a:gd name="T2" fmla="*/ 232 w 232"/>
              <a:gd name="T3" fmla="*/ 1 h 3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2" h="34">
                <a:moveTo>
                  <a:pt x="0" y="0"/>
                </a:moveTo>
                <a:cubicBezTo>
                  <a:pt x="35" y="11"/>
                  <a:pt x="126" y="34"/>
                  <a:pt x="232" y="1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0" name="Freeform 15"/>
          <p:cNvSpPr/>
          <p:nvPr/>
        </p:nvSpPr>
        <p:spPr bwMode="auto">
          <a:xfrm rot="8206570">
            <a:off x="4638342" y="2782889"/>
            <a:ext cx="621871" cy="94533"/>
          </a:xfrm>
          <a:custGeom>
            <a:avLst/>
            <a:gdLst>
              <a:gd name="T0" fmla="*/ 0 w 229"/>
              <a:gd name="T1" fmla="*/ 0 h 35"/>
              <a:gd name="T2" fmla="*/ 229 w 229"/>
              <a:gd name="T3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29" h="35">
                <a:moveTo>
                  <a:pt x="0" y="0"/>
                </a:moveTo>
                <a:cubicBezTo>
                  <a:pt x="34" y="11"/>
                  <a:pt x="124" y="35"/>
                  <a:pt x="229" y="3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1" name="Freeform 16"/>
          <p:cNvSpPr/>
          <p:nvPr/>
        </p:nvSpPr>
        <p:spPr bwMode="auto">
          <a:xfrm rot="8206570">
            <a:off x="4521864" y="2680067"/>
            <a:ext cx="641233" cy="94533"/>
          </a:xfrm>
          <a:custGeom>
            <a:avLst/>
            <a:gdLst>
              <a:gd name="T0" fmla="*/ 0 w 236"/>
              <a:gd name="T1" fmla="*/ 0 h 35"/>
              <a:gd name="T2" fmla="*/ 236 w 236"/>
              <a:gd name="T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6" h="35">
                <a:moveTo>
                  <a:pt x="0" y="0"/>
                </a:moveTo>
                <a:cubicBezTo>
                  <a:pt x="34" y="11"/>
                  <a:pt x="128" y="35"/>
                  <a:pt x="236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2" name="Freeform 17"/>
          <p:cNvSpPr/>
          <p:nvPr/>
        </p:nvSpPr>
        <p:spPr bwMode="auto">
          <a:xfrm rot="8206570">
            <a:off x="4488547" y="2638597"/>
            <a:ext cx="637816" cy="97950"/>
          </a:xfrm>
          <a:custGeom>
            <a:avLst/>
            <a:gdLst>
              <a:gd name="T0" fmla="*/ 0 w 235"/>
              <a:gd name="T1" fmla="*/ 0 h 36"/>
              <a:gd name="T2" fmla="*/ 235 w 235"/>
              <a:gd name="T3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35" h="36">
                <a:moveTo>
                  <a:pt x="0" y="0"/>
                </a:moveTo>
                <a:cubicBezTo>
                  <a:pt x="34" y="11"/>
                  <a:pt x="127" y="36"/>
                  <a:pt x="235" y="2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3" name="Freeform 18"/>
          <p:cNvSpPr/>
          <p:nvPr/>
        </p:nvSpPr>
        <p:spPr bwMode="auto">
          <a:xfrm rot="8206570">
            <a:off x="4202614" y="2239543"/>
            <a:ext cx="858774" cy="519365"/>
          </a:xfrm>
          <a:custGeom>
            <a:avLst/>
            <a:gdLst>
              <a:gd name="T0" fmla="*/ 285 w 316"/>
              <a:gd name="T1" fmla="*/ 2 h 193"/>
              <a:gd name="T2" fmla="*/ 305 w 316"/>
              <a:gd name="T3" fmla="*/ 141 h 193"/>
              <a:gd name="T4" fmla="*/ 4 w 316"/>
              <a:gd name="T5" fmla="*/ 135 h 193"/>
              <a:gd name="T6" fmla="*/ 31 w 316"/>
              <a:gd name="T7" fmla="*/ 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6" h="193">
                <a:moveTo>
                  <a:pt x="285" y="2"/>
                </a:moveTo>
                <a:cubicBezTo>
                  <a:pt x="285" y="2"/>
                  <a:pt x="316" y="126"/>
                  <a:pt x="305" y="141"/>
                </a:cubicBezTo>
                <a:cubicBezTo>
                  <a:pt x="267" y="193"/>
                  <a:pt x="16" y="177"/>
                  <a:pt x="4" y="135"/>
                </a:cubicBezTo>
                <a:cubicBezTo>
                  <a:pt x="0" y="121"/>
                  <a:pt x="31" y="0"/>
                  <a:pt x="31" y="0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4" name="Freeform 19"/>
          <p:cNvSpPr/>
          <p:nvPr/>
        </p:nvSpPr>
        <p:spPr bwMode="auto">
          <a:xfrm rot="8206570">
            <a:off x="4671424" y="2879536"/>
            <a:ext cx="5695" cy="358772"/>
          </a:xfrm>
          <a:custGeom>
            <a:avLst/>
            <a:gdLst>
              <a:gd name="T0" fmla="*/ 5 w 5"/>
              <a:gd name="T1" fmla="*/ 315 h 315"/>
              <a:gd name="T2" fmla="*/ 5 w 5"/>
              <a:gd name="T3" fmla="*/ 3 h 315"/>
              <a:gd name="T4" fmla="*/ 0 w 5"/>
              <a:gd name="T5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315">
                <a:moveTo>
                  <a:pt x="5" y="315"/>
                </a:moveTo>
                <a:lnTo>
                  <a:pt x="5" y="3"/>
                </a:lnTo>
                <a:lnTo>
                  <a:pt x="0" y="0"/>
                </a:ln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7" name="Freeform 20"/>
          <p:cNvSpPr/>
          <p:nvPr/>
        </p:nvSpPr>
        <p:spPr bwMode="auto">
          <a:xfrm rot="8206570">
            <a:off x="5837591" y="2692102"/>
            <a:ext cx="201595" cy="3130994"/>
          </a:xfrm>
          <a:custGeom>
            <a:avLst/>
            <a:gdLst>
              <a:gd name="T0" fmla="*/ 0 w 74"/>
              <a:gd name="T1" fmla="*/ 23 h 1162"/>
              <a:gd name="T2" fmla="*/ 57 w 74"/>
              <a:gd name="T3" fmla="*/ 16 h 1162"/>
              <a:gd name="T4" fmla="*/ 74 w 74"/>
              <a:gd name="T5" fmla="*/ 31 h 1162"/>
              <a:gd name="T6" fmla="*/ 73 w 74"/>
              <a:gd name="T7" fmla="*/ 1160 h 1162"/>
              <a:gd name="T8" fmla="*/ 73 w 74"/>
              <a:gd name="T9" fmla="*/ 1162 h 1162"/>
              <a:gd name="T10" fmla="*/ 73 w 74"/>
              <a:gd name="T11" fmla="*/ 1162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4" h="1162">
                <a:moveTo>
                  <a:pt x="0" y="23"/>
                </a:moveTo>
                <a:cubicBezTo>
                  <a:pt x="0" y="23"/>
                  <a:pt x="28" y="0"/>
                  <a:pt x="57" y="16"/>
                </a:cubicBezTo>
                <a:cubicBezTo>
                  <a:pt x="63" y="19"/>
                  <a:pt x="69" y="24"/>
                  <a:pt x="74" y="31"/>
                </a:cubicBezTo>
                <a:cubicBezTo>
                  <a:pt x="73" y="1160"/>
                  <a:pt x="73" y="1160"/>
                  <a:pt x="73" y="1160"/>
                </a:cubicBezTo>
                <a:cubicBezTo>
                  <a:pt x="73" y="1162"/>
                  <a:pt x="73" y="1162"/>
                  <a:pt x="73" y="1162"/>
                </a:cubicBezTo>
                <a:cubicBezTo>
                  <a:pt x="73" y="1162"/>
                  <a:pt x="73" y="1162"/>
                  <a:pt x="73" y="1162"/>
                </a:cubicBez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8" name="Line 21"/>
          <p:cNvSpPr>
            <a:spLocks noChangeShapeType="1"/>
          </p:cNvSpPr>
          <p:nvPr/>
        </p:nvSpPr>
        <p:spPr bwMode="auto">
          <a:xfrm rot="8206570">
            <a:off x="5813035" y="2740791"/>
            <a:ext cx="0" cy="2465843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39" name="Line 22"/>
          <p:cNvSpPr>
            <a:spLocks noChangeShapeType="1"/>
          </p:cNvSpPr>
          <p:nvPr/>
        </p:nvSpPr>
        <p:spPr bwMode="auto">
          <a:xfrm rot="8206570">
            <a:off x="6957707" y="5066365"/>
            <a:ext cx="0" cy="250571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0" name="Line 23"/>
          <p:cNvSpPr>
            <a:spLocks noChangeShapeType="1"/>
          </p:cNvSpPr>
          <p:nvPr/>
        </p:nvSpPr>
        <p:spPr bwMode="auto">
          <a:xfrm rot="8206570">
            <a:off x="5764306" y="2803456"/>
            <a:ext cx="0" cy="1481784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1" name="Line 24"/>
          <p:cNvSpPr>
            <a:spLocks noChangeShapeType="1"/>
          </p:cNvSpPr>
          <p:nvPr/>
        </p:nvSpPr>
        <p:spPr bwMode="auto">
          <a:xfrm rot="8206570">
            <a:off x="6957730" y="4425202"/>
            <a:ext cx="0" cy="777908"/>
          </a:xfrm>
          <a:prstGeom prst="line">
            <a:avLst/>
          </a:pr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2" name="Freeform 25"/>
          <p:cNvSpPr/>
          <p:nvPr/>
        </p:nvSpPr>
        <p:spPr bwMode="auto">
          <a:xfrm rot="8206570">
            <a:off x="7072550" y="5101503"/>
            <a:ext cx="632121" cy="633260"/>
          </a:xfrm>
          <a:custGeom>
            <a:avLst/>
            <a:gdLst>
              <a:gd name="T0" fmla="*/ 0 w 555"/>
              <a:gd name="T1" fmla="*/ 556 h 556"/>
              <a:gd name="T2" fmla="*/ 217 w 555"/>
              <a:gd name="T3" fmla="*/ 137 h 556"/>
              <a:gd name="T4" fmla="*/ 288 w 555"/>
              <a:gd name="T5" fmla="*/ 0 h 556"/>
              <a:gd name="T6" fmla="*/ 353 w 555"/>
              <a:gd name="T7" fmla="*/ 137 h 556"/>
              <a:gd name="T8" fmla="*/ 555 w 555"/>
              <a:gd name="T9" fmla="*/ 556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5" h="556">
                <a:moveTo>
                  <a:pt x="0" y="556"/>
                </a:moveTo>
                <a:lnTo>
                  <a:pt x="217" y="137"/>
                </a:lnTo>
                <a:lnTo>
                  <a:pt x="288" y="0"/>
                </a:lnTo>
                <a:lnTo>
                  <a:pt x="353" y="137"/>
                </a:lnTo>
                <a:lnTo>
                  <a:pt x="555" y="556"/>
                </a:lnTo>
              </a:path>
            </a:pathLst>
          </a:custGeom>
          <a:noFill/>
          <a:ln w="22225" cap="rnd">
            <a:solidFill>
              <a:srgbClr val="005790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43" name="Freeform 26"/>
          <p:cNvSpPr/>
          <p:nvPr/>
        </p:nvSpPr>
        <p:spPr bwMode="auto">
          <a:xfrm rot="8206570">
            <a:off x="7406729" y="5520332"/>
            <a:ext cx="154898" cy="23918"/>
          </a:xfrm>
          <a:custGeom>
            <a:avLst/>
            <a:gdLst>
              <a:gd name="T0" fmla="*/ 0 w 57"/>
              <a:gd name="T1" fmla="*/ 0 h 9"/>
              <a:gd name="T2" fmla="*/ 30 w 57"/>
              <a:gd name="T3" fmla="*/ 9 h 9"/>
              <a:gd name="T4" fmla="*/ 57 w 57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" h="9">
                <a:moveTo>
                  <a:pt x="0" y="0"/>
                </a:moveTo>
                <a:cubicBezTo>
                  <a:pt x="7" y="4"/>
                  <a:pt x="13" y="9"/>
                  <a:pt x="30" y="9"/>
                </a:cubicBezTo>
                <a:cubicBezTo>
                  <a:pt x="44" y="9"/>
                  <a:pt x="48" y="5"/>
                  <a:pt x="57" y="0"/>
                </a:cubicBezTo>
              </a:path>
            </a:pathLst>
          </a:custGeom>
          <a:solidFill>
            <a:srgbClr val="005790"/>
          </a:solidFill>
          <a:ln w="22225" cap="rnd">
            <a:solidFill>
              <a:srgbClr val="005790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1" name="Freeform 27"/>
          <p:cNvSpPr/>
          <p:nvPr/>
        </p:nvSpPr>
        <p:spPr bwMode="auto">
          <a:xfrm flipH="1" flipV="1">
            <a:off x="7571208" y="5476857"/>
            <a:ext cx="2088232" cy="248318"/>
          </a:xfrm>
          <a:custGeom>
            <a:avLst/>
            <a:gdLst>
              <a:gd name="T0" fmla="*/ 770 w 1157"/>
              <a:gd name="T1" fmla="*/ 42 h 69"/>
              <a:gd name="T2" fmla="*/ 714 w 1157"/>
              <a:gd name="T3" fmla="*/ 63 h 69"/>
              <a:gd name="T4" fmla="*/ 711 w 1157"/>
              <a:gd name="T5" fmla="*/ 66 h 69"/>
              <a:gd name="T6" fmla="*/ 686 w 1157"/>
              <a:gd name="T7" fmla="*/ 68 h 69"/>
              <a:gd name="T8" fmla="*/ 602 w 1157"/>
              <a:gd name="T9" fmla="*/ 61 h 69"/>
              <a:gd name="T10" fmla="*/ 569 w 1157"/>
              <a:gd name="T11" fmla="*/ 50 h 69"/>
              <a:gd name="T12" fmla="*/ 557 w 1157"/>
              <a:gd name="T13" fmla="*/ 50 h 69"/>
              <a:gd name="T14" fmla="*/ 534 w 1157"/>
              <a:gd name="T15" fmla="*/ 44 h 69"/>
              <a:gd name="T16" fmla="*/ 495 w 1157"/>
              <a:gd name="T17" fmla="*/ 44 h 69"/>
              <a:gd name="T18" fmla="*/ 452 w 1157"/>
              <a:gd name="T19" fmla="*/ 39 h 69"/>
              <a:gd name="T20" fmla="*/ 439 w 1157"/>
              <a:gd name="T21" fmla="*/ 41 h 69"/>
              <a:gd name="T22" fmla="*/ 427 w 1157"/>
              <a:gd name="T23" fmla="*/ 43 h 69"/>
              <a:gd name="T24" fmla="*/ 422 w 1157"/>
              <a:gd name="T25" fmla="*/ 50 h 69"/>
              <a:gd name="T26" fmla="*/ 363 w 1157"/>
              <a:gd name="T27" fmla="*/ 59 h 69"/>
              <a:gd name="T28" fmla="*/ 320 w 1157"/>
              <a:gd name="T29" fmla="*/ 62 h 69"/>
              <a:gd name="T30" fmla="*/ 278 w 1157"/>
              <a:gd name="T31" fmla="*/ 54 h 69"/>
              <a:gd name="T32" fmla="*/ 246 w 1157"/>
              <a:gd name="T33" fmla="*/ 52 h 69"/>
              <a:gd name="T34" fmla="*/ 221 w 1157"/>
              <a:gd name="T35" fmla="*/ 40 h 69"/>
              <a:gd name="T36" fmla="*/ 183 w 1157"/>
              <a:gd name="T37" fmla="*/ 48 h 69"/>
              <a:gd name="T38" fmla="*/ 151 w 1157"/>
              <a:gd name="T39" fmla="*/ 46 h 69"/>
              <a:gd name="T40" fmla="*/ 109 w 1157"/>
              <a:gd name="T41" fmla="*/ 50 h 69"/>
              <a:gd name="T42" fmla="*/ 73 w 1157"/>
              <a:gd name="T43" fmla="*/ 52 h 69"/>
              <a:gd name="T44" fmla="*/ 41 w 1157"/>
              <a:gd name="T45" fmla="*/ 48 h 69"/>
              <a:gd name="T46" fmla="*/ 83 w 1157"/>
              <a:gd name="T47" fmla="*/ 46 h 69"/>
              <a:gd name="T48" fmla="*/ 12 w 1157"/>
              <a:gd name="T49" fmla="*/ 50 h 69"/>
              <a:gd name="T50" fmla="*/ 21 w 1157"/>
              <a:gd name="T51" fmla="*/ 44 h 69"/>
              <a:gd name="T52" fmla="*/ 12 w 1157"/>
              <a:gd name="T53" fmla="*/ 35 h 69"/>
              <a:gd name="T54" fmla="*/ 46 w 1157"/>
              <a:gd name="T55" fmla="*/ 37 h 69"/>
              <a:gd name="T56" fmla="*/ 66 w 1157"/>
              <a:gd name="T57" fmla="*/ 35 h 69"/>
              <a:gd name="T58" fmla="*/ 128 w 1157"/>
              <a:gd name="T59" fmla="*/ 39 h 69"/>
              <a:gd name="T60" fmla="*/ 108 w 1157"/>
              <a:gd name="T61" fmla="*/ 32 h 69"/>
              <a:gd name="T62" fmla="*/ 167 w 1157"/>
              <a:gd name="T63" fmla="*/ 29 h 69"/>
              <a:gd name="T64" fmla="*/ 180 w 1157"/>
              <a:gd name="T65" fmla="*/ 23 h 69"/>
              <a:gd name="T66" fmla="*/ 249 w 1157"/>
              <a:gd name="T67" fmla="*/ 26 h 69"/>
              <a:gd name="T68" fmla="*/ 284 w 1157"/>
              <a:gd name="T69" fmla="*/ 30 h 69"/>
              <a:gd name="T70" fmla="*/ 328 w 1157"/>
              <a:gd name="T71" fmla="*/ 35 h 69"/>
              <a:gd name="T72" fmla="*/ 357 w 1157"/>
              <a:gd name="T73" fmla="*/ 37 h 69"/>
              <a:gd name="T74" fmla="*/ 367 w 1157"/>
              <a:gd name="T75" fmla="*/ 42 h 69"/>
              <a:gd name="T76" fmla="*/ 376 w 1157"/>
              <a:gd name="T77" fmla="*/ 38 h 69"/>
              <a:gd name="T78" fmla="*/ 359 w 1157"/>
              <a:gd name="T79" fmla="*/ 36 h 69"/>
              <a:gd name="T80" fmla="*/ 396 w 1157"/>
              <a:gd name="T81" fmla="*/ 18 h 69"/>
              <a:gd name="T82" fmla="*/ 495 w 1157"/>
              <a:gd name="T83" fmla="*/ 15 h 69"/>
              <a:gd name="T84" fmla="*/ 615 w 1157"/>
              <a:gd name="T85" fmla="*/ 32 h 69"/>
              <a:gd name="T86" fmla="*/ 672 w 1157"/>
              <a:gd name="T87" fmla="*/ 39 h 69"/>
              <a:gd name="T88" fmla="*/ 682 w 1157"/>
              <a:gd name="T89" fmla="*/ 39 h 69"/>
              <a:gd name="T90" fmla="*/ 687 w 1157"/>
              <a:gd name="T91" fmla="*/ 18 h 69"/>
              <a:gd name="T92" fmla="*/ 745 w 1157"/>
              <a:gd name="T93" fmla="*/ 1 h 69"/>
              <a:gd name="T94" fmla="*/ 785 w 1157"/>
              <a:gd name="T95" fmla="*/ 3 h 69"/>
              <a:gd name="T96" fmla="*/ 870 w 1157"/>
              <a:gd name="T97" fmla="*/ 8 h 69"/>
              <a:gd name="T98" fmla="*/ 992 w 1157"/>
              <a:gd name="T99" fmla="*/ 16 h 69"/>
              <a:gd name="T100" fmla="*/ 1113 w 1157"/>
              <a:gd name="T101" fmla="*/ 22 h 69"/>
              <a:gd name="T102" fmla="*/ 1151 w 1157"/>
              <a:gd name="T103" fmla="*/ 24 h 69"/>
              <a:gd name="T104" fmla="*/ 1098 w 1157"/>
              <a:gd name="T105" fmla="*/ 35 h 69"/>
              <a:gd name="T106" fmla="*/ 1060 w 1157"/>
              <a:gd name="T107" fmla="*/ 38 h 69"/>
              <a:gd name="T108" fmla="*/ 1006 w 1157"/>
              <a:gd name="T109" fmla="*/ 40 h 69"/>
              <a:gd name="T110" fmla="*/ 937 w 1157"/>
              <a:gd name="T111" fmla="*/ 40 h 69"/>
              <a:gd name="T112" fmla="*/ 920 w 1157"/>
              <a:gd name="T113" fmla="*/ 38 h 69"/>
              <a:gd name="T114" fmla="*/ 843 w 1157"/>
              <a:gd name="T115" fmla="*/ 34 h 69"/>
              <a:gd name="T116" fmla="*/ 811 w 1157"/>
              <a:gd name="T117" fmla="*/ 31 h 69"/>
              <a:gd name="T118" fmla="*/ 761 w 1157"/>
              <a:gd name="T119" fmla="*/ 29 h 69"/>
              <a:gd name="T120" fmla="*/ 727 w 1157"/>
              <a:gd name="T121" fmla="*/ 21 h 69"/>
              <a:gd name="T122" fmla="*/ 744 w 1157"/>
              <a:gd name="T123" fmla="*/ 21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57" h="69">
                <a:moveTo>
                  <a:pt x="755" y="21"/>
                </a:moveTo>
                <a:cubicBezTo>
                  <a:pt x="758" y="19"/>
                  <a:pt x="762" y="20"/>
                  <a:pt x="766" y="20"/>
                </a:cubicBezTo>
                <a:cubicBezTo>
                  <a:pt x="766" y="20"/>
                  <a:pt x="766" y="20"/>
                  <a:pt x="766" y="20"/>
                </a:cubicBezTo>
                <a:cubicBezTo>
                  <a:pt x="766" y="21"/>
                  <a:pt x="766" y="21"/>
                  <a:pt x="766" y="21"/>
                </a:cubicBezTo>
                <a:cubicBezTo>
                  <a:pt x="767" y="22"/>
                  <a:pt x="767" y="23"/>
                  <a:pt x="765" y="22"/>
                </a:cubicBezTo>
                <a:cubicBezTo>
                  <a:pt x="770" y="23"/>
                  <a:pt x="771" y="26"/>
                  <a:pt x="770" y="29"/>
                </a:cubicBezTo>
                <a:cubicBezTo>
                  <a:pt x="770" y="32"/>
                  <a:pt x="769" y="34"/>
                  <a:pt x="772" y="36"/>
                </a:cubicBezTo>
                <a:cubicBezTo>
                  <a:pt x="771" y="36"/>
                  <a:pt x="769" y="34"/>
                  <a:pt x="767" y="36"/>
                </a:cubicBezTo>
                <a:cubicBezTo>
                  <a:pt x="766" y="40"/>
                  <a:pt x="769" y="40"/>
                  <a:pt x="770" y="42"/>
                </a:cubicBezTo>
                <a:cubicBezTo>
                  <a:pt x="769" y="42"/>
                  <a:pt x="767" y="44"/>
                  <a:pt x="765" y="45"/>
                </a:cubicBezTo>
                <a:cubicBezTo>
                  <a:pt x="764" y="46"/>
                  <a:pt x="762" y="47"/>
                  <a:pt x="763" y="47"/>
                </a:cubicBezTo>
                <a:cubicBezTo>
                  <a:pt x="759" y="49"/>
                  <a:pt x="759" y="44"/>
                  <a:pt x="753" y="46"/>
                </a:cubicBezTo>
                <a:cubicBezTo>
                  <a:pt x="746" y="48"/>
                  <a:pt x="747" y="51"/>
                  <a:pt x="741" y="52"/>
                </a:cubicBezTo>
                <a:cubicBezTo>
                  <a:pt x="740" y="56"/>
                  <a:pt x="748" y="51"/>
                  <a:pt x="751" y="50"/>
                </a:cubicBezTo>
                <a:cubicBezTo>
                  <a:pt x="747" y="52"/>
                  <a:pt x="742" y="54"/>
                  <a:pt x="736" y="56"/>
                </a:cubicBezTo>
                <a:cubicBezTo>
                  <a:pt x="733" y="58"/>
                  <a:pt x="742" y="57"/>
                  <a:pt x="745" y="54"/>
                </a:cubicBezTo>
                <a:cubicBezTo>
                  <a:pt x="742" y="58"/>
                  <a:pt x="731" y="60"/>
                  <a:pt x="726" y="59"/>
                </a:cubicBezTo>
                <a:cubicBezTo>
                  <a:pt x="722" y="61"/>
                  <a:pt x="718" y="61"/>
                  <a:pt x="714" y="63"/>
                </a:cubicBezTo>
                <a:cubicBezTo>
                  <a:pt x="720" y="62"/>
                  <a:pt x="724" y="65"/>
                  <a:pt x="733" y="63"/>
                </a:cubicBezTo>
                <a:cubicBezTo>
                  <a:pt x="745" y="60"/>
                  <a:pt x="725" y="63"/>
                  <a:pt x="734" y="60"/>
                </a:cubicBezTo>
                <a:cubicBezTo>
                  <a:pt x="738" y="61"/>
                  <a:pt x="738" y="61"/>
                  <a:pt x="738" y="61"/>
                </a:cubicBezTo>
                <a:cubicBezTo>
                  <a:pt x="741" y="59"/>
                  <a:pt x="746" y="58"/>
                  <a:pt x="750" y="57"/>
                </a:cubicBezTo>
                <a:cubicBezTo>
                  <a:pt x="751" y="55"/>
                  <a:pt x="748" y="56"/>
                  <a:pt x="746" y="57"/>
                </a:cubicBezTo>
                <a:cubicBezTo>
                  <a:pt x="753" y="54"/>
                  <a:pt x="755" y="51"/>
                  <a:pt x="763" y="49"/>
                </a:cubicBezTo>
                <a:cubicBezTo>
                  <a:pt x="762" y="52"/>
                  <a:pt x="757" y="55"/>
                  <a:pt x="752" y="57"/>
                </a:cubicBezTo>
                <a:cubicBezTo>
                  <a:pt x="746" y="59"/>
                  <a:pt x="741" y="61"/>
                  <a:pt x="740" y="63"/>
                </a:cubicBezTo>
                <a:cubicBezTo>
                  <a:pt x="731" y="64"/>
                  <a:pt x="721" y="66"/>
                  <a:pt x="711" y="66"/>
                </a:cubicBezTo>
                <a:cubicBezTo>
                  <a:pt x="710" y="66"/>
                  <a:pt x="718" y="63"/>
                  <a:pt x="709" y="63"/>
                </a:cubicBezTo>
                <a:cubicBezTo>
                  <a:pt x="709" y="65"/>
                  <a:pt x="702" y="67"/>
                  <a:pt x="690" y="68"/>
                </a:cubicBezTo>
                <a:cubicBezTo>
                  <a:pt x="692" y="67"/>
                  <a:pt x="687" y="67"/>
                  <a:pt x="683" y="67"/>
                </a:cubicBezTo>
                <a:cubicBezTo>
                  <a:pt x="678" y="66"/>
                  <a:pt x="674" y="66"/>
                  <a:pt x="677" y="65"/>
                </a:cubicBezTo>
                <a:cubicBezTo>
                  <a:pt x="682" y="66"/>
                  <a:pt x="684" y="64"/>
                  <a:pt x="684" y="64"/>
                </a:cubicBezTo>
                <a:cubicBezTo>
                  <a:pt x="674" y="64"/>
                  <a:pt x="682" y="62"/>
                  <a:pt x="677" y="62"/>
                </a:cubicBezTo>
                <a:cubicBezTo>
                  <a:pt x="668" y="63"/>
                  <a:pt x="668" y="63"/>
                  <a:pt x="669" y="63"/>
                </a:cubicBezTo>
                <a:cubicBezTo>
                  <a:pt x="669" y="64"/>
                  <a:pt x="669" y="64"/>
                  <a:pt x="660" y="64"/>
                </a:cubicBezTo>
                <a:cubicBezTo>
                  <a:pt x="664" y="65"/>
                  <a:pt x="674" y="67"/>
                  <a:pt x="686" y="68"/>
                </a:cubicBezTo>
                <a:cubicBezTo>
                  <a:pt x="685" y="69"/>
                  <a:pt x="675" y="68"/>
                  <a:pt x="670" y="69"/>
                </a:cubicBezTo>
                <a:cubicBezTo>
                  <a:pt x="677" y="68"/>
                  <a:pt x="665" y="67"/>
                  <a:pt x="671" y="67"/>
                </a:cubicBezTo>
                <a:cubicBezTo>
                  <a:pt x="663" y="66"/>
                  <a:pt x="655" y="65"/>
                  <a:pt x="647" y="64"/>
                </a:cubicBezTo>
                <a:cubicBezTo>
                  <a:pt x="640" y="63"/>
                  <a:pt x="635" y="61"/>
                  <a:pt x="629" y="61"/>
                </a:cubicBezTo>
                <a:cubicBezTo>
                  <a:pt x="628" y="64"/>
                  <a:pt x="649" y="65"/>
                  <a:pt x="643" y="68"/>
                </a:cubicBezTo>
                <a:cubicBezTo>
                  <a:pt x="636" y="67"/>
                  <a:pt x="637" y="65"/>
                  <a:pt x="632" y="65"/>
                </a:cubicBezTo>
                <a:cubicBezTo>
                  <a:pt x="626" y="66"/>
                  <a:pt x="617" y="64"/>
                  <a:pt x="610" y="63"/>
                </a:cubicBezTo>
                <a:cubicBezTo>
                  <a:pt x="614" y="62"/>
                  <a:pt x="614" y="62"/>
                  <a:pt x="614" y="62"/>
                </a:cubicBezTo>
                <a:cubicBezTo>
                  <a:pt x="612" y="61"/>
                  <a:pt x="606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0" y="60"/>
                  <a:pt x="600" y="60"/>
                  <a:pt x="600" y="60"/>
                </a:cubicBezTo>
                <a:cubicBezTo>
                  <a:pt x="599" y="60"/>
                  <a:pt x="599" y="60"/>
                  <a:pt x="599" y="60"/>
                </a:cubicBezTo>
                <a:cubicBezTo>
                  <a:pt x="596" y="59"/>
                  <a:pt x="587" y="59"/>
                  <a:pt x="581" y="57"/>
                </a:cubicBezTo>
                <a:cubicBezTo>
                  <a:pt x="582" y="56"/>
                  <a:pt x="587" y="58"/>
                  <a:pt x="591" y="58"/>
                </a:cubicBezTo>
                <a:cubicBezTo>
                  <a:pt x="592" y="58"/>
                  <a:pt x="599" y="59"/>
                  <a:pt x="597" y="57"/>
                </a:cubicBezTo>
                <a:cubicBezTo>
                  <a:pt x="589" y="56"/>
                  <a:pt x="584" y="53"/>
                  <a:pt x="576" y="52"/>
                </a:cubicBezTo>
                <a:cubicBezTo>
                  <a:pt x="577" y="52"/>
                  <a:pt x="578" y="52"/>
                  <a:pt x="579" y="52"/>
                </a:cubicBezTo>
                <a:cubicBezTo>
                  <a:pt x="578" y="51"/>
                  <a:pt x="573" y="51"/>
                  <a:pt x="569" y="50"/>
                </a:cubicBezTo>
                <a:cubicBezTo>
                  <a:pt x="560" y="50"/>
                  <a:pt x="573" y="53"/>
                  <a:pt x="567" y="53"/>
                </a:cubicBezTo>
                <a:cubicBezTo>
                  <a:pt x="569" y="55"/>
                  <a:pt x="576" y="54"/>
                  <a:pt x="574" y="56"/>
                </a:cubicBezTo>
                <a:cubicBezTo>
                  <a:pt x="573" y="56"/>
                  <a:pt x="570" y="57"/>
                  <a:pt x="568" y="57"/>
                </a:cubicBezTo>
                <a:cubicBezTo>
                  <a:pt x="564" y="55"/>
                  <a:pt x="558" y="56"/>
                  <a:pt x="555" y="55"/>
                </a:cubicBezTo>
                <a:cubicBezTo>
                  <a:pt x="559" y="55"/>
                  <a:pt x="559" y="55"/>
                  <a:pt x="559" y="55"/>
                </a:cubicBezTo>
                <a:cubicBezTo>
                  <a:pt x="560" y="54"/>
                  <a:pt x="556" y="54"/>
                  <a:pt x="555" y="54"/>
                </a:cubicBezTo>
                <a:cubicBezTo>
                  <a:pt x="559" y="52"/>
                  <a:pt x="559" y="52"/>
                  <a:pt x="559" y="52"/>
                </a:cubicBezTo>
                <a:cubicBezTo>
                  <a:pt x="564" y="53"/>
                  <a:pt x="565" y="55"/>
                  <a:pt x="570" y="54"/>
                </a:cubicBezTo>
                <a:cubicBezTo>
                  <a:pt x="562" y="53"/>
                  <a:pt x="566" y="51"/>
                  <a:pt x="557" y="50"/>
                </a:cubicBezTo>
                <a:cubicBezTo>
                  <a:pt x="555" y="50"/>
                  <a:pt x="558" y="50"/>
                  <a:pt x="558" y="51"/>
                </a:cubicBezTo>
                <a:cubicBezTo>
                  <a:pt x="555" y="51"/>
                  <a:pt x="553" y="49"/>
                  <a:pt x="547" y="49"/>
                </a:cubicBezTo>
                <a:cubicBezTo>
                  <a:pt x="550" y="50"/>
                  <a:pt x="553" y="51"/>
                  <a:pt x="548" y="52"/>
                </a:cubicBezTo>
                <a:cubicBezTo>
                  <a:pt x="547" y="50"/>
                  <a:pt x="547" y="50"/>
                  <a:pt x="547" y="50"/>
                </a:cubicBezTo>
                <a:cubicBezTo>
                  <a:pt x="545" y="50"/>
                  <a:pt x="545" y="50"/>
                  <a:pt x="544" y="50"/>
                </a:cubicBezTo>
                <a:cubicBezTo>
                  <a:pt x="540" y="50"/>
                  <a:pt x="547" y="49"/>
                  <a:pt x="541" y="48"/>
                </a:cubicBezTo>
                <a:cubicBezTo>
                  <a:pt x="540" y="49"/>
                  <a:pt x="538" y="49"/>
                  <a:pt x="538" y="49"/>
                </a:cubicBezTo>
                <a:cubicBezTo>
                  <a:pt x="532" y="48"/>
                  <a:pt x="536" y="48"/>
                  <a:pt x="531" y="47"/>
                </a:cubicBezTo>
                <a:cubicBezTo>
                  <a:pt x="536" y="47"/>
                  <a:pt x="539" y="45"/>
                  <a:pt x="534" y="44"/>
                </a:cubicBezTo>
                <a:cubicBezTo>
                  <a:pt x="527" y="43"/>
                  <a:pt x="523" y="41"/>
                  <a:pt x="516" y="42"/>
                </a:cubicBezTo>
                <a:cubicBezTo>
                  <a:pt x="514" y="41"/>
                  <a:pt x="514" y="41"/>
                  <a:pt x="514" y="41"/>
                </a:cubicBezTo>
                <a:cubicBezTo>
                  <a:pt x="514" y="43"/>
                  <a:pt x="509" y="41"/>
                  <a:pt x="506" y="41"/>
                </a:cubicBezTo>
                <a:cubicBezTo>
                  <a:pt x="504" y="42"/>
                  <a:pt x="517" y="42"/>
                  <a:pt x="514" y="45"/>
                </a:cubicBezTo>
                <a:cubicBezTo>
                  <a:pt x="509" y="44"/>
                  <a:pt x="510" y="46"/>
                  <a:pt x="511" y="46"/>
                </a:cubicBezTo>
                <a:cubicBezTo>
                  <a:pt x="506" y="46"/>
                  <a:pt x="511" y="44"/>
                  <a:pt x="510" y="43"/>
                </a:cubicBezTo>
                <a:cubicBezTo>
                  <a:pt x="509" y="44"/>
                  <a:pt x="501" y="42"/>
                  <a:pt x="503" y="44"/>
                </a:cubicBezTo>
                <a:cubicBezTo>
                  <a:pt x="499" y="43"/>
                  <a:pt x="499" y="42"/>
                  <a:pt x="496" y="42"/>
                </a:cubicBezTo>
                <a:cubicBezTo>
                  <a:pt x="496" y="42"/>
                  <a:pt x="496" y="43"/>
                  <a:pt x="495" y="44"/>
                </a:cubicBezTo>
                <a:cubicBezTo>
                  <a:pt x="495" y="43"/>
                  <a:pt x="490" y="44"/>
                  <a:pt x="489" y="44"/>
                </a:cubicBezTo>
                <a:cubicBezTo>
                  <a:pt x="490" y="43"/>
                  <a:pt x="489" y="42"/>
                  <a:pt x="492" y="43"/>
                </a:cubicBezTo>
                <a:cubicBezTo>
                  <a:pt x="493" y="42"/>
                  <a:pt x="484" y="42"/>
                  <a:pt x="485" y="41"/>
                </a:cubicBezTo>
                <a:cubicBezTo>
                  <a:pt x="484" y="43"/>
                  <a:pt x="477" y="41"/>
                  <a:pt x="473" y="41"/>
                </a:cubicBezTo>
                <a:cubicBezTo>
                  <a:pt x="476" y="37"/>
                  <a:pt x="479" y="43"/>
                  <a:pt x="482" y="40"/>
                </a:cubicBezTo>
                <a:cubicBezTo>
                  <a:pt x="478" y="38"/>
                  <a:pt x="466" y="39"/>
                  <a:pt x="459" y="37"/>
                </a:cubicBezTo>
                <a:cubicBezTo>
                  <a:pt x="453" y="38"/>
                  <a:pt x="459" y="39"/>
                  <a:pt x="458" y="40"/>
                </a:cubicBezTo>
                <a:cubicBezTo>
                  <a:pt x="463" y="41"/>
                  <a:pt x="465" y="40"/>
                  <a:pt x="469" y="40"/>
                </a:cubicBezTo>
                <a:cubicBezTo>
                  <a:pt x="463" y="41"/>
                  <a:pt x="456" y="40"/>
                  <a:pt x="452" y="39"/>
                </a:cubicBezTo>
                <a:cubicBezTo>
                  <a:pt x="447" y="39"/>
                  <a:pt x="449" y="43"/>
                  <a:pt x="446" y="43"/>
                </a:cubicBezTo>
                <a:cubicBezTo>
                  <a:pt x="445" y="42"/>
                  <a:pt x="445" y="41"/>
                  <a:pt x="445" y="41"/>
                </a:cubicBezTo>
                <a:cubicBezTo>
                  <a:pt x="444" y="40"/>
                  <a:pt x="443" y="41"/>
                  <a:pt x="442" y="41"/>
                </a:cubicBezTo>
                <a:cubicBezTo>
                  <a:pt x="441" y="41"/>
                  <a:pt x="443" y="40"/>
                  <a:pt x="441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40" y="40"/>
                  <a:pt x="440" y="40"/>
                  <a:pt x="440" y="40"/>
                </a:cubicBezTo>
                <a:cubicBezTo>
                  <a:pt x="439" y="40"/>
                  <a:pt x="439" y="40"/>
                  <a:pt x="439" y="40"/>
                </a:cubicBezTo>
                <a:cubicBezTo>
                  <a:pt x="438" y="41"/>
                  <a:pt x="439" y="41"/>
                  <a:pt x="439" y="41"/>
                </a:cubicBezTo>
                <a:cubicBezTo>
                  <a:pt x="439" y="41"/>
                  <a:pt x="439" y="41"/>
                  <a:pt x="439" y="41"/>
                </a:cubicBezTo>
                <a:cubicBezTo>
                  <a:pt x="438" y="41"/>
                  <a:pt x="437" y="42"/>
                  <a:pt x="438" y="43"/>
                </a:cubicBezTo>
                <a:cubicBezTo>
                  <a:pt x="439" y="43"/>
                  <a:pt x="439" y="44"/>
                  <a:pt x="436" y="43"/>
                </a:cubicBezTo>
                <a:cubicBezTo>
                  <a:pt x="435" y="42"/>
                  <a:pt x="437" y="43"/>
                  <a:pt x="437" y="42"/>
                </a:cubicBezTo>
                <a:cubicBezTo>
                  <a:pt x="436" y="42"/>
                  <a:pt x="432" y="41"/>
                  <a:pt x="430" y="41"/>
                </a:cubicBezTo>
                <a:cubicBezTo>
                  <a:pt x="432" y="42"/>
                  <a:pt x="429" y="42"/>
                  <a:pt x="429" y="42"/>
                </a:cubicBezTo>
                <a:cubicBezTo>
                  <a:pt x="432" y="43"/>
                  <a:pt x="432" y="42"/>
                  <a:pt x="434" y="42"/>
                </a:cubicBezTo>
                <a:cubicBezTo>
                  <a:pt x="433" y="42"/>
                  <a:pt x="433" y="43"/>
                  <a:pt x="433" y="43"/>
                </a:cubicBezTo>
                <a:cubicBezTo>
                  <a:pt x="433" y="43"/>
                  <a:pt x="433" y="43"/>
                  <a:pt x="433" y="43"/>
                </a:cubicBezTo>
                <a:cubicBezTo>
                  <a:pt x="431" y="43"/>
                  <a:pt x="429" y="43"/>
                  <a:pt x="427" y="43"/>
                </a:cubicBezTo>
                <a:cubicBezTo>
                  <a:pt x="430" y="42"/>
                  <a:pt x="424" y="42"/>
                  <a:pt x="423" y="42"/>
                </a:cubicBezTo>
                <a:cubicBezTo>
                  <a:pt x="422" y="43"/>
                  <a:pt x="421" y="45"/>
                  <a:pt x="425" y="45"/>
                </a:cubicBezTo>
                <a:cubicBezTo>
                  <a:pt x="424" y="45"/>
                  <a:pt x="423" y="45"/>
                  <a:pt x="422" y="45"/>
                </a:cubicBezTo>
                <a:cubicBezTo>
                  <a:pt x="421" y="46"/>
                  <a:pt x="420" y="46"/>
                  <a:pt x="419" y="47"/>
                </a:cubicBezTo>
                <a:cubicBezTo>
                  <a:pt x="417" y="48"/>
                  <a:pt x="416" y="49"/>
                  <a:pt x="414" y="50"/>
                </a:cubicBezTo>
                <a:cubicBezTo>
                  <a:pt x="416" y="47"/>
                  <a:pt x="411" y="49"/>
                  <a:pt x="409" y="49"/>
                </a:cubicBezTo>
                <a:cubicBezTo>
                  <a:pt x="409" y="51"/>
                  <a:pt x="408" y="52"/>
                  <a:pt x="407" y="53"/>
                </a:cubicBezTo>
                <a:cubicBezTo>
                  <a:pt x="414" y="50"/>
                  <a:pt x="408" y="55"/>
                  <a:pt x="412" y="55"/>
                </a:cubicBezTo>
                <a:cubicBezTo>
                  <a:pt x="418" y="55"/>
                  <a:pt x="420" y="52"/>
                  <a:pt x="422" y="50"/>
                </a:cubicBezTo>
                <a:cubicBezTo>
                  <a:pt x="423" y="53"/>
                  <a:pt x="419" y="54"/>
                  <a:pt x="416" y="55"/>
                </a:cubicBezTo>
                <a:cubicBezTo>
                  <a:pt x="412" y="56"/>
                  <a:pt x="408" y="56"/>
                  <a:pt x="405" y="58"/>
                </a:cubicBezTo>
                <a:cubicBezTo>
                  <a:pt x="406" y="59"/>
                  <a:pt x="409" y="59"/>
                  <a:pt x="412" y="58"/>
                </a:cubicBezTo>
                <a:cubicBezTo>
                  <a:pt x="411" y="59"/>
                  <a:pt x="402" y="59"/>
                  <a:pt x="397" y="61"/>
                </a:cubicBezTo>
                <a:cubicBezTo>
                  <a:pt x="398" y="61"/>
                  <a:pt x="399" y="59"/>
                  <a:pt x="392" y="60"/>
                </a:cubicBezTo>
                <a:cubicBezTo>
                  <a:pt x="390" y="61"/>
                  <a:pt x="388" y="62"/>
                  <a:pt x="386" y="62"/>
                </a:cubicBezTo>
                <a:cubicBezTo>
                  <a:pt x="375" y="64"/>
                  <a:pt x="380" y="61"/>
                  <a:pt x="371" y="61"/>
                </a:cubicBezTo>
                <a:cubicBezTo>
                  <a:pt x="372" y="61"/>
                  <a:pt x="374" y="60"/>
                  <a:pt x="375" y="60"/>
                </a:cubicBezTo>
                <a:cubicBezTo>
                  <a:pt x="373" y="58"/>
                  <a:pt x="364" y="60"/>
                  <a:pt x="363" y="59"/>
                </a:cubicBezTo>
                <a:cubicBezTo>
                  <a:pt x="367" y="58"/>
                  <a:pt x="371" y="60"/>
                  <a:pt x="376" y="59"/>
                </a:cubicBezTo>
                <a:cubicBezTo>
                  <a:pt x="376" y="57"/>
                  <a:pt x="369" y="58"/>
                  <a:pt x="365" y="58"/>
                </a:cubicBezTo>
                <a:cubicBezTo>
                  <a:pt x="355" y="59"/>
                  <a:pt x="358" y="59"/>
                  <a:pt x="350" y="60"/>
                </a:cubicBezTo>
                <a:cubicBezTo>
                  <a:pt x="349" y="63"/>
                  <a:pt x="365" y="63"/>
                  <a:pt x="365" y="66"/>
                </a:cubicBezTo>
                <a:cubicBezTo>
                  <a:pt x="359" y="66"/>
                  <a:pt x="349" y="66"/>
                  <a:pt x="343" y="66"/>
                </a:cubicBezTo>
                <a:cubicBezTo>
                  <a:pt x="338" y="66"/>
                  <a:pt x="333" y="66"/>
                  <a:pt x="329" y="66"/>
                </a:cubicBezTo>
                <a:cubicBezTo>
                  <a:pt x="320" y="65"/>
                  <a:pt x="322" y="63"/>
                  <a:pt x="324" y="61"/>
                </a:cubicBezTo>
                <a:cubicBezTo>
                  <a:pt x="321" y="61"/>
                  <a:pt x="319" y="61"/>
                  <a:pt x="317" y="61"/>
                </a:cubicBezTo>
                <a:cubicBezTo>
                  <a:pt x="320" y="62"/>
                  <a:pt x="320" y="62"/>
                  <a:pt x="320" y="62"/>
                </a:cubicBezTo>
                <a:cubicBezTo>
                  <a:pt x="310" y="61"/>
                  <a:pt x="305" y="60"/>
                  <a:pt x="295" y="59"/>
                </a:cubicBezTo>
                <a:cubicBezTo>
                  <a:pt x="290" y="58"/>
                  <a:pt x="293" y="56"/>
                  <a:pt x="296" y="55"/>
                </a:cubicBezTo>
                <a:cubicBezTo>
                  <a:pt x="290" y="54"/>
                  <a:pt x="290" y="54"/>
                  <a:pt x="290" y="54"/>
                </a:cubicBezTo>
                <a:cubicBezTo>
                  <a:pt x="291" y="54"/>
                  <a:pt x="291" y="54"/>
                  <a:pt x="291" y="54"/>
                </a:cubicBezTo>
                <a:cubicBezTo>
                  <a:pt x="291" y="53"/>
                  <a:pt x="286" y="52"/>
                  <a:pt x="282" y="52"/>
                </a:cubicBezTo>
                <a:cubicBezTo>
                  <a:pt x="281" y="53"/>
                  <a:pt x="283" y="53"/>
                  <a:pt x="283" y="54"/>
                </a:cubicBezTo>
                <a:cubicBezTo>
                  <a:pt x="279" y="54"/>
                  <a:pt x="274" y="53"/>
                  <a:pt x="272" y="52"/>
                </a:cubicBezTo>
                <a:cubicBezTo>
                  <a:pt x="271" y="53"/>
                  <a:pt x="272" y="54"/>
                  <a:pt x="277" y="54"/>
                </a:cubicBezTo>
                <a:cubicBezTo>
                  <a:pt x="277" y="54"/>
                  <a:pt x="277" y="54"/>
                  <a:pt x="278" y="54"/>
                </a:cubicBezTo>
                <a:cubicBezTo>
                  <a:pt x="284" y="56"/>
                  <a:pt x="284" y="56"/>
                  <a:pt x="284" y="56"/>
                </a:cubicBezTo>
                <a:cubicBezTo>
                  <a:pt x="277" y="54"/>
                  <a:pt x="271" y="55"/>
                  <a:pt x="269" y="57"/>
                </a:cubicBezTo>
                <a:cubicBezTo>
                  <a:pt x="262" y="55"/>
                  <a:pt x="277" y="56"/>
                  <a:pt x="268" y="54"/>
                </a:cubicBezTo>
                <a:cubicBezTo>
                  <a:pt x="253" y="56"/>
                  <a:pt x="247" y="50"/>
                  <a:pt x="236" y="54"/>
                </a:cubicBezTo>
                <a:cubicBezTo>
                  <a:pt x="232" y="52"/>
                  <a:pt x="227" y="50"/>
                  <a:pt x="219" y="49"/>
                </a:cubicBezTo>
                <a:cubicBezTo>
                  <a:pt x="220" y="48"/>
                  <a:pt x="214" y="48"/>
                  <a:pt x="216" y="47"/>
                </a:cubicBezTo>
                <a:cubicBezTo>
                  <a:pt x="226" y="45"/>
                  <a:pt x="229" y="51"/>
                  <a:pt x="237" y="49"/>
                </a:cubicBezTo>
                <a:cubicBezTo>
                  <a:pt x="240" y="50"/>
                  <a:pt x="238" y="51"/>
                  <a:pt x="239" y="52"/>
                </a:cubicBezTo>
                <a:cubicBezTo>
                  <a:pt x="242" y="52"/>
                  <a:pt x="245" y="53"/>
                  <a:pt x="246" y="52"/>
                </a:cubicBezTo>
                <a:cubicBezTo>
                  <a:pt x="240" y="50"/>
                  <a:pt x="247" y="48"/>
                  <a:pt x="238" y="47"/>
                </a:cubicBezTo>
                <a:cubicBezTo>
                  <a:pt x="240" y="46"/>
                  <a:pt x="248" y="47"/>
                  <a:pt x="251" y="47"/>
                </a:cubicBezTo>
                <a:cubicBezTo>
                  <a:pt x="251" y="47"/>
                  <a:pt x="253" y="46"/>
                  <a:pt x="255" y="46"/>
                </a:cubicBezTo>
                <a:cubicBezTo>
                  <a:pt x="254" y="45"/>
                  <a:pt x="249" y="43"/>
                  <a:pt x="247" y="42"/>
                </a:cubicBezTo>
                <a:cubicBezTo>
                  <a:pt x="248" y="42"/>
                  <a:pt x="246" y="42"/>
                  <a:pt x="246" y="43"/>
                </a:cubicBezTo>
                <a:cubicBezTo>
                  <a:pt x="243" y="42"/>
                  <a:pt x="240" y="41"/>
                  <a:pt x="238" y="40"/>
                </a:cubicBezTo>
                <a:cubicBezTo>
                  <a:pt x="234" y="40"/>
                  <a:pt x="232" y="41"/>
                  <a:pt x="233" y="42"/>
                </a:cubicBezTo>
                <a:cubicBezTo>
                  <a:pt x="227" y="42"/>
                  <a:pt x="219" y="39"/>
                  <a:pt x="217" y="41"/>
                </a:cubicBezTo>
                <a:cubicBezTo>
                  <a:pt x="210" y="40"/>
                  <a:pt x="220" y="40"/>
                  <a:pt x="221" y="40"/>
                </a:cubicBezTo>
                <a:cubicBezTo>
                  <a:pt x="221" y="40"/>
                  <a:pt x="221" y="40"/>
                  <a:pt x="221" y="40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31" y="38"/>
                  <a:pt x="219" y="40"/>
                  <a:pt x="219" y="38"/>
                </a:cubicBezTo>
                <a:cubicBezTo>
                  <a:pt x="221" y="33"/>
                  <a:pt x="207" y="38"/>
                  <a:pt x="202" y="37"/>
                </a:cubicBezTo>
                <a:cubicBezTo>
                  <a:pt x="204" y="39"/>
                  <a:pt x="205" y="40"/>
                  <a:pt x="207" y="41"/>
                </a:cubicBezTo>
                <a:cubicBezTo>
                  <a:pt x="202" y="40"/>
                  <a:pt x="202" y="40"/>
                  <a:pt x="202" y="40"/>
                </a:cubicBezTo>
                <a:cubicBezTo>
                  <a:pt x="204" y="41"/>
                  <a:pt x="203" y="44"/>
                  <a:pt x="207" y="45"/>
                </a:cubicBezTo>
                <a:cubicBezTo>
                  <a:pt x="200" y="45"/>
                  <a:pt x="190" y="45"/>
                  <a:pt x="185" y="45"/>
                </a:cubicBezTo>
                <a:cubicBezTo>
                  <a:pt x="184" y="46"/>
                  <a:pt x="183" y="47"/>
                  <a:pt x="183" y="48"/>
                </a:cubicBezTo>
                <a:cubicBezTo>
                  <a:pt x="177" y="46"/>
                  <a:pt x="173" y="49"/>
                  <a:pt x="167" y="49"/>
                </a:cubicBezTo>
                <a:cubicBezTo>
                  <a:pt x="161" y="48"/>
                  <a:pt x="173" y="47"/>
                  <a:pt x="168" y="46"/>
                </a:cubicBezTo>
                <a:cubicBezTo>
                  <a:pt x="167" y="47"/>
                  <a:pt x="163" y="46"/>
                  <a:pt x="161" y="46"/>
                </a:cubicBezTo>
                <a:cubicBezTo>
                  <a:pt x="163" y="47"/>
                  <a:pt x="170" y="45"/>
                  <a:pt x="175" y="45"/>
                </a:cubicBezTo>
                <a:cubicBezTo>
                  <a:pt x="171" y="45"/>
                  <a:pt x="171" y="43"/>
                  <a:pt x="170" y="43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40"/>
                  <a:pt x="168" y="42"/>
                  <a:pt x="165" y="41"/>
                </a:cubicBezTo>
                <a:cubicBezTo>
                  <a:pt x="168" y="43"/>
                  <a:pt x="167" y="43"/>
                  <a:pt x="169" y="45"/>
                </a:cubicBezTo>
                <a:cubicBezTo>
                  <a:pt x="163" y="44"/>
                  <a:pt x="155" y="44"/>
                  <a:pt x="151" y="46"/>
                </a:cubicBezTo>
                <a:cubicBezTo>
                  <a:pt x="149" y="47"/>
                  <a:pt x="154" y="47"/>
                  <a:pt x="156" y="47"/>
                </a:cubicBezTo>
                <a:cubicBezTo>
                  <a:pt x="155" y="48"/>
                  <a:pt x="150" y="47"/>
                  <a:pt x="150" y="48"/>
                </a:cubicBezTo>
                <a:cubicBezTo>
                  <a:pt x="151" y="49"/>
                  <a:pt x="153" y="48"/>
                  <a:pt x="155" y="48"/>
                </a:cubicBezTo>
                <a:cubicBezTo>
                  <a:pt x="150" y="49"/>
                  <a:pt x="145" y="49"/>
                  <a:pt x="140" y="50"/>
                </a:cubicBezTo>
                <a:cubicBezTo>
                  <a:pt x="141" y="50"/>
                  <a:pt x="145" y="50"/>
                  <a:pt x="147" y="50"/>
                </a:cubicBezTo>
                <a:cubicBezTo>
                  <a:pt x="143" y="51"/>
                  <a:pt x="139" y="51"/>
                  <a:pt x="132" y="49"/>
                </a:cubicBezTo>
                <a:cubicBezTo>
                  <a:pt x="128" y="50"/>
                  <a:pt x="122" y="52"/>
                  <a:pt x="125" y="53"/>
                </a:cubicBezTo>
                <a:cubicBezTo>
                  <a:pt x="122" y="52"/>
                  <a:pt x="123" y="52"/>
                  <a:pt x="123" y="51"/>
                </a:cubicBezTo>
                <a:cubicBezTo>
                  <a:pt x="116" y="52"/>
                  <a:pt x="113" y="50"/>
                  <a:pt x="109" y="50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05" y="50"/>
                  <a:pt x="108" y="46"/>
                  <a:pt x="102" y="48"/>
                </a:cubicBezTo>
                <a:cubicBezTo>
                  <a:pt x="104" y="49"/>
                  <a:pt x="105" y="51"/>
                  <a:pt x="105" y="52"/>
                </a:cubicBezTo>
                <a:cubicBezTo>
                  <a:pt x="103" y="51"/>
                  <a:pt x="100" y="53"/>
                  <a:pt x="97" y="53"/>
                </a:cubicBezTo>
                <a:cubicBezTo>
                  <a:pt x="98" y="52"/>
                  <a:pt x="90" y="52"/>
                  <a:pt x="94" y="51"/>
                </a:cubicBezTo>
                <a:cubicBezTo>
                  <a:pt x="87" y="50"/>
                  <a:pt x="85" y="52"/>
                  <a:pt x="79" y="51"/>
                </a:cubicBezTo>
                <a:cubicBezTo>
                  <a:pt x="82" y="50"/>
                  <a:pt x="73" y="50"/>
                  <a:pt x="75" y="49"/>
                </a:cubicBezTo>
                <a:cubicBezTo>
                  <a:pt x="68" y="49"/>
                  <a:pt x="65" y="51"/>
                  <a:pt x="67" y="52"/>
                </a:cubicBezTo>
                <a:cubicBezTo>
                  <a:pt x="70" y="52"/>
                  <a:pt x="73" y="51"/>
                  <a:pt x="73" y="52"/>
                </a:cubicBezTo>
                <a:cubicBezTo>
                  <a:pt x="69" y="53"/>
                  <a:pt x="65" y="53"/>
                  <a:pt x="61" y="53"/>
                </a:cubicBezTo>
                <a:cubicBezTo>
                  <a:pt x="59" y="54"/>
                  <a:pt x="55" y="54"/>
                  <a:pt x="55" y="56"/>
                </a:cubicBezTo>
                <a:cubicBezTo>
                  <a:pt x="51" y="54"/>
                  <a:pt x="44" y="58"/>
                  <a:pt x="40" y="56"/>
                </a:cubicBezTo>
                <a:cubicBezTo>
                  <a:pt x="45" y="57"/>
                  <a:pt x="48" y="55"/>
                  <a:pt x="4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5"/>
                  <a:pt x="48" y="54"/>
                  <a:pt x="48" y="54"/>
                </a:cubicBezTo>
                <a:cubicBezTo>
                  <a:pt x="42" y="52"/>
                  <a:pt x="42" y="52"/>
                  <a:pt x="42" y="52"/>
                </a:cubicBezTo>
                <a:cubicBezTo>
                  <a:pt x="47" y="51"/>
                  <a:pt x="43" y="54"/>
                  <a:pt x="50" y="53"/>
                </a:cubicBezTo>
                <a:cubicBezTo>
                  <a:pt x="55" y="51"/>
                  <a:pt x="36" y="50"/>
                  <a:pt x="41" y="48"/>
                </a:cubicBezTo>
                <a:cubicBezTo>
                  <a:pt x="46" y="47"/>
                  <a:pt x="46" y="50"/>
                  <a:pt x="50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53" y="51"/>
                  <a:pt x="56" y="51"/>
                  <a:pt x="59" y="51"/>
                </a:cubicBezTo>
                <a:cubicBezTo>
                  <a:pt x="59" y="50"/>
                  <a:pt x="56" y="50"/>
                  <a:pt x="56" y="50"/>
                </a:cubicBezTo>
                <a:cubicBezTo>
                  <a:pt x="67" y="49"/>
                  <a:pt x="68" y="47"/>
                  <a:pt x="80" y="46"/>
                </a:cubicBezTo>
                <a:cubicBezTo>
                  <a:pt x="79" y="47"/>
                  <a:pt x="78" y="49"/>
                  <a:pt x="84" y="49"/>
                </a:cubicBezTo>
                <a:cubicBezTo>
                  <a:pt x="88" y="50"/>
                  <a:pt x="88" y="48"/>
                  <a:pt x="91" y="48"/>
                </a:cubicBezTo>
                <a:cubicBezTo>
                  <a:pt x="89" y="47"/>
                  <a:pt x="86" y="46"/>
                  <a:pt x="84" y="47"/>
                </a:cubicBezTo>
                <a:cubicBezTo>
                  <a:pt x="83" y="46"/>
                  <a:pt x="83" y="46"/>
                  <a:pt x="83" y="46"/>
                </a:cubicBezTo>
                <a:cubicBezTo>
                  <a:pt x="73" y="44"/>
                  <a:pt x="76" y="42"/>
                  <a:pt x="64" y="42"/>
                </a:cubicBezTo>
                <a:cubicBezTo>
                  <a:pt x="63" y="41"/>
                  <a:pt x="54" y="41"/>
                  <a:pt x="49" y="42"/>
                </a:cubicBezTo>
                <a:cubicBezTo>
                  <a:pt x="51" y="40"/>
                  <a:pt x="51" y="40"/>
                  <a:pt x="51" y="40"/>
                </a:cubicBezTo>
                <a:cubicBezTo>
                  <a:pt x="44" y="38"/>
                  <a:pt x="51" y="42"/>
                  <a:pt x="42" y="41"/>
                </a:cubicBezTo>
                <a:cubicBezTo>
                  <a:pt x="40" y="43"/>
                  <a:pt x="34" y="46"/>
                  <a:pt x="39" y="48"/>
                </a:cubicBezTo>
                <a:cubicBezTo>
                  <a:pt x="33" y="49"/>
                  <a:pt x="31" y="48"/>
                  <a:pt x="25" y="48"/>
                </a:cubicBezTo>
                <a:cubicBezTo>
                  <a:pt x="22" y="50"/>
                  <a:pt x="27" y="50"/>
                  <a:pt x="27" y="52"/>
                </a:cubicBezTo>
                <a:cubicBezTo>
                  <a:pt x="22" y="52"/>
                  <a:pt x="17" y="51"/>
                  <a:pt x="20" y="50"/>
                </a:cubicBezTo>
                <a:cubicBezTo>
                  <a:pt x="18" y="50"/>
                  <a:pt x="15" y="50"/>
                  <a:pt x="12" y="50"/>
                </a:cubicBezTo>
                <a:cubicBezTo>
                  <a:pt x="12" y="51"/>
                  <a:pt x="15" y="51"/>
                  <a:pt x="16" y="51"/>
                </a:cubicBezTo>
                <a:cubicBezTo>
                  <a:pt x="13" y="51"/>
                  <a:pt x="7" y="50"/>
                  <a:pt x="6" y="49"/>
                </a:cubicBezTo>
                <a:cubicBezTo>
                  <a:pt x="6" y="49"/>
                  <a:pt x="8" y="50"/>
                  <a:pt x="9" y="49"/>
                </a:cubicBezTo>
                <a:cubicBezTo>
                  <a:pt x="6" y="49"/>
                  <a:pt x="0" y="48"/>
                  <a:pt x="0" y="47"/>
                </a:cubicBezTo>
                <a:cubicBezTo>
                  <a:pt x="5" y="48"/>
                  <a:pt x="6" y="46"/>
                  <a:pt x="10" y="47"/>
                </a:cubicBezTo>
                <a:cubicBezTo>
                  <a:pt x="10" y="47"/>
                  <a:pt x="9" y="46"/>
                  <a:pt x="7" y="46"/>
                </a:cubicBezTo>
                <a:cubicBezTo>
                  <a:pt x="11" y="45"/>
                  <a:pt x="15" y="45"/>
                  <a:pt x="16" y="44"/>
                </a:cubicBezTo>
                <a:cubicBezTo>
                  <a:pt x="13" y="45"/>
                  <a:pt x="11" y="43"/>
                  <a:pt x="11" y="43"/>
                </a:cubicBezTo>
                <a:cubicBezTo>
                  <a:pt x="13" y="43"/>
                  <a:pt x="19" y="43"/>
                  <a:pt x="21" y="44"/>
                </a:cubicBezTo>
                <a:cubicBezTo>
                  <a:pt x="21" y="41"/>
                  <a:pt x="32" y="44"/>
                  <a:pt x="28" y="42"/>
                </a:cubicBezTo>
                <a:cubicBezTo>
                  <a:pt x="29" y="43"/>
                  <a:pt x="33" y="43"/>
                  <a:pt x="35" y="42"/>
                </a:cubicBezTo>
                <a:cubicBezTo>
                  <a:pt x="34" y="41"/>
                  <a:pt x="29" y="41"/>
                  <a:pt x="27" y="39"/>
                </a:cubicBezTo>
                <a:cubicBezTo>
                  <a:pt x="16" y="38"/>
                  <a:pt x="27" y="41"/>
                  <a:pt x="25" y="42"/>
                </a:cubicBezTo>
                <a:cubicBezTo>
                  <a:pt x="22" y="42"/>
                  <a:pt x="19" y="42"/>
                  <a:pt x="16" y="42"/>
                </a:cubicBezTo>
                <a:cubicBezTo>
                  <a:pt x="17" y="41"/>
                  <a:pt x="13" y="40"/>
                  <a:pt x="19" y="40"/>
                </a:cubicBezTo>
                <a:cubicBezTo>
                  <a:pt x="16" y="39"/>
                  <a:pt x="12" y="38"/>
                  <a:pt x="8" y="39"/>
                </a:cubicBezTo>
                <a:cubicBezTo>
                  <a:pt x="7" y="38"/>
                  <a:pt x="10" y="38"/>
                  <a:pt x="11" y="38"/>
                </a:cubicBezTo>
                <a:cubicBezTo>
                  <a:pt x="10" y="37"/>
                  <a:pt x="6" y="35"/>
                  <a:pt x="12" y="35"/>
                </a:cubicBezTo>
                <a:cubicBezTo>
                  <a:pt x="10" y="35"/>
                  <a:pt x="14" y="36"/>
                  <a:pt x="11" y="36"/>
                </a:cubicBezTo>
                <a:cubicBezTo>
                  <a:pt x="14" y="37"/>
                  <a:pt x="20" y="36"/>
                  <a:pt x="18" y="35"/>
                </a:cubicBezTo>
                <a:cubicBezTo>
                  <a:pt x="21" y="35"/>
                  <a:pt x="26" y="36"/>
                  <a:pt x="29" y="36"/>
                </a:cubicBezTo>
                <a:cubicBezTo>
                  <a:pt x="29" y="35"/>
                  <a:pt x="26" y="36"/>
                  <a:pt x="25" y="35"/>
                </a:cubicBezTo>
                <a:cubicBezTo>
                  <a:pt x="28" y="35"/>
                  <a:pt x="31" y="36"/>
                  <a:pt x="34" y="36"/>
                </a:cubicBezTo>
                <a:cubicBezTo>
                  <a:pt x="31" y="37"/>
                  <a:pt x="31" y="37"/>
                  <a:pt x="31" y="37"/>
                </a:cubicBezTo>
                <a:cubicBezTo>
                  <a:pt x="38" y="36"/>
                  <a:pt x="42" y="39"/>
                  <a:pt x="48" y="39"/>
                </a:cubicBezTo>
                <a:cubicBezTo>
                  <a:pt x="47" y="37"/>
                  <a:pt x="42" y="37"/>
                  <a:pt x="39" y="37"/>
                </a:cubicBezTo>
                <a:cubicBezTo>
                  <a:pt x="41" y="34"/>
                  <a:pt x="41" y="38"/>
                  <a:pt x="46" y="37"/>
                </a:cubicBezTo>
                <a:cubicBezTo>
                  <a:pt x="47" y="37"/>
                  <a:pt x="47" y="36"/>
                  <a:pt x="47" y="36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2" y="36"/>
                  <a:pt x="51" y="36"/>
                </a:cubicBezTo>
                <a:cubicBezTo>
                  <a:pt x="60" y="38"/>
                  <a:pt x="52" y="39"/>
                  <a:pt x="63" y="39"/>
                </a:cubicBezTo>
                <a:cubicBezTo>
                  <a:pt x="57" y="40"/>
                  <a:pt x="57" y="38"/>
                  <a:pt x="52" y="39"/>
                </a:cubicBezTo>
                <a:cubicBezTo>
                  <a:pt x="49" y="40"/>
                  <a:pt x="59" y="41"/>
                  <a:pt x="61" y="41"/>
                </a:cubicBezTo>
                <a:cubicBezTo>
                  <a:pt x="66" y="40"/>
                  <a:pt x="65" y="38"/>
                  <a:pt x="73" y="39"/>
                </a:cubicBezTo>
                <a:cubicBezTo>
                  <a:pt x="68" y="38"/>
                  <a:pt x="71" y="37"/>
                  <a:pt x="65" y="37"/>
                </a:cubicBezTo>
                <a:cubicBezTo>
                  <a:pt x="61" y="37"/>
                  <a:pt x="66" y="37"/>
                  <a:pt x="66" y="35"/>
                </a:cubicBezTo>
                <a:cubicBezTo>
                  <a:pt x="68" y="36"/>
                  <a:pt x="66" y="37"/>
                  <a:pt x="71" y="37"/>
                </a:cubicBezTo>
                <a:cubicBezTo>
                  <a:pt x="71" y="36"/>
                  <a:pt x="71" y="36"/>
                  <a:pt x="71" y="36"/>
                </a:cubicBezTo>
                <a:cubicBezTo>
                  <a:pt x="80" y="38"/>
                  <a:pt x="80" y="38"/>
                  <a:pt x="80" y="38"/>
                </a:cubicBezTo>
                <a:cubicBezTo>
                  <a:pt x="87" y="36"/>
                  <a:pt x="99" y="38"/>
                  <a:pt x="103" y="35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9" y="37"/>
                  <a:pt x="116" y="36"/>
                  <a:pt x="120" y="37"/>
                </a:cubicBezTo>
                <a:cubicBezTo>
                  <a:pt x="118" y="36"/>
                  <a:pt x="115" y="36"/>
                  <a:pt x="111" y="36"/>
                </a:cubicBezTo>
                <a:cubicBezTo>
                  <a:pt x="120" y="35"/>
                  <a:pt x="129" y="35"/>
                  <a:pt x="137" y="36"/>
                </a:cubicBezTo>
                <a:cubicBezTo>
                  <a:pt x="133" y="38"/>
                  <a:pt x="132" y="38"/>
                  <a:pt x="128" y="39"/>
                </a:cubicBezTo>
                <a:cubicBezTo>
                  <a:pt x="136" y="41"/>
                  <a:pt x="134" y="37"/>
                  <a:pt x="143" y="37"/>
                </a:cubicBezTo>
                <a:cubicBezTo>
                  <a:pt x="142" y="36"/>
                  <a:pt x="140" y="36"/>
                  <a:pt x="141" y="34"/>
                </a:cubicBezTo>
                <a:cubicBezTo>
                  <a:pt x="145" y="35"/>
                  <a:pt x="151" y="34"/>
                  <a:pt x="155" y="35"/>
                </a:cubicBezTo>
                <a:cubicBezTo>
                  <a:pt x="156" y="34"/>
                  <a:pt x="152" y="32"/>
                  <a:pt x="143" y="32"/>
                </a:cubicBezTo>
                <a:cubicBezTo>
                  <a:pt x="138" y="34"/>
                  <a:pt x="129" y="32"/>
                  <a:pt x="125" y="34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0" y="33"/>
                  <a:pt x="117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8" y="31"/>
                  <a:pt x="101" y="30"/>
                  <a:pt x="99" y="30"/>
                </a:cubicBezTo>
                <a:cubicBezTo>
                  <a:pt x="108" y="29"/>
                  <a:pt x="111" y="32"/>
                  <a:pt x="116" y="33"/>
                </a:cubicBezTo>
                <a:cubicBezTo>
                  <a:pt x="124" y="32"/>
                  <a:pt x="125" y="29"/>
                  <a:pt x="132" y="30"/>
                </a:cubicBezTo>
                <a:cubicBezTo>
                  <a:pt x="131" y="29"/>
                  <a:pt x="136" y="28"/>
                  <a:pt x="132" y="27"/>
                </a:cubicBezTo>
                <a:cubicBezTo>
                  <a:pt x="126" y="27"/>
                  <a:pt x="124" y="29"/>
                  <a:pt x="123" y="27"/>
                </a:cubicBezTo>
                <a:cubicBezTo>
                  <a:pt x="128" y="27"/>
                  <a:pt x="125" y="26"/>
                  <a:pt x="133" y="26"/>
                </a:cubicBezTo>
                <a:cubicBezTo>
                  <a:pt x="135" y="28"/>
                  <a:pt x="142" y="29"/>
                  <a:pt x="148" y="30"/>
                </a:cubicBezTo>
                <a:cubicBezTo>
                  <a:pt x="154" y="30"/>
                  <a:pt x="162" y="30"/>
                  <a:pt x="167" y="29"/>
                </a:cubicBezTo>
                <a:cubicBezTo>
                  <a:pt x="161" y="29"/>
                  <a:pt x="154" y="28"/>
                  <a:pt x="155" y="27"/>
                </a:cubicBezTo>
                <a:cubicBezTo>
                  <a:pt x="159" y="28"/>
                  <a:pt x="167" y="25"/>
                  <a:pt x="166" y="27"/>
                </a:cubicBezTo>
                <a:cubicBezTo>
                  <a:pt x="172" y="27"/>
                  <a:pt x="186" y="27"/>
                  <a:pt x="186" y="25"/>
                </a:cubicBezTo>
                <a:cubicBezTo>
                  <a:pt x="179" y="24"/>
                  <a:pt x="172" y="26"/>
                  <a:pt x="166" y="25"/>
                </a:cubicBezTo>
                <a:cubicBezTo>
                  <a:pt x="168" y="25"/>
                  <a:pt x="169" y="25"/>
                  <a:pt x="168" y="24"/>
                </a:cubicBezTo>
                <a:cubicBezTo>
                  <a:pt x="159" y="25"/>
                  <a:pt x="159" y="25"/>
                  <a:pt x="159" y="25"/>
                </a:cubicBezTo>
                <a:cubicBezTo>
                  <a:pt x="166" y="23"/>
                  <a:pt x="164" y="23"/>
                  <a:pt x="173" y="23"/>
                </a:cubicBezTo>
                <a:cubicBezTo>
                  <a:pt x="173" y="23"/>
                  <a:pt x="171" y="23"/>
                  <a:pt x="172" y="24"/>
                </a:cubicBezTo>
                <a:cubicBezTo>
                  <a:pt x="175" y="24"/>
                  <a:pt x="177" y="23"/>
                  <a:pt x="180" y="23"/>
                </a:cubicBezTo>
                <a:cubicBezTo>
                  <a:pt x="180" y="22"/>
                  <a:pt x="180" y="22"/>
                  <a:pt x="180" y="22"/>
                </a:cubicBezTo>
                <a:cubicBezTo>
                  <a:pt x="187" y="22"/>
                  <a:pt x="201" y="20"/>
                  <a:pt x="213" y="22"/>
                </a:cubicBezTo>
                <a:cubicBezTo>
                  <a:pt x="212" y="22"/>
                  <a:pt x="212" y="22"/>
                  <a:pt x="212" y="22"/>
                </a:cubicBezTo>
                <a:cubicBezTo>
                  <a:pt x="222" y="22"/>
                  <a:pt x="221" y="26"/>
                  <a:pt x="230" y="27"/>
                </a:cubicBezTo>
                <a:cubicBezTo>
                  <a:pt x="228" y="26"/>
                  <a:pt x="229" y="25"/>
                  <a:pt x="230" y="24"/>
                </a:cubicBezTo>
                <a:cubicBezTo>
                  <a:pt x="235" y="26"/>
                  <a:pt x="238" y="25"/>
                  <a:pt x="243" y="25"/>
                </a:cubicBezTo>
                <a:cubicBezTo>
                  <a:pt x="237" y="25"/>
                  <a:pt x="246" y="27"/>
                  <a:pt x="241" y="27"/>
                </a:cubicBezTo>
                <a:cubicBezTo>
                  <a:pt x="240" y="29"/>
                  <a:pt x="249" y="30"/>
                  <a:pt x="253" y="30"/>
                </a:cubicBezTo>
                <a:cubicBezTo>
                  <a:pt x="258" y="28"/>
                  <a:pt x="240" y="27"/>
                  <a:pt x="249" y="26"/>
                </a:cubicBezTo>
                <a:cubicBezTo>
                  <a:pt x="254" y="26"/>
                  <a:pt x="254" y="27"/>
                  <a:pt x="250" y="27"/>
                </a:cubicBezTo>
                <a:cubicBezTo>
                  <a:pt x="257" y="28"/>
                  <a:pt x="265" y="29"/>
                  <a:pt x="271" y="28"/>
                </a:cubicBezTo>
                <a:cubicBezTo>
                  <a:pt x="275" y="30"/>
                  <a:pt x="279" y="30"/>
                  <a:pt x="280" y="32"/>
                </a:cubicBezTo>
                <a:cubicBezTo>
                  <a:pt x="277" y="32"/>
                  <a:pt x="279" y="30"/>
                  <a:pt x="274" y="31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82" y="34"/>
                  <a:pt x="289" y="33"/>
                  <a:pt x="293" y="33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88" y="31"/>
                  <a:pt x="282" y="31"/>
                  <a:pt x="284" y="30"/>
                </a:cubicBezTo>
                <a:cubicBezTo>
                  <a:pt x="287" y="32"/>
                  <a:pt x="291" y="31"/>
                  <a:pt x="295" y="32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302" y="34"/>
                  <a:pt x="311" y="31"/>
                  <a:pt x="313" y="35"/>
                </a:cubicBezTo>
                <a:cubicBezTo>
                  <a:pt x="312" y="35"/>
                  <a:pt x="308" y="36"/>
                  <a:pt x="308" y="36"/>
                </a:cubicBezTo>
                <a:cubicBezTo>
                  <a:pt x="311" y="36"/>
                  <a:pt x="315" y="37"/>
                  <a:pt x="316" y="36"/>
                </a:cubicBezTo>
                <a:cubicBezTo>
                  <a:pt x="315" y="35"/>
                  <a:pt x="315" y="35"/>
                  <a:pt x="315" y="35"/>
                </a:cubicBezTo>
                <a:cubicBezTo>
                  <a:pt x="319" y="35"/>
                  <a:pt x="321" y="35"/>
                  <a:pt x="323" y="36"/>
                </a:cubicBezTo>
                <a:cubicBezTo>
                  <a:pt x="323" y="37"/>
                  <a:pt x="321" y="38"/>
                  <a:pt x="324" y="39"/>
                </a:cubicBezTo>
                <a:cubicBezTo>
                  <a:pt x="331" y="39"/>
                  <a:pt x="323" y="36"/>
                  <a:pt x="328" y="35"/>
                </a:cubicBezTo>
                <a:cubicBezTo>
                  <a:pt x="333" y="37"/>
                  <a:pt x="333" y="37"/>
                  <a:pt x="333" y="37"/>
                </a:cubicBezTo>
                <a:cubicBezTo>
                  <a:pt x="335" y="36"/>
                  <a:pt x="335" y="36"/>
                  <a:pt x="335" y="36"/>
                </a:cubicBezTo>
                <a:cubicBezTo>
                  <a:pt x="339" y="35"/>
                  <a:pt x="345" y="36"/>
                  <a:pt x="347" y="37"/>
                </a:cubicBezTo>
                <a:cubicBezTo>
                  <a:pt x="349" y="38"/>
                  <a:pt x="350" y="39"/>
                  <a:pt x="352" y="39"/>
                </a:cubicBezTo>
                <a:cubicBezTo>
                  <a:pt x="350" y="37"/>
                  <a:pt x="348" y="36"/>
                  <a:pt x="348" y="36"/>
                </a:cubicBezTo>
                <a:cubicBezTo>
                  <a:pt x="348" y="34"/>
                  <a:pt x="350" y="37"/>
                  <a:pt x="349" y="35"/>
                </a:cubicBezTo>
                <a:cubicBezTo>
                  <a:pt x="349" y="35"/>
                  <a:pt x="352" y="37"/>
                  <a:pt x="354" y="37"/>
                </a:cubicBezTo>
                <a:cubicBezTo>
                  <a:pt x="356" y="38"/>
                  <a:pt x="353" y="36"/>
                  <a:pt x="352" y="36"/>
                </a:cubicBezTo>
                <a:cubicBezTo>
                  <a:pt x="356" y="38"/>
                  <a:pt x="356" y="37"/>
                  <a:pt x="357" y="37"/>
                </a:cubicBezTo>
                <a:cubicBezTo>
                  <a:pt x="355" y="36"/>
                  <a:pt x="355" y="36"/>
                  <a:pt x="355" y="36"/>
                </a:cubicBezTo>
                <a:cubicBezTo>
                  <a:pt x="356" y="36"/>
                  <a:pt x="357" y="36"/>
                  <a:pt x="359" y="36"/>
                </a:cubicBezTo>
                <a:cubicBezTo>
                  <a:pt x="359" y="36"/>
                  <a:pt x="362" y="37"/>
                  <a:pt x="363" y="37"/>
                </a:cubicBezTo>
                <a:cubicBezTo>
                  <a:pt x="363" y="37"/>
                  <a:pt x="363" y="37"/>
                  <a:pt x="363" y="37"/>
                </a:cubicBezTo>
                <a:cubicBezTo>
                  <a:pt x="367" y="38"/>
                  <a:pt x="364" y="38"/>
                  <a:pt x="363" y="39"/>
                </a:cubicBezTo>
                <a:cubicBezTo>
                  <a:pt x="361" y="39"/>
                  <a:pt x="359" y="39"/>
                  <a:pt x="361" y="41"/>
                </a:cubicBezTo>
                <a:cubicBezTo>
                  <a:pt x="362" y="41"/>
                  <a:pt x="362" y="42"/>
                  <a:pt x="364" y="42"/>
                </a:cubicBezTo>
                <a:cubicBezTo>
                  <a:pt x="365" y="41"/>
                  <a:pt x="364" y="41"/>
                  <a:pt x="364" y="41"/>
                </a:cubicBezTo>
                <a:cubicBezTo>
                  <a:pt x="366" y="41"/>
                  <a:pt x="369" y="42"/>
                  <a:pt x="367" y="42"/>
                </a:cubicBezTo>
                <a:cubicBezTo>
                  <a:pt x="372" y="44"/>
                  <a:pt x="374" y="42"/>
                  <a:pt x="378" y="41"/>
                </a:cubicBezTo>
                <a:cubicBezTo>
                  <a:pt x="375" y="40"/>
                  <a:pt x="371" y="41"/>
                  <a:pt x="368" y="40"/>
                </a:cubicBezTo>
                <a:cubicBezTo>
                  <a:pt x="369" y="40"/>
                  <a:pt x="372" y="41"/>
                  <a:pt x="371" y="40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70" y="38"/>
                  <a:pt x="371" y="39"/>
                  <a:pt x="375" y="40"/>
                </a:cubicBezTo>
                <a:cubicBezTo>
                  <a:pt x="378" y="40"/>
                  <a:pt x="379" y="40"/>
                  <a:pt x="379" y="39"/>
                </a:cubicBezTo>
                <a:cubicBezTo>
                  <a:pt x="378" y="39"/>
                  <a:pt x="378" y="39"/>
                  <a:pt x="378" y="39"/>
                </a:cubicBezTo>
                <a:cubicBezTo>
                  <a:pt x="378" y="38"/>
                  <a:pt x="378" y="38"/>
                  <a:pt x="378" y="38"/>
                </a:cubicBezTo>
                <a:cubicBezTo>
                  <a:pt x="377" y="38"/>
                  <a:pt x="377" y="38"/>
                  <a:pt x="376" y="38"/>
                </a:cubicBezTo>
                <a:cubicBezTo>
                  <a:pt x="376" y="37"/>
                  <a:pt x="378" y="36"/>
                  <a:pt x="380" y="36"/>
                </a:cubicBezTo>
                <a:cubicBezTo>
                  <a:pt x="382" y="35"/>
                  <a:pt x="385" y="34"/>
                  <a:pt x="387" y="33"/>
                </a:cubicBezTo>
                <a:cubicBezTo>
                  <a:pt x="386" y="32"/>
                  <a:pt x="386" y="32"/>
                  <a:pt x="386" y="31"/>
                </a:cubicBezTo>
                <a:cubicBezTo>
                  <a:pt x="385" y="33"/>
                  <a:pt x="382" y="34"/>
                  <a:pt x="378" y="34"/>
                </a:cubicBezTo>
                <a:cubicBezTo>
                  <a:pt x="375" y="35"/>
                  <a:pt x="372" y="35"/>
                  <a:pt x="372" y="36"/>
                </a:cubicBezTo>
                <a:cubicBezTo>
                  <a:pt x="373" y="34"/>
                  <a:pt x="371" y="33"/>
                  <a:pt x="367" y="34"/>
                </a:cubicBezTo>
                <a:cubicBezTo>
                  <a:pt x="365" y="34"/>
                  <a:pt x="363" y="35"/>
                  <a:pt x="361" y="35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58" y="36"/>
                  <a:pt x="358" y="36"/>
                  <a:pt x="357" y="36"/>
                </a:cubicBezTo>
                <a:cubicBezTo>
                  <a:pt x="357" y="36"/>
                  <a:pt x="358" y="35"/>
                  <a:pt x="358" y="35"/>
                </a:cubicBezTo>
                <a:cubicBezTo>
                  <a:pt x="358" y="35"/>
                  <a:pt x="358" y="35"/>
                  <a:pt x="358" y="35"/>
                </a:cubicBezTo>
                <a:cubicBezTo>
                  <a:pt x="359" y="35"/>
                  <a:pt x="359" y="34"/>
                  <a:pt x="360" y="34"/>
                </a:cubicBezTo>
                <a:cubicBezTo>
                  <a:pt x="360" y="33"/>
                  <a:pt x="361" y="32"/>
                  <a:pt x="361" y="31"/>
                </a:cubicBezTo>
                <a:cubicBezTo>
                  <a:pt x="366" y="30"/>
                  <a:pt x="369" y="27"/>
                  <a:pt x="373" y="25"/>
                </a:cubicBezTo>
                <a:cubicBezTo>
                  <a:pt x="377" y="23"/>
                  <a:pt x="382" y="22"/>
                  <a:pt x="390" y="21"/>
                </a:cubicBezTo>
                <a:cubicBezTo>
                  <a:pt x="394" y="19"/>
                  <a:pt x="383" y="22"/>
                  <a:pt x="388" y="20"/>
                </a:cubicBezTo>
                <a:cubicBezTo>
                  <a:pt x="391" y="19"/>
                  <a:pt x="394" y="18"/>
                  <a:pt x="396" y="18"/>
                </a:cubicBezTo>
                <a:cubicBezTo>
                  <a:pt x="398" y="18"/>
                  <a:pt x="399" y="17"/>
                  <a:pt x="401" y="17"/>
                </a:cubicBezTo>
                <a:cubicBezTo>
                  <a:pt x="403" y="17"/>
                  <a:pt x="405" y="16"/>
                  <a:pt x="405" y="16"/>
                </a:cubicBezTo>
                <a:cubicBezTo>
                  <a:pt x="405" y="16"/>
                  <a:pt x="407" y="16"/>
                  <a:pt x="406" y="16"/>
                </a:cubicBezTo>
                <a:cubicBezTo>
                  <a:pt x="409" y="16"/>
                  <a:pt x="409" y="16"/>
                  <a:pt x="409" y="16"/>
                </a:cubicBezTo>
                <a:cubicBezTo>
                  <a:pt x="410" y="16"/>
                  <a:pt x="412" y="15"/>
                  <a:pt x="414" y="15"/>
                </a:cubicBezTo>
                <a:cubicBezTo>
                  <a:pt x="417" y="15"/>
                  <a:pt x="420" y="15"/>
                  <a:pt x="424" y="15"/>
                </a:cubicBezTo>
                <a:cubicBezTo>
                  <a:pt x="430" y="14"/>
                  <a:pt x="428" y="13"/>
                  <a:pt x="430" y="12"/>
                </a:cubicBezTo>
                <a:cubicBezTo>
                  <a:pt x="445" y="11"/>
                  <a:pt x="456" y="12"/>
                  <a:pt x="465" y="12"/>
                </a:cubicBezTo>
                <a:cubicBezTo>
                  <a:pt x="474" y="13"/>
                  <a:pt x="483" y="15"/>
                  <a:pt x="495" y="15"/>
                </a:cubicBezTo>
                <a:cubicBezTo>
                  <a:pt x="492" y="14"/>
                  <a:pt x="492" y="14"/>
                  <a:pt x="492" y="14"/>
                </a:cubicBezTo>
                <a:cubicBezTo>
                  <a:pt x="498" y="14"/>
                  <a:pt x="502" y="14"/>
                  <a:pt x="504" y="16"/>
                </a:cubicBezTo>
                <a:cubicBezTo>
                  <a:pt x="513" y="13"/>
                  <a:pt x="523" y="20"/>
                  <a:pt x="533" y="17"/>
                </a:cubicBezTo>
                <a:cubicBezTo>
                  <a:pt x="543" y="18"/>
                  <a:pt x="541" y="21"/>
                  <a:pt x="548" y="22"/>
                </a:cubicBezTo>
                <a:cubicBezTo>
                  <a:pt x="548" y="21"/>
                  <a:pt x="547" y="20"/>
                  <a:pt x="551" y="20"/>
                </a:cubicBezTo>
                <a:cubicBezTo>
                  <a:pt x="563" y="22"/>
                  <a:pt x="573" y="24"/>
                  <a:pt x="583" y="26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606" y="30"/>
                  <a:pt x="606" y="30"/>
                  <a:pt x="606" y="30"/>
                </a:cubicBezTo>
                <a:cubicBezTo>
                  <a:pt x="615" y="32"/>
                  <a:pt x="615" y="32"/>
                  <a:pt x="615" y="32"/>
                </a:cubicBezTo>
                <a:cubicBezTo>
                  <a:pt x="615" y="31"/>
                  <a:pt x="614" y="31"/>
                  <a:pt x="613" y="31"/>
                </a:cubicBezTo>
                <a:cubicBezTo>
                  <a:pt x="628" y="33"/>
                  <a:pt x="639" y="38"/>
                  <a:pt x="651" y="38"/>
                </a:cubicBezTo>
                <a:cubicBezTo>
                  <a:pt x="653" y="38"/>
                  <a:pt x="659" y="39"/>
                  <a:pt x="656" y="41"/>
                </a:cubicBezTo>
                <a:cubicBezTo>
                  <a:pt x="653" y="40"/>
                  <a:pt x="652" y="42"/>
                  <a:pt x="651" y="43"/>
                </a:cubicBezTo>
                <a:cubicBezTo>
                  <a:pt x="656" y="44"/>
                  <a:pt x="658" y="44"/>
                  <a:pt x="659" y="43"/>
                </a:cubicBezTo>
                <a:cubicBezTo>
                  <a:pt x="659" y="42"/>
                  <a:pt x="660" y="42"/>
                  <a:pt x="662" y="42"/>
                </a:cubicBezTo>
                <a:cubicBezTo>
                  <a:pt x="664" y="40"/>
                  <a:pt x="660" y="40"/>
                  <a:pt x="661" y="38"/>
                </a:cubicBezTo>
                <a:cubicBezTo>
                  <a:pt x="662" y="39"/>
                  <a:pt x="664" y="39"/>
                  <a:pt x="665" y="40"/>
                </a:cubicBezTo>
                <a:cubicBezTo>
                  <a:pt x="667" y="39"/>
                  <a:pt x="671" y="40"/>
                  <a:pt x="672" y="39"/>
                </a:cubicBezTo>
                <a:cubicBezTo>
                  <a:pt x="672" y="40"/>
                  <a:pt x="670" y="37"/>
                  <a:pt x="670" y="38"/>
                </a:cubicBezTo>
                <a:cubicBezTo>
                  <a:pt x="670" y="38"/>
                  <a:pt x="670" y="39"/>
                  <a:pt x="670" y="39"/>
                </a:cubicBezTo>
                <a:cubicBezTo>
                  <a:pt x="667" y="39"/>
                  <a:pt x="668" y="38"/>
                  <a:pt x="665" y="37"/>
                </a:cubicBezTo>
                <a:cubicBezTo>
                  <a:pt x="667" y="38"/>
                  <a:pt x="671" y="38"/>
                  <a:pt x="673" y="38"/>
                </a:cubicBezTo>
                <a:cubicBezTo>
                  <a:pt x="674" y="39"/>
                  <a:pt x="675" y="38"/>
                  <a:pt x="678" y="39"/>
                </a:cubicBezTo>
                <a:cubicBezTo>
                  <a:pt x="678" y="39"/>
                  <a:pt x="678" y="39"/>
                  <a:pt x="678" y="39"/>
                </a:cubicBezTo>
                <a:cubicBezTo>
                  <a:pt x="679" y="39"/>
                  <a:pt x="681" y="39"/>
                  <a:pt x="682" y="40"/>
                </a:cubicBezTo>
                <a:cubicBezTo>
                  <a:pt x="681" y="39"/>
                  <a:pt x="680" y="38"/>
                  <a:pt x="679" y="38"/>
                </a:cubicBezTo>
                <a:cubicBezTo>
                  <a:pt x="680" y="38"/>
                  <a:pt x="680" y="39"/>
                  <a:pt x="682" y="39"/>
                </a:cubicBezTo>
                <a:cubicBezTo>
                  <a:pt x="685" y="39"/>
                  <a:pt x="689" y="36"/>
                  <a:pt x="683" y="35"/>
                </a:cubicBezTo>
                <a:cubicBezTo>
                  <a:pt x="684" y="35"/>
                  <a:pt x="687" y="35"/>
                  <a:pt x="687" y="34"/>
                </a:cubicBezTo>
                <a:cubicBezTo>
                  <a:pt x="685" y="34"/>
                  <a:pt x="685" y="34"/>
                  <a:pt x="684" y="34"/>
                </a:cubicBezTo>
                <a:cubicBezTo>
                  <a:pt x="683" y="33"/>
                  <a:pt x="684" y="31"/>
                  <a:pt x="680" y="30"/>
                </a:cubicBezTo>
                <a:cubicBezTo>
                  <a:pt x="679" y="28"/>
                  <a:pt x="678" y="26"/>
                  <a:pt x="678" y="23"/>
                </a:cubicBezTo>
                <a:cubicBezTo>
                  <a:pt x="678" y="21"/>
                  <a:pt x="678" y="19"/>
                  <a:pt x="680" y="17"/>
                </a:cubicBezTo>
                <a:cubicBezTo>
                  <a:pt x="682" y="15"/>
                  <a:pt x="685" y="13"/>
                  <a:pt x="689" y="12"/>
                </a:cubicBezTo>
                <a:cubicBezTo>
                  <a:pt x="686" y="13"/>
                  <a:pt x="683" y="16"/>
                  <a:pt x="683" y="18"/>
                </a:cubicBezTo>
                <a:cubicBezTo>
                  <a:pt x="683" y="20"/>
                  <a:pt x="684" y="20"/>
                  <a:pt x="687" y="18"/>
                </a:cubicBezTo>
                <a:cubicBezTo>
                  <a:pt x="688" y="17"/>
                  <a:pt x="690" y="15"/>
                  <a:pt x="693" y="14"/>
                </a:cubicBezTo>
                <a:cubicBezTo>
                  <a:pt x="696" y="12"/>
                  <a:pt x="699" y="11"/>
                  <a:pt x="703" y="10"/>
                </a:cubicBezTo>
                <a:cubicBezTo>
                  <a:pt x="701" y="10"/>
                  <a:pt x="705" y="8"/>
                  <a:pt x="708" y="7"/>
                </a:cubicBezTo>
                <a:cubicBezTo>
                  <a:pt x="710" y="7"/>
                  <a:pt x="711" y="6"/>
                  <a:pt x="704" y="7"/>
                </a:cubicBezTo>
                <a:cubicBezTo>
                  <a:pt x="704" y="6"/>
                  <a:pt x="711" y="4"/>
                  <a:pt x="717" y="4"/>
                </a:cubicBezTo>
                <a:cubicBezTo>
                  <a:pt x="723" y="3"/>
                  <a:pt x="727" y="3"/>
                  <a:pt x="726" y="2"/>
                </a:cubicBezTo>
                <a:cubicBezTo>
                  <a:pt x="729" y="2"/>
                  <a:pt x="741" y="1"/>
                  <a:pt x="746" y="2"/>
                </a:cubicBezTo>
                <a:cubicBezTo>
                  <a:pt x="747" y="1"/>
                  <a:pt x="739" y="1"/>
                  <a:pt x="739" y="1"/>
                </a:cubicBezTo>
                <a:cubicBezTo>
                  <a:pt x="745" y="1"/>
                  <a:pt x="745" y="1"/>
                  <a:pt x="745" y="1"/>
                </a:cubicBezTo>
                <a:cubicBezTo>
                  <a:pt x="744" y="0"/>
                  <a:pt x="744" y="0"/>
                  <a:pt x="744" y="0"/>
                </a:cubicBezTo>
                <a:cubicBezTo>
                  <a:pt x="746" y="0"/>
                  <a:pt x="747" y="0"/>
                  <a:pt x="748" y="0"/>
                </a:cubicBezTo>
                <a:cubicBezTo>
                  <a:pt x="749" y="0"/>
                  <a:pt x="751" y="0"/>
                  <a:pt x="752" y="0"/>
                </a:cubicBezTo>
                <a:cubicBezTo>
                  <a:pt x="755" y="0"/>
                  <a:pt x="757" y="0"/>
                  <a:pt x="759" y="0"/>
                </a:cubicBezTo>
                <a:cubicBezTo>
                  <a:pt x="763" y="1"/>
                  <a:pt x="765" y="2"/>
                  <a:pt x="768" y="2"/>
                </a:cubicBezTo>
                <a:cubicBezTo>
                  <a:pt x="768" y="2"/>
                  <a:pt x="768" y="2"/>
                  <a:pt x="768" y="2"/>
                </a:cubicBezTo>
                <a:cubicBezTo>
                  <a:pt x="772" y="2"/>
                  <a:pt x="772" y="2"/>
                  <a:pt x="772" y="2"/>
                </a:cubicBezTo>
                <a:cubicBezTo>
                  <a:pt x="771" y="2"/>
                  <a:pt x="769" y="1"/>
                  <a:pt x="767" y="0"/>
                </a:cubicBezTo>
                <a:cubicBezTo>
                  <a:pt x="775" y="1"/>
                  <a:pt x="778" y="3"/>
                  <a:pt x="785" y="3"/>
                </a:cubicBezTo>
                <a:cubicBezTo>
                  <a:pt x="785" y="3"/>
                  <a:pt x="785" y="3"/>
                  <a:pt x="785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92" y="5"/>
                  <a:pt x="801" y="5"/>
                  <a:pt x="804" y="6"/>
                </a:cubicBezTo>
                <a:cubicBezTo>
                  <a:pt x="807" y="6"/>
                  <a:pt x="810" y="4"/>
                  <a:pt x="813" y="6"/>
                </a:cubicBezTo>
                <a:cubicBezTo>
                  <a:pt x="813" y="4"/>
                  <a:pt x="813" y="4"/>
                  <a:pt x="813" y="4"/>
                </a:cubicBezTo>
                <a:cubicBezTo>
                  <a:pt x="805" y="3"/>
                  <a:pt x="809" y="5"/>
                  <a:pt x="800" y="4"/>
                </a:cubicBezTo>
                <a:cubicBezTo>
                  <a:pt x="809" y="1"/>
                  <a:pt x="828" y="3"/>
                  <a:pt x="840" y="4"/>
                </a:cubicBezTo>
                <a:cubicBezTo>
                  <a:pt x="849" y="6"/>
                  <a:pt x="867" y="4"/>
                  <a:pt x="870" y="8"/>
                </a:cubicBezTo>
                <a:cubicBezTo>
                  <a:pt x="869" y="7"/>
                  <a:pt x="869" y="7"/>
                  <a:pt x="869" y="7"/>
                </a:cubicBezTo>
                <a:cubicBezTo>
                  <a:pt x="887" y="7"/>
                  <a:pt x="887" y="7"/>
                  <a:pt x="887" y="7"/>
                </a:cubicBezTo>
                <a:cubicBezTo>
                  <a:pt x="901" y="8"/>
                  <a:pt x="916" y="8"/>
                  <a:pt x="926" y="11"/>
                </a:cubicBezTo>
                <a:cubicBezTo>
                  <a:pt x="929" y="10"/>
                  <a:pt x="929" y="10"/>
                  <a:pt x="929" y="10"/>
                </a:cubicBezTo>
                <a:cubicBezTo>
                  <a:pt x="938" y="14"/>
                  <a:pt x="966" y="14"/>
                  <a:pt x="971" y="18"/>
                </a:cubicBezTo>
                <a:cubicBezTo>
                  <a:pt x="978" y="18"/>
                  <a:pt x="970" y="17"/>
                  <a:pt x="970" y="16"/>
                </a:cubicBezTo>
                <a:cubicBezTo>
                  <a:pt x="975" y="16"/>
                  <a:pt x="981" y="19"/>
                  <a:pt x="987" y="17"/>
                </a:cubicBezTo>
                <a:cubicBezTo>
                  <a:pt x="987" y="17"/>
                  <a:pt x="980" y="16"/>
                  <a:pt x="984" y="16"/>
                </a:cubicBezTo>
                <a:cubicBezTo>
                  <a:pt x="987" y="15"/>
                  <a:pt x="988" y="18"/>
                  <a:pt x="992" y="16"/>
                </a:cubicBezTo>
                <a:cubicBezTo>
                  <a:pt x="990" y="18"/>
                  <a:pt x="997" y="20"/>
                  <a:pt x="1003" y="20"/>
                </a:cubicBezTo>
                <a:cubicBezTo>
                  <a:pt x="1002" y="20"/>
                  <a:pt x="1002" y="20"/>
                  <a:pt x="1001" y="20"/>
                </a:cubicBezTo>
                <a:cubicBezTo>
                  <a:pt x="1000" y="21"/>
                  <a:pt x="1004" y="21"/>
                  <a:pt x="1007" y="21"/>
                </a:cubicBezTo>
                <a:cubicBezTo>
                  <a:pt x="1007" y="21"/>
                  <a:pt x="1006" y="21"/>
                  <a:pt x="1006" y="21"/>
                </a:cubicBezTo>
                <a:cubicBezTo>
                  <a:pt x="1034" y="24"/>
                  <a:pt x="1069" y="26"/>
                  <a:pt x="1098" y="24"/>
                </a:cubicBezTo>
                <a:cubicBezTo>
                  <a:pt x="1093" y="23"/>
                  <a:pt x="1093" y="23"/>
                  <a:pt x="1093" y="23"/>
                </a:cubicBezTo>
                <a:cubicBezTo>
                  <a:pt x="1097" y="24"/>
                  <a:pt x="1104" y="23"/>
                  <a:pt x="1106" y="22"/>
                </a:cubicBezTo>
                <a:cubicBezTo>
                  <a:pt x="1106" y="22"/>
                  <a:pt x="1106" y="22"/>
                  <a:pt x="1106" y="22"/>
                </a:cubicBezTo>
                <a:cubicBezTo>
                  <a:pt x="1109" y="21"/>
                  <a:pt x="1111" y="21"/>
                  <a:pt x="1113" y="22"/>
                </a:cubicBezTo>
                <a:cubicBezTo>
                  <a:pt x="1115" y="22"/>
                  <a:pt x="1117" y="22"/>
                  <a:pt x="1119" y="21"/>
                </a:cubicBezTo>
                <a:cubicBezTo>
                  <a:pt x="1118" y="21"/>
                  <a:pt x="1118" y="21"/>
                  <a:pt x="1118" y="21"/>
                </a:cubicBezTo>
                <a:cubicBezTo>
                  <a:pt x="1125" y="20"/>
                  <a:pt x="1125" y="17"/>
                  <a:pt x="1131" y="16"/>
                </a:cubicBezTo>
                <a:cubicBezTo>
                  <a:pt x="1132" y="14"/>
                  <a:pt x="1129" y="14"/>
                  <a:pt x="1128" y="12"/>
                </a:cubicBezTo>
                <a:cubicBezTo>
                  <a:pt x="1129" y="12"/>
                  <a:pt x="1131" y="12"/>
                  <a:pt x="1132" y="12"/>
                </a:cubicBezTo>
                <a:cubicBezTo>
                  <a:pt x="1132" y="12"/>
                  <a:pt x="1132" y="12"/>
                  <a:pt x="1132" y="12"/>
                </a:cubicBezTo>
                <a:cubicBezTo>
                  <a:pt x="1135" y="13"/>
                  <a:pt x="1134" y="12"/>
                  <a:pt x="1135" y="11"/>
                </a:cubicBezTo>
                <a:cubicBezTo>
                  <a:pt x="1139" y="12"/>
                  <a:pt x="1146" y="13"/>
                  <a:pt x="1151" y="17"/>
                </a:cubicBezTo>
                <a:cubicBezTo>
                  <a:pt x="1148" y="19"/>
                  <a:pt x="1157" y="21"/>
                  <a:pt x="1151" y="24"/>
                </a:cubicBezTo>
                <a:cubicBezTo>
                  <a:pt x="1147" y="23"/>
                  <a:pt x="1146" y="25"/>
                  <a:pt x="1144" y="26"/>
                </a:cubicBezTo>
                <a:cubicBezTo>
                  <a:pt x="1143" y="27"/>
                  <a:pt x="1140" y="28"/>
                  <a:pt x="1135" y="28"/>
                </a:cubicBezTo>
                <a:cubicBezTo>
                  <a:pt x="1141" y="29"/>
                  <a:pt x="1127" y="30"/>
                  <a:pt x="1136" y="31"/>
                </a:cubicBezTo>
                <a:cubicBezTo>
                  <a:pt x="1135" y="32"/>
                  <a:pt x="1130" y="32"/>
                  <a:pt x="1125" y="32"/>
                </a:cubicBezTo>
                <a:cubicBezTo>
                  <a:pt x="1120" y="32"/>
                  <a:pt x="1115" y="32"/>
                  <a:pt x="1113" y="33"/>
                </a:cubicBezTo>
                <a:cubicBezTo>
                  <a:pt x="1114" y="34"/>
                  <a:pt x="1114" y="34"/>
                  <a:pt x="1116" y="34"/>
                </a:cubicBezTo>
                <a:cubicBezTo>
                  <a:pt x="1106" y="34"/>
                  <a:pt x="1110" y="36"/>
                  <a:pt x="1104" y="36"/>
                </a:cubicBezTo>
                <a:cubicBezTo>
                  <a:pt x="1103" y="34"/>
                  <a:pt x="1103" y="34"/>
                  <a:pt x="1103" y="34"/>
                </a:cubicBezTo>
                <a:cubicBezTo>
                  <a:pt x="1101" y="34"/>
                  <a:pt x="1101" y="35"/>
                  <a:pt x="1098" y="35"/>
                </a:cubicBezTo>
                <a:cubicBezTo>
                  <a:pt x="1100" y="35"/>
                  <a:pt x="1103" y="34"/>
                  <a:pt x="1101" y="33"/>
                </a:cubicBezTo>
                <a:cubicBezTo>
                  <a:pt x="1098" y="33"/>
                  <a:pt x="1096" y="32"/>
                  <a:pt x="1093" y="32"/>
                </a:cubicBezTo>
                <a:cubicBezTo>
                  <a:pt x="1093" y="33"/>
                  <a:pt x="1095" y="33"/>
                  <a:pt x="1097" y="33"/>
                </a:cubicBezTo>
                <a:cubicBezTo>
                  <a:pt x="1097" y="33"/>
                  <a:pt x="1090" y="34"/>
                  <a:pt x="1090" y="35"/>
                </a:cubicBezTo>
                <a:cubicBezTo>
                  <a:pt x="1092" y="35"/>
                  <a:pt x="1095" y="35"/>
                  <a:pt x="1098" y="36"/>
                </a:cubicBezTo>
                <a:cubicBezTo>
                  <a:pt x="1089" y="37"/>
                  <a:pt x="1097" y="37"/>
                  <a:pt x="1093" y="38"/>
                </a:cubicBezTo>
                <a:cubicBezTo>
                  <a:pt x="1094" y="36"/>
                  <a:pt x="1085" y="37"/>
                  <a:pt x="1080" y="37"/>
                </a:cubicBezTo>
                <a:cubicBezTo>
                  <a:pt x="1080" y="38"/>
                  <a:pt x="1084" y="37"/>
                  <a:pt x="1085" y="38"/>
                </a:cubicBezTo>
                <a:cubicBezTo>
                  <a:pt x="1076" y="42"/>
                  <a:pt x="1071" y="37"/>
                  <a:pt x="1060" y="38"/>
                </a:cubicBezTo>
                <a:cubicBezTo>
                  <a:pt x="1060" y="38"/>
                  <a:pt x="1062" y="38"/>
                  <a:pt x="1062" y="39"/>
                </a:cubicBezTo>
                <a:cubicBezTo>
                  <a:pt x="1057" y="38"/>
                  <a:pt x="1053" y="40"/>
                  <a:pt x="1050" y="39"/>
                </a:cubicBezTo>
                <a:cubicBezTo>
                  <a:pt x="1045" y="39"/>
                  <a:pt x="1049" y="41"/>
                  <a:pt x="1041" y="41"/>
                </a:cubicBezTo>
                <a:cubicBezTo>
                  <a:pt x="1044" y="39"/>
                  <a:pt x="1032" y="41"/>
                  <a:pt x="1032" y="39"/>
                </a:cubicBezTo>
                <a:cubicBezTo>
                  <a:pt x="1026" y="40"/>
                  <a:pt x="1026" y="40"/>
                  <a:pt x="1026" y="40"/>
                </a:cubicBezTo>
                <a:cubicBezTo>
                  <a:pt x="1021" y="38"/>
                  <a:pt x="1028" y="36"/>
                  <a:pt x="1018" y="35"/>
                </a:cubicBezTo>
                <a:cubicBezTo>
                  <a:pt x="1009" y="36"/>
                  <a:pt x="1018" y="39"/>
                  <a:pt x="1012" y="40"/>
                </a:cubicBezTo>
                <a:cubicBezTo>
                  <a:pt x="1010" y="39"/>
                  <a:pt x="1010" y="39"/>
                  <a:pt x="1010" y="39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6" y="40"/>
                  <a:pt x="1006" y="40"/>
                  <a:pt x="1006" y="40"/>
                </a:cubicBezTo>
                <a:cubicBezTo>
                  <a:pt x="1004" y="39"/>
                  <a:pt x="999" y="39"/>
                  <a:pt x="998" y="40"/>
                </a:cubicBezTo>
                <a:cubicBezTo>
                  <a:pt x="999" y="41"/>
                  <a:pt x="1002" y="41"/>
                  <a:pt x="1002" y="41"/>
                </a:cubicBezTo>
                <a:cubicBezTo>
                  <a:pt x="998" y="40"/>
                  <a:pt x="983" y="44"/>
                  <a:pt x="980" y="40"/>
                </a:cubicBezTo>
                <a:cubicBezTo>
                  <a:pt x="977" y="40"/>
                  <a:pt x="972" y="40"/>
                  <a:pt x="972" y="41"/>
                </a:cubicBezTo>
                <a:cubicBezTo>
                  <a:pt x="970" y="40"/>
                  <a:pt x="960" y="41"/>
                  <a:pt x="957" y="40"/>
                </a:cubicBezTo>
                <a:cubicBezTo>
                  <a:pt x="957" y="40"/>
                  <a:pt x="953" y="41"/>
                  <a:pt x="951" y="41"/>
                </a:cubicBezTo>
                <a:cubicBezTo>
                  <a:pt x="955" y="40"/>
                  <a:pt x="953" y="39"/>
                  <a:pt x="951" y="38"/>
                </a:cubicBezTo>
                <a:cubicBezTo>
                  <a:pt x="947" y="39"/>
                  <a:pt x="939" y="38"/>
                  <a:pt x="937" y="40"/>
                </a:cubicBezTo>
                <a:cubicBezTo>
                  <a:pt x="932" y="38"/>
                  <a:pt x="935" y="37"/>
                  <a:pt x="934" y="36"/>
                </a:cubicBezTo>
                <a:cubicBezTo>
                  <a:pt x="931" y="37"/>
                  <a:pt x="921" y="36"/>
                  <a:pt x="922" y="38"/>
                </a:cubicBezTo>
                <a:cubicBezTo>
                  <a:pt x="924" y="38"/>
                  <a:pt x="931" y="38"/>
                  <a:pt x="929" y="39"/>
                </a:cubicBezTo>
                <a:cubicBezTo>
                  <a:pt x="923" y="40"/>
                  <a:pt x="927" y="39"/>
                  <a:pt x="923" y="38"/>
                </a:cubicBezTo>
                <a:cubicBezTo>
                  <a:pt x="923" y="39"/>
                  <a:pt x="919" y="39"/>
                  <a:pt x="920" y="40"/>
                </a:cubicBezTo>
                <a:cubicBezTo>
                  <a:pt x="918" y="40"/>
                  <a:pt x="914" y="39"/>
                  <a:pt x="911" y="40"/>
                </a:cubicBezTo>
                <a:cubicBezTo>
                  <a:pt x="916" y="39"/>
                  <a:pt x="908" y="38"/>
                  <a:pt x="912" y="37"/>
                </a:cubicBezTo>
                <a:cubicBezTo>
                  <a:pt x="916" y="39"/>
                  <a:pt x="916" y="39"/>
                  <a:pt x="916" y="39"/>
                </a:cubicBezTo>
                <a:cubicBezTo>
                  <a:pt x="922" y="40"/>
                  <a:pt x="918" y="38"/>
                  <a:pt x="920" y="38"/>
                </a:cubicBezTo>
                <a:cubicBezTo>
                  <a:pt x="910" y="36"/>
                  <a:pt x="913" y="34"/>
                  <a:pt x="903" y="33"/>
                </a:cubicBezTo>
                <a:cubicBezTo>
                  <a:pt x="901" y="33"/>
                  <a:pt x="897" y="33"/>
                  <a:pt x="896" y="33"/>
                </a:cubicBezTo>
                <a:cubicBezTo>
                  <a:pt x="900" y="34"/>
                  <a:pt x="898" y="36"/>
                  <a:pt x="896" y="36"/>
                </a:cubicBezTo>
                <a:cubicBezTo>
                  <a:pt x="891" y="34"/>
                  <a:pt x="885" y="36"/>
                  <a:pt x="880" y="36"/>
                </a:cubicBezTo>
                <a:cubicBezTo>
                  <a:pt x="884" y="36"/>
                  <a:pt x="883" y="35"/>
                  <a:pt x="882" y="34"/>
                </a:cubicBezTo>
                <a:cubicBezTo>
                  <a:pt x="872" y="32"/>
                  <a:pt x="877" y="34"/>
                  <a:pt x="873" y="35"/>
                </a:cubicBezTo>
                <a:cubicBezTo>
                  <a:pt x="858" y="34"/>
                  <a:pt x="847" y="36"/>
                  <a:pt x="835" y="34"/>
                </a:cubicBezTo>
                <a:cubicBezTo>
                  <a:pt x="842" y="32"/>
                  <a:pt x="842" y="32"/>
                  <a:pt x="842" y="32"/>
                </a:cubicBezTo>
                <a:cubicBezTo>
                  <a:pt x="843" y="34"/>
                  <a:pt x="843" y="34"/>
                  <a:pt x="843" y="34"/>
                </a:cubicBezTo>
                <a:cubicBezTo>
                  <a:pt x="848" y="33"/>
                  <a:pt x="844" y="30"/>
                  <a:pt x="842" y="29"/>
                </a:cubicBezTo>
                <a:cubicBezTo>
                  <a:pt x="841" y="29"/>
                  <a:pt x="834" y="29"/>
                  <a:pt x="837" y="30"/>
                </a:cubicBezTo>
                <a:cubicBezTo>
                  <a:pt x="830" y="29"/>
                  <a:pt x="830" y="29"/>
                  <a:pt x="830" y="29"/>
                </a:cubicBezTo>
                <a:cubicBezTo>
                  <a:pt x="831" y="28"/>
                  <a:pt x="836" y="28"/>
                  <a:pt x="833" y="27"/>
                </a:cubicBezTo>
                <a:cubicBezTo>
                  <a:pt x="830" y="28"/>
                  <a:pt x="823" y="28"/>
                  <a:pt x="827" y="29"/>
                </a:cubicBezTo>
                <a:cubicBezTo>
                  <a:pt x="823" y="29"/>
                  <a:pt x="818" y="28"/>
                  <a:pt x="820" y="27"/>
                </a:cubicBezTo>
                <a:cubicBezTo>
                  <a:pt x="814" y="26"/>
                  <a:pt x="819" y="29"/>
                  <a:pt x="822" y="30"/>
                </a:cubicBezTo>
                <a:cubicBezTo>
                  <a:pt x="817" y="30"/>
                  <a:pt x="817" y="31"/>
                  <a:pt x="818" y="32"/>
                </a:cubicBezTo>
                <a:cubicBezTo>
                  <a:pt x="811" y="31"/>
                  <a:pt x="811" y="31"/>
                  <a:pt x="811" y="31"/>
                </a:cubicBezTo>
                <a:cubicBezTo>
                  <a:pt x="813" y="32"/>
                  <a:pt x="812" y="33"/>
                  <a:pt x="813" y="33"/>
                </a:cubicBezTo>
                <a:cubicBezTo>
                  <a:pt x="809" y="34"/>
                  <a:pt x="807" y="31"/>
                  <a:pt x="802" y="33"/>
                </a:cubicBezTo>
                <a:cubicBezTo>
                  <a:pt x="801" y="31"/>
                  <a:pt x="801" y="31"/>
                  <a:pt x="801" y="31"/>
                </a:cubicBezTo>
                <a:cubicBezTo>
                  <a:pt x="789" y="32"/>
                  <a:pt x="790" y="32"/>
                  <a:pt x="780" y="32"/>
                </a:cubicBezTo>
                <a:cubicBezTo>
                  <a:pt x="782" y="31"/>
                  <a:pt x="782" y="31"/>
                  <a:pt x="782" y="31"/>
                </a:cubicBezTo>
                <a:cubicBezTo>
                  <a:pt x="775" y="28"/>
                  <a:pt x="775" y="32"/>
                  <a:pt x="767" y="31"/>
                </a:cubicBezTo>
                <a:cubicBezTo>
                  <a:pt x="765" y="31"/>
                  <a:pt x="763" y="30"/>
                  <a:pt x="763" y="30"/>
                </a:cubicBezTo>
                <a:cubicBezTo>
                  <a:pt x="763" y="29"/>
                  <a:pt x="762" y="29"/>
                  <a:pt x="762" y="28"/>
                </a:cubicBezTo>
                <a:cubicBezTo>
                  <a:pt x="761" y="27"/>
                  <a:pt x="761" y="28"/>
                  <a:pt x="761" y="29"/>
                </a:cubicBezTo>
                <a:cubicBezTo>
                  <a:pt x="758" y="28"/>
                  <a:pt x="752" y="27"/>
                  <a:pt x="749" y="28"/>
                </a:cubicBezTo>
                <a:cubicBezTo>
                  <a:pt x="752" y="29"/>
                  <a:pt x="754" y="29"/>
                  <a:pt x="756" y="29"/>
                </a:cubicBezTo>
                <a:cubicBezTo>
                  <a:pt x="757" y="31"/>
                  <a:pt x="749" y="30"/>
                  <a:pt x="748" y="31"/>
                </a:cubicBezTo>
                <a:cubicBezTo>
                  <a:pt x="747" y="31"/>
                  <a:pt x="746" y="31"/>
                  <a:pt x="746" y="30"/>
                </a:cubicBezTo>
                <a:cubicBezTo>
                  <a:pt x="745" y="30"/>
                  <a:pt x="745" y="30"/>
                  <a:pt x="745" y="30"/>
                </a:cubicBezTo>
                <a:cubicBezTo>
                  <a:pt x="745" y="30"/>
                  <a:pt x="744" y="29"/>
                  <a:pt x="743" y="29"/>
                </a:cubicBezTo>
                <a:cubicBezTo>
                  <a:pt x="741" y="27"/>
                  <a:pt x="741" y="27"/>
                  <a:pt x="741" y="27"/>
                </a:cubicBezTo>
                <a:cubicBezTo>
                  <a:pt x="737" y="24"/>
                  <a:pt x="734" y="23"/>
                  <a:pt x="731" y="22"/>
                </a:cubicBezTo>
                <a:cubicBezTo>
                  <a:pt x="729" y="21"/>
                  <a:pt x="727" y="21"/>
                  <a:pt x="727" y="21"/>
                </a:cubicBezTo>
                <a:cubicBezTo>
                  <a:pt x="727" y="21"/>
                  <a:pt x="728" y="21"/>
                  <a:pt x="728" y="21"/>
                </a:cubicBezTo>
                <a:cubicBezTo>
                  <a:pt x="728" y="21"/>
                  <a:pt x="726" y="21"/>
                  <a:pt x="730" y="21"/>
                </a:cubicBezTo>
                <a:cubicBezTo>
                  <a:pt x="729" y="21"/>
                  <a:pt x="730" y="21"/>
                  <a:pt x="739" y="21"/>
                </a:cubicBezTo>
                <a:cubicBezTo>
                  <a:pt x="740" y="21"/>
                  <a:pt x="740" y="21"/>
                  <a:pt x="742" y="22"/>
                </a:cubicBezTo>
                <a:cubicBezTo>
                  <a:pt x="744" y="21"/>
                  <a:pt x="751" y="23"/>
                  <a:pt x="750" y="21"/>
                </a:cubicBezTo>
                <a:cubicBezTo>
                  <a:pt x="749" y="21"/>
                  <a:pt x="748" y="21"/>
                  <a:pt x="747" y="21"/>
                </a:cubicBezTo>
                <a:cubicBezTo>
                  <a:pt x="746" y="21"/>
                  <a:pt x="746" y="21"/>
                  <a:pt x="745" y="21"/>
                </a:cubicBezTo>
                <a:cubicBezTo>
                  <a:pt x="745" y="21"/>
                  <a:pt x="745" y="21"/>
                  <a:pt x="745" y="21"/>
                </a:cubicBezTo>
                <a:cubicBezTo>
                  <a:pt x="745" y="21"/>
                  <a:pt x="746" y="21"/>
                  <a:pt x="744" y="21"/>
                </a:cubicBezTo>
                <a:cubicBezTo>
                  <a:pt x="747" y="21"/>
                  <a:pt x="747" y="21"/>
                  <a:pt x="747" y="21"/>
                </a:cubicBezTo>
                <a:cubicBezTo>
                  <a:pt x="747" y="21"/>
                  <a:pt x="748" y="20"/>
                  <a:pt x="748" y="20"/>
                </a:cubicBezTo>
                <a:cubicBezTo>
                  <a:pt x="749" y="20"/>
                  <a:pt x="750" y="21"/>
                  <a:pt x="751" y="21"/>
                </a:cubicBezTo>
                <a:cubicBezTo>
                  <a:pt x="752" y="21"/>
                  <a:pt x="752" y="21"/>
                  <a:pt x="753" y="21"/>
                </a:cubicBezTo>
                <a:cubicBezTo>
                  <a:pt x="754" y="21"/>
                  <a:pt x="755" y="22"/>
                  <a:pt x="755" y="22"/>
                </a:cubicBezTo>
                <a:cubicBezTo>
                  <a:pt x="756" y="22"/>
                  <a:pt x="756" y="22"/>
                  <a:pt x="757" y="22"/>
                </a:cubicBezTo>
                <a:cubicBezTo>
                  <a:pt x="758" y="22"/>
                  <a:pt x="759" y="21"/>
                  <a:pt x="759" y="20"/>
                </a:cubicBezTo>
                <a:cubicBezTo>
                  <a:pt x="758" y="21"/>
                  <a:pt x="757" y="21"/>
                  <a:pt x="755" y="2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1766018" y="24334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53" name="文本框 52"/>
          <p:cNvSpPr txBox="1"/>
          <p:nvPr/>
        </p:nvSpPr>
        <p:spPr>
          <a:xfrm>
            <a:off x="1461128" y="2853873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54" name="Freeform 30"/>
          <p:cNvSpPr>
            <a:spLocks noEditPoints="1"/>
          </p:cNvSpPr>
          <p:nvPr/>
        </p:nvSpPr>
        <p:spPr bwMode="auto">
          <a:xfrm>
            <a:off x="1492894" y="25284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3105291" y="433903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56" name="文本框 55"/>
          <p:cNvSpPr txBox="1"/>
          <p:nvPr/>
        </p:nvSpPr>
        <p:spPr>
          <a:xfrm>
            <a:off x="2800401" y="4759427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57" name="Freeform 30"/>
          <p:cNvSpPr>
            <a:spLocks noEditPoints="1"/>
          </p:cNvSpPr>
          <p:nvPr/>
        </p:nvSpPr>
        <p:spPr bwMode="auto">
          <a:xfrm>
            <a:off x="2832167" y="44339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58" name="文本框 57"/>
          <p:cNvSpPr txBox="1"/>
          <p:nvPr/>
        </p:nvSpPr>
        <p:spPr>
          <a:xfrm>
            <a:off x="7204122" y="159776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59" name="文本框 58"/>
          <p:cNvSpPr txBox="1"/>
          <p:nvPr/>
        </p:nvSpPr>
        <p:spPr>
          <a:xfrm>
            <a:off x="6899232" y="201815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6930998" y="16927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8384391" y="354188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62" name="文本框 61"/>
          <p:cNvSpPr txBox="1"/>
          <p:nvPr/>
        </p:nvSpPr>
        <p:spPr>
          <a:xfrm>
            <a:off x="8079501" y="3962274"/>
            <a:ext cx="22551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63" name="Freeform 30"/>
          <p:cNvSpPr>
            <a:spLocks noEditPoints="1"/>
          </p:cNvSpPr>
          <p:nvPr/>
        </p:nvSpPr>
        <p:spPr bwMode="auto">
          <a:xfrm>
            <a:off x="8111267" y="363683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005790"/>
              </a:solidFill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44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47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3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4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5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45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 dir="u"/>
      </p:transition>
    </mc:Choice>
    <mc:Fallback xmlns="">
      <p:transition spd="slow" advTm="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5"/>
          <p:cNvSpPr/>
          <p:nvPr/>
        </p:nvSpPr>
        <p:spPr>
          <a:xfrm>
            <a:off x="1628775" y="2222396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2" cstate="print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318699" y="1999185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2458055" y="5214553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rgbClr val="00579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文本框 70"/>
          <p:cNvSpPr txBox="1"/>
          <p:nvPr/>
        </p:nvSpPr>
        <p:spPr>
          <a:xfrm>
            <a:off x="6908533" y="2092539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6572293" y="2561495"/>
            <a:ext cx="4006233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6908533" y="3917968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6572293" y="4386924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396" name="Freeform 30"/>
          <p:cNvSpPr>
            <a:spLocks noEditPoints="1"/>
          </p:cNvSpPr>
          <p:nvPr/>
        </p:nvSpPr>
        <p:spPr bwMode="auto">
          <a:xfrm>
            <a:off x="6585730" y="2141807"/>
            <a:ext cx="431511" cy="41776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sp>
        <p:nvSpPr>
          <p:cNvPr id="397" name="Freeform 30"/>
          <p:cNvSpPr>
            <a:spLocks noEditPoints="1"/>
          </p:cNvSpPr>
          <p:nvPr/>
        </p:nvSpPr>
        <p:spPr bwMode="auto">
          <a:xfrm>
            <a:off x="6585729" y="3935216"/>
            <a:ext cx="431511" cy="41776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005790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2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1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3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543"/>
          <p:cNvSpPr>
            <a:spLocks noEditPoints="1"/>
          </p:cNvSpPr>
          <p:nvPr/>
        </p:nvSpPr>
        <p:spPr bwMode="auto">
          <a:xfrm>
            <a:off x="1858444" y="2697629"/>
            <a:ext cx="2635889" cy="3287987"/>
          </a:xfrm>
          <a:custGeom>
            <a:avLst/>
            <a:gdLst/>
            <a:ahLst/>
            <a:cxnLst>
              <a:cxn ang="0">
                <a:pos x="185" y="658"/>
              </a:cxn>
              <a:cxn ang="0">
                <a:pos x="405" y="654"/>
              </a:cxn>
              <a:cxn ang="0">
                <a:pos x="516" y="284"/>
              </a:cxn>
              <a:cxn ang="0">
                <a:pos x="554" y="302"/>
              </a:cxn>
              <a:cxn ang="0">
                <a:pos x="552" y="278"/>
              </a:cxn>
              <a:cxn ang="0">
                <a:pos x="359" y="303"/>
              </a:cxn>
              <a:cxn ang="0">
                <a:pos x="324" y="320"/>
              </a:cxn>
              <a:cxn ang="0">
                <a:pos x="358" y="358"/>
              </a:cxn>
              <a:cxn ang="0">
                <a:pos x="323" y="419"/>
              </a:cxn>
              <a:cxn ang="0">
                <a:pos x="455" y="397"/>
              </a:cxn>
              <a:cxn ang="0">
                <a:pos x="356" y="480"/>
              </a:cxn>
              <a:cxn ang="0">
                <a:pos x="364" y="501"/>
              </a:cxn>
              <a:cxn ang="0">
                <a:pos x="448" y="445"/>
              </a:cxn>
              <a:cxn ang="0">
                <a:pos x="291" y="455"/>
              </a:cxn>
              <a:cxn ang="0">
                <a:pos x="305" y="414"/>
              </a:cxn>
              <a:cxn ang="0">
                <a:pos x="490" y="328"/>
              </a:cxn>
              <a:cxn ang="0">
                <a:pos x="319" y="335"/>
              </a:cxn>
              <a:cxn ang="0">
                <a:pos x="443" y="263"/>
              </a:cxn>
              <a:cxn ang="0">
                <a:pos x="594" y="231"/>
              </a:cxn>
              <a:cxn ang="0">
                <a:pos x="597" y="295"/>
              </a:cxn>
              <a:cxn ang="0">
                <a:pos x="598" y="285"/>
              </a:cxn>
              <a:cxn ang="0">
                <a:pos x="593" y="251"/>
              </a:cxn>
              <a:cxn ang="0">
                <a:pos x="311" y="167"/>
              </a:cxn>
              <a:cxn ang="0">
                <a:pos x="330" y="127"/>
              </a:cxn>
              <a:cxn ang="0">
                <a:pos x="402" y="159"/>
              </a:cxn>
              <a:cxn ang="0">
                <a:pos x="513" y="112"/>
              </a:cxn>
              <a:cxn ang="0">
                <a:pos x="497" y="175"/>
              </a:cxn>
              <a:cxn ang="0">
                <a:pos x="510" y="200"/>
              </a:cxn>
              <a:cxn ang="0">
                <a:pos x="453" y="200"/>
              </a:cxn>
              <a:cxn ang="0">
                <a:pos x="322" y="201"/>
              </a:cxn>
              <a:cxn ang="0">
                <a:pos x="227" y="215"/>
              </a:cxn>
              <a:cxn ang="0">
                <a:pos x="302" y="233"/>
              </a:cxn>
              <a:cxn ang="0">
                <a:pos x="523" y="203"/>
              </a:cxn>
              <a:cxn ang="0">
                <a:pos x="555" y="141"/>
              </a:cxn>
              <a:cxn ang="0">
                <a:pos x="487" y="98"/>
              </a:cxn>
              <a:cxn ang="0">
                <a:pos x="453" y="72"/>
              </a:cxn>
              <a:cxn ang="0">
                <a:pos x="394" y="75"/>
              </a:cxn>
              <a:cxn ang="0">
                <a:pos x="349" y="102"/>
              </a:cxn>
              <a:cxn ang="0">
                <a:pos x="422" y="99"/>
              </a:cxn>
              <a:cxn ang="0">
                <a:pos x="20" y="407"/>
              </a:cxn>
              <a:cxn ang="0">
                <a:pos x="37" y="221"/>
              </a:cxn>
              <a:cxn ang="0">
                <a:pos x="35" y="242"/>
              </a:cxn>
              <a:cxn ang="0">
                <a:pos x="10" y="302"/>
              </a:cxn>
              <a:cxn ang="0">
                <a:pos x="52" y="344"/>
              </a:cxn>
              <a:cxn ang="0">
                <a:pos x="30" y="305"/>
              </a:cxn>
              <a:cxn ang="0">
                <a:pos x="56" y="217"/>
              </a:cxn>
              <a:cxn ang="0">
                <a:pos x="37" y="375"/>
              </a:cxn>
              <a:cxn ang="0">
                <a:pos x="424" y="69"/>
              </a:cxn>
              <a:cxn ang="0">
                <a:pos x="510" y="160"/>
              </a:cxn>
              <a:cxn ang="0">
                <a:pos x="307" y="345"/>
              </a:cxn>
              <a:cxn ang="0">
                <a:pos x="500" y="243"/>
              </a:cxn>
              <a:cxn ang="0">
                <a:pos x="140" y="569"/>
              </a:cxn>
              <a:cxn ang="0">
                <a:pos x="272" y="777"/>
              </a:cxn>
              <a:cxn ang="0">
                <a:pos x="402" y="796"/>
              </a:cxn>
              <a:cxn ang="0">
                <a:pos x="462" y="805"/>
              </a:cxn>
              <a:cxn ang="0">
                <a:pos x="339" y="786"/>
              </a:cxn>
              <a:cxn ang="0">
                <a:pos x="332" y="738"/>
              </a:cxn>
              <a:cxn ang="0">
                <a:pos x="311" y="709"/>
              </a:cxn>
              <a:cxn ang="0">
                <a:pos x="206" y="770"/>
              </a:cxn>
              <a:cxn ang="0">
                <a:pos x="210" y="822"/>
              </a:cxn>
              <a:cxn ang="0">
                <a:pos x="319" y="813"/>
              </a:cxn>
              <a:cxn ang="0">
                <a:pos x="297" y="678"/>
              </a:cxn>
              <a:cxn ang="0">
                <a:pos x="452" y="54"/>
              </a:cxn>
            </a:cxnLst>
            <a:rect l="0" t="0" r="r" b="b"/>
            <a:pathLst>
              <a:path w="671" h="837">
                <a:moveTo>
                  <a:pt x="599" y="121"/>
                </a:moveTo>
                <a:lnTo>
                  <a:pt x="599" y="121"/>
                </a:lnTo>
                <a:lnTo>
                  <a:pt x="587" y="105"/>
                </a:lnTo>
                <a:lnTo>
                  <a:pt x="573" y="90"/>
                </a:lnTo>
                <a:lnTo>
                  <a:pt x="558" y="75"/>
                </a:lnTo>
                <a:lnTo>
                  <a:pt x="543" y="63"/>
                </a:lnTo>
                <a:lnTo>
                  <a:pt x="525" y="51"/>
                </a:lnTo>
                <a:lnTo>
                  <a:pt x="508" y="40"/>
                </a:lnTo>
                <a:lnTo>
                  <a:pt x="490" y="30"/>
                </a:lnTo>
                <a:lnTo>
                  <a:pt x="472" y="21"/>
                </a:lnTo>
                <a:lnTo>
                  <a:pt x="472" y="21"/>
                </a:lnTo>
                <a:lnTo>
                  <a:pt x="471" y="21"/>
                </a:lnTo>
                <a:lnTo>
                  <a:pt x="471" y="21"/>
                </a:lnTo>
                <a:lnTo>
                  <a:pt x="471" y="16"/>
                </a:lnTo>
                <a:lnTo>
                  <a:pt x="469" y="11"/>
                </a:lnTo>
                <a:lnTo>
                  <a:pt x="466" y="7"/>
                </a:lnTo>
                <a:lnTo>
                  <a:pt x="462" y="4"/>
                </a:lnTo>
                <a:lnTo>
                  <a:pt x="462" y="4"/>
                </a:lnTo>
                <a:lnTo>
                  <a:pt x="457" y="2"/>
                </a:lnTo>
                <a:lnTo>
                  <a:pt x="453" y="0"/>
                </a:lnTo>
                <a:lnTo>
                  <a:pt x="449" y="0"/>
                </a:lnTo>
                <a:lnTo>
                  <a:pt x="445" y="2"/>
                </a:lnTo>
                <a:lnTo>
                  <a:pt x="442" y="3"/>
                </a:lnTo>
                <a:lnTo>
                  <a:pt x="439" y="6"/>
                </a:lnTo>
                <a:lnTo>
                  <a:pt x="435" y="12"/>
                </a:lnTo>
                <a:lnTo>
                  <a:pt x="431" y="19"/>
                </a:lnTo>
                <a:lnTo>
                  <a:pt x="428" y="27"/>
                </a:lnTo>
                <a:lnTo>
                  <a:pt x="426" y="35"/>
                </a:lnTo>
                <a:lnTo>
                  <a:pt x="423" y="41"/>
                </a:lnTo>
                <a:lnTo>
                  <a:pt x="423" y="41"/>
                </a:lnTo>
                <a:lnTo>
                  <a:pt x="423" y="42"/>
                </a:lnTo>
                <a:lnTo>
                  <a:pt x="423" y="42"/>
                </a:lnTo>
                <a:lnTo>
                  <a:pt x="400" y="35"/>
                </a:lnTo>
                <a:lnTo>
                  <a:pt x="376" y="30"/>
                </a:lnTo>
                <a:lnTo>
                  <a:pt x="352" y="27"/>
                </a:lnTo>
                <a:lnTo>
                  <a:pt x="328" y="25"/>
                </a:lnTo>
                <a:lnTo>
                  <a:pt x="304" y="26"/>
                </a:lnTo>
                <a:lnTo>
                  <a:pt x="279" y="28"/>
                </a:lnTo>
                <a:lnTo>
                  <a:pt x="256" y="31"/>
                </a:lnTo>
                <a:lnTo>
                  <a:pt x="233" y="36"/>
                </a:lnTo>
                <a:lnTo>
                  <a:pt x="210" y="43"/>
                </a:lnTo>
                <a:lnTo>
                  <a:pt x="187" y="52"/>
                </a:lnTo>
                <a:lnTo>
                  <a:pt x="166" y="62"/>
                </a:lnTo>
                <a:lnTo>
                  <a:pt x="145" y="74"/>
                </a:lnTo>
                <a:lnTo>
                  <a:pt x="125" y="88"/>
                </a:lnTo>
                <a:lnTo>
                  <a:pt x="106" y="102"/>
                </a:lnTo>
                <a:lnTo>
                  <a:pt x="88" y="118"/>
                </a:lnTo>
                <a:lnTo>
                  <a:pt x="71" y="136"/>
                </a:lnTo>
                <a:lnTo>
                  <a:pt x="71" y="136"/>
                </a:lnTo>
                <a:lnTo>
                  <a:pt x="57" y="154"/>
                </a:lnTo>
                <a:lnTo>
                  <a:pt x="44" y="175"/>
                </a:lnTo>
                <a:lnTo>
                  <a:pt x="31" y="195"/>
                </a:lnTo>
                <a:lnTo>
                  <a:pt x="22" y="216"/>
                </a:lnTo>
                <a:lnTo>
                  <a:pt x="14" y="238"/>
                </a:lnTo>
                <a:lnTo>
                  <a:pt x="8" y="261"/>
                </a:lnTo>
                <a:lnTo>
                  <a:pt x="4" y="283"/>
                </a:lnTo>
                <a:lnTo>
                  <a:pt x="1" y="306"/>
                </a:lnTo>
                <a:lnTo>
                  <a:pt x="0" y="330"/>
                </a:lnTo>
                <a:lnTo>
                  <a:pt x="1" y="353"/>
                </a:lnTo>
                <a:lnTo>
                  <a:pt x="4" y="376"/>
                </a:lnTo>
                <a:lnTo>
                  <a:pt x="9" y="398"/>
                </a:lnTo>
                <a:lnTo>
                  <a:pt x="15" y="421"/>
                </a:lnTo>
                <a:lnTo>
                  <a:pt x="23" y="443"/>
                </a:lnTo>
                <a:lnTo>
                  <a:pt x="33" y="464"/>
                </a:lnTo>
                <a:lnTo>
                  <a:pt x="46" y="485"/>
                </a:lnTo>
                <a:lnTo>
                  <a:pt x="46" y="485"/>
                </a:lnTo>
                <a:lnTo>
                  <a:pt x="59" y="505"/>
                </a:lnTo>
                <a:lnTo>
                  <a:pt x="73" y="522"/>
                </a:lnTo>
                <a:lnTo>
                  <a:pt x="89" y="539"/>
                </a:lnTo>
                <a:lnTo>
                  <a:pt x="105" y="554"/>
                </a:lnTo>
                <a:lnTo>
                  <a:pt x="124" y="569"/>
                </a:lnTo>
                <a:lnTo>
                  <a:pt x="142" y="581"/>
                </a:lnTo>
                <a:lnTo>
                  <a:pt x="162" y="592"/>
                </a:lnTo>
                <a:lnTo>
                  <a:pt x="182" y="602"/>
                </a:lnTo>
                <a:lnTo>
                  <a:pt x="182" y="602"/>
                </a:lnTo>
                <a:lnTo>
                  <a:pt x="178" y="608"/>
                </a:lnTo>
                <a:lnTo>
                  <a:pt x="174" y="615"/>
                </a:lnTo>
                <a:lnTo>
                  <a:pt x="163" y="631"/>
                </a:lnTo>
                <a:lnTo>
                  <a:pt x="158" y="639"/>
                </a:lnTo>
                <a:lnTo>
                  <a:pt x="157" y="643"/>
                </a:lnTo>
                <a:lnTo>
                  <a:pt x="156" y="647"/>
                </a:lnTo>
                <a:lnTo>
                  <a:pt x="156" y="652"/>
                </a:lnTo>
                <a:lnTo>
                  <a:pt x="157" y="655"/>
                </a:lnTo>
                <a:lnTo>
                  <a:pt x="159" y="658"/>
                </a:lnTo>
                <a:lnTo>
                  <a:pt x="162" y="661"/>
                </a:lnTo>
                <a:lnTo>
                  <a:pt x="162" y="661"/>
                </a:lnTo>
                <a:lnTo>
                  <a:pt x="167" y="664"/>
                </a:lnTo>
                <a:lnTo>
                  <a:pt x="172" y="665"/>
                </a:lnTo>
                <a:lnTo>
                  <a:pt x="177" y="664"/>
                </a:lnTo>
                <a:lnTo>
                  <a:pt x="181" y="662"/>
                </a:lnTo>
                <a:lnTo>
                  <a:pt x="185" y="658"/>
                </a:lnTo>
                <a:lnTo>
                  <a:pt x="189" y="654"/>
                </a:lnTo>
                <a:lnTo>
                  <a:pt x="196" y="642"/>
                </a:lnTo>
                <a:lnTo>
                  <a:pt x="196" y="642"/>
                </a:lnTo>
                <a:lnTo>
                  <a:pt x="208" y="646"/>
                </a:lnTo>
                <a:lnTo>
                  <a:pt x="220" y="651"/>
                </a:lnTo>
                <a:lnTo>
                  <a:pt x="232" y="654"/>
                </a:lnTo>
                <a:lnTo>
                  <a:pt x="244" y="656"/>
                </a:lnTo>
                <a:lnTo>
                  <a:pt x="268" y="660"/>
                </a:lnTo>
                <a:lnTo>
                  <a:pt x="293" y="661"/>
                </a:lnTo>
                <a:lnTo>
                  <a:pt x="293" y="661"/>
                </a:lnTo>
                <a:lnTo>
                  <a:pt x="291" y="669"/>
                </a:lnTo>
                <a:lnTo>
                  <a:pt x="288" y="677"/>
                </a:lnTo>
                <a:lnTo>
                  <a:pt x="281" y="694"/>
                </a:lnTo>
                <a:lnTo>
                  <a:pt x="279" y="702"/>
                </a:lnTo>
                <a:lnTo>
                  <a:pt x="278" y="710"/>
                </a:lnTo>
                <a:lnTo>
                  <a:pt x="278" y="719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65" y="732"/>
                </a:lnTo>
                <a:lnTo>
                  <a:pt x="251" y="735"/>
                </a:lnTo>
                <a:lnTo>
                  <a:pt x="222" y="741"/>
                </a:lnTo>
                <a:lnTo>
                  <a:pt x="222" y="741"/>
                </a:lnTo>
                <a:lnTo>
                  <a:pt x="200" y="746"/>
                </a:lnTo>
                <a:lnTo>
                  <a:pt x="180" y="753"/>
                </a:lnTo>
                <a:lnTo>
                  <a:pt x="160" y="762"/>
                </a:lnTo>
                <a:lnTo>
                  <a:pt x="151" y="767"/>
                </a:lnTo>
                <a:lnTo>
                  <a:pt x="141" y="773"/>
                </a:lnTo>
                <a:lnTo>
                  <a:pt x="141" y="773"/>
                </a:lnTo>
                <a:lnTo>
                  <a:pt x="132" y="779"/>
                </a:lnTo>
                <a:lnTo>
                  <a:pt x="127" y="784"/>
                </a:lnTo>
                <a:lnTo>
                  <a:pt x="120" y="789"/>
                </a:lnTo>
                <a:lnTo>
                  <a:pt x="115" y="794"/>
                </a:lnTo>
                <a:lnTo>
                  <a:pt x="112" y="799"/>
                </a:lnTo>
                <a:lnTo>
                  <a:pt x="111" y="802"/>
                </a:lnTo>
                <a:lnTo>
                  <a:pt x="111" y="805"/>
                </a:lnTo>
                <a:lnTo>
                  <a:pt x="112" y="808"/>
                </a:lnTo>
                <a:lnTo>
                  <a:pt x="113" y="810"/>
                </a:lnTo>
                <a:lnTo>
                  <a:pt x="113" y="810"/>
                </a:lnTo>
                <a:lnTo>
                  <a:pt x="117" y="815"/>
                </a:lnTo>
                <a:lnTo>
                  <a:pt x="123" y="819"/>
                </a:lnTo>
                <a:lnTo>
                  <a:pt x="129" y="821"/>
                </a:lnTo>
                <a:lnTo>
                  <a:pt x="136" y="823"/>
                </a:lnTo>
                <a:lnTo>
                  <a:pt x="150" y="825"/>
                </a:lnTo>
                <a:lnTo>
                  <a:pt x="161" y="827"/>
                </a:lnTo>
                <a:lnTo>
                  <a:pt x="161" y="827"/>
                </a:lnTo>
                <a:lnTo>
                  <a:pt x="201" y="831"/>
                </a:lnTo>
                <a:lnTo>
                  <a:pt x="241" y="834"/>
                </a:lnTo>
                <a:lnTo>
                  <a:pt x="281" y="836"/>
                </a:lnTo>
                <a:lnTo>
                  <a:pt x="322" y="837"/>
                </a:lnTo>
                <a:lnTo>
                  <a:pt x="322" y="837"/>
                </a:lnTo>
                <a:lnTo>
                  <a:pt x="362" y="837"/>
                </a:lnTo>
                <a:lnTo>
                  <a:pt x="404" y="836"/>
                </a:lnTo>
                <a:lnTo>
                  <a:pt x="445" y="833"/>
                </a:lnTo>
                <a:lnTo>
                  <a:pt x="466" y="831"/>
                </a:lnTo>
                <a:lnTo>
                  <a:pt x="486" y="828"/>
                </a:lnTo>
                <a:lnTo>
                  <a:pt x="486" y="828"/>
                </a:lnTo>
                <a:lnTo>
                  <a:pt x="497" y="826"/>
                </a:lnTo>
                <a:lnTo>
                  <a:pt x="508" y="823"/>
                </a:lnTo>
                <a:lnTo>
                  <a:pt x="518" y="819"/>
                </a:lnTo>
                <a:lnTo>
                  <a:pt x="523" y="817"/>
                </a:lnTo>
                <a:lnTo>
                  <a:pt x="528" y="814"/>
                </a:lnTo>
                <a:lnTo>
                  <a:pt x="528" y="814"/>
                </a:lnTo>
                <a:lnTo>
                  <a:pt x="532" y="809"/>
                </a:lnTo>
                <a:lnTo>
                  <a:pt x="533" y="804"/>
                </a:lnTo>
                <a:lnTo>
                  <a:pt x="533" y="800"/>
                </a:lnTo>
                <a:lnTo>
                  <a:pt x="532" y="796"/>
                </a:lnTo>
                <a:lnTo>
                  <a:pt x="530" y="792"/>
                </a:lnTo>
                <a:lnTo>
                  <a:pt x="526" y="788"/>
                </a:lnTo>
                <a:lnTo>
                  <a:pt x="519" y="782"/>
                </a:lnTo>
                <a:lnTo>
                  <a:pt x="519" y="782"/>
                </a:lnTo>
                <a:lnTo>
                  <a:pt x="510" y="776"/>
                </a:lnTo>
                <a:lnTo>
                  <a:pt x="501" y="770"/>
                </a:lnTo>
                <a:lnTo>
                  <a:pt x="482" y="760"/>
                </a:lnTo>
                <a:lnTo>
                  <a:pt x="461" y="752"/>
                </a:lnTo>
                <a:lnTo>
                  <a:pt x="439" y="746"/>
                </a:lnTo>
                <a:lnTo>
                  <a:pt x="418" y="740"/>
                </a:lnTo>
                <a:lnTo>
                  <a:pt x="396" y="735"/>
                </a:lnTo>
                <a:lnTo>
                  <a:pt x="353" y="727"/>
                </a:lnTo>
                <a:lnTo>
                  <a:pt x="353" y="727"/>
                </a:lnTo>
                <a:lnTo>
                  <a:pt x="354" y="719"/>
                </a:lnTo>
                <a:lnTo>
                  <a:pt x="354" y="710"/>
                </a:lnTo>
                <a:lnTo>
                  <a:pt x="353" y="702"/>
                </a:lnTo>
                <a:lnTo>
                  <a:pt x="352" y="694"/>
                </a:lnTo>
                <a:lnTo>
                  <a:pt x="348" y="678"/>
                </a:lnTo>
                <a:lnTo>
                  <a:pt x="342" y="662"/>
                </a:lnTo>
                <a:lnTo>
                  <a:pt x="342" y="662"/>
                </a:lnTo>
                <a:lnTo>
                  <a:pt x="374" y="659"/>
                </a:lnTo>
                <a:lnTo>
                  <a:pt x="405" y="654"/>
                </a:lnTo>
                <a:lnTo>
                  <a:pt x="405" y="654"/>
                </a:lnTo>
                <a:lnTo>
                  <a:pt x="423" y="650"/>
                </a:lnTo>
                <a:lnTo>
                  <a:pt x="441" y="644"/>
                </a:lnTo>
                <a:lnTo>
                  <a:pt x="460" y="637"/>
                </a:lnTo>
                <a:lnTo>
                  <a:pt x="478" y="630"/>
                </a:lnTo>
                <a:lnTo>
                  <a:pt x="495" y="622"/>
                </a:lnTo>
                <a:lnTo>
                  <a:pt x="511" y="614"/>
                </a:lnTo>
                <a:lnTo>
                  <a:pt x="528" y="604"/>
                </a:lnTo>
                <a:lnTo>
                  <a:pt x="544" y="593"/>
                </a:lnTo>
                <a:lnTo>
                  <a:pt x="544" y="593"/>
                </a:lnTo>
                <a:lnTo>
                  <a:pt x="561" y="580"/>
                </a:lnTo>
                <a:lnTo>
                  <a:pt x="577" y="564"/>
                </a:lnTo>
                <a:lnTo>
                  <a:pt x="592" y="548"/>
                </a:lnTo>
                <a:lnTo>
                  <a:pt x="606" y="530"/>
                </a:lnTo>
                <a:lnTo>
                  <a:pt x="620" y="512"/>
                </a:lnTo>
                <a:lnTo>
                  <a:pt x="631" y="493"/>
                </a:lnTo>
                <a:lnTo>
                  <a:pt x="641" y="472"/>
                </a:lnTo>
                <a:lnTo>
                  <a:pt x="649" y="452"/>
                </a:lnTo>
                <a:lnTo>
                  <a:pt x="657" y="431"/>
                </a:lnTo>
                <a:lnTo>
                  <a:pt x="663" y="409"/>
                </a:lnTo>
                <a:lnTo>
                  <a:pt x="667" y="387"/>
                </a:lnTo>
                <a:lnTo>
                  <a:pt x="670" y="365"/>
                </a:lnTo>
                <a:lnTo>
                  <a:pt x="671" y="343"/>
                </a:lnTo>
                <a:lnTo>
                  <a:pt x="671" y="319"/>
                </a:lnTo>
                <a:lnTo>
                  <a:pt x="670" y="298"/>
                </a:lnTo>
                <a:lnTo>
                  <a:pt x="667" y="276"/>
                </a:lnTo>
                <a:lnTo>
                  <a:pt x="667" y="276"/>
                </a:lnTo>
                <a:lnTo>
                  <a:pt x="662" y="256"/>
                </a:lnTo>
                <a:lnTo>
                  <a:pt x="657" y="234"/>
                </a:lnTo>
                <a:lnTo>
                  <a:pt x="650" y="214"/>
                </a:lnTo>
                <a:lnTo>
                  <a:pt x="642" y="195"/>
                </a:lnTo>
                <a:lnTo>
                  <a:pt x="633" y="176"/>
                </a:lnTo>
                <a:lnTo>
                  <a:pt x="623" y="156"/>
                </a:lnTo>
                <a:lnTo>
                  <a:pt x="612" y="138"/>
                </a:lnTo>
                <a:lnTo>
                  <a:pt x="599" y="121"/>
                </a:lnTo>
                <a:lnTo>
                  <a:pt x="599" y="121"/>
                </a:lnTo>
                <a:close/>
                <a:moveTo>
                  <a:pt x="454" y="10"/>
                </a:moveTo>
                <a:lnTo>
                  <a:pt x="454" y="10"/>
                </a:lnTo>
                <a:lnTo>
                  <a:pt x="457" y="11"/>
                </a:lnTo>
                <a:lnTo>
                  <a:pt x="459" y="13"/>
                </a:lnTo>
                <a:lnTo>
                  <a:pt x="461" y="15"/>
                </a:lnTo>
                <a:lnTo>
                  <a:pt x="462" y="17"/>
                </a:lnTo>
                <a:lnTo>
                  <a:pt x="461" y="22"/>
                </a:lnTo>
                <a:lnTo>
                  <a:pt x="459" y="28"/>
                </a:lnTo>
                <a:lnTo>
                  <a:pt x="456" y="35"/>
                </a:lnTo>
                <a:lnTo>
                  <a:pt x="451" y="41"/>
                </a:lnTo>
                <a:lnTo>
                  <a:pt x="443" y="50"/>
                </a:lnTo>
                <a:lnTo>
                  <a:pt x="443" y="50"/>
                </a:lnTo>
                <a:lnTo>
                  <a:pt x="431" y="45"/>
                </a:lnTo>
                <a:lnTo>
                  <a:pt x="431" y="45"/>
                </a:lnTo>
                <a:lnTo>
                  <a:pt x="434" y="35"/>
                </a:lnTo>
                <a:lnTo>
                  <a:pt x="438" y="23"/>
                </a:lnTo>
                <a:lnTo>
                  <a:pt x="440" y="17"/>
                </a:lnTo>
                <a:lnTo>
                  <a:pt x="444" y="13"/>
                </a:lnTo>
                <a:lnTo>
                  <a:pt x="449" y="11"/>
                </a:lnTo>
                <a:lnTo>
                  <a:pt x="451" y="10"/>
                </a:lnTo>
                <a:lnTo>
                  <a:pt x="454" y="10"/>
                </a:lnTo>
                <a:lnTo>
                  <a:pt x="454" y="10"/>
                </a:lnTo>
                <a:close/>
                <a:moveTo>
                  <a:pt x="511" y="246"/>
                </a:moveTo>
                <a:lnTo>
                  <a:pt x="511" y="246"/>
                </a:lnTo>
                <a:lnTo>
                  <a:pt x="524" y="243"/>
                </a:lnTo>
                <a:lnTo>
                  <a:pt x="531" y="243"/>
                </a:lnTo>
                <a:lnTo>
                  <a:pt x="531" y="243"/>
                </a:lnTo>
                <a:lnTo>
                  <a:pt x="529" y="245"/>
                </a:lnTo>
                <a:lnTo>
                  <a:pt x="529" y="245"/>
                </a:lnTo>
                <a:lnTo>
                  <a:pt x="520" y="248"/>
                </a:lnTo>
                <a:lnTo>
                  <a:pt x="512" y="251"/>
                </a:lnTo>
                <a:lnTo>
                  <a:pt x="512" y="251"/>
                </a:lnTo>
                <a:lnTo>
                  <a:pt x="511" y="246"/>
                </a:lnTo>
                <a:lnTo>
                  <a:pt x="511" y="246"/>
                </a:lnTo>
                <a:close/>
                <a:moveTo>
                  <a:pt x="516" y="292"/>
                </a:moveTo>
                <a:lnTo>
                  <a:pt x="516" y="292"/>
                </a:lnTo>
                <a:lnTo>
                  <a:pt x="524" y="292"/>
                </a:lnTo>
                <a:lnTo>
                  <a:pt x="533" y="291"/>
                </a:lnTo>
                <a:lnTo>
                  <a:pt x="533" y="291"/>
                </a:lnTo>
                <a:lnTo>
                  <a:pt x="546" y="289"/>
                </a:lnTo>
                <a:lnTo>
                  <a:pt x="546" y="289"/>
                </a:lnTo>
                <a:lnTo>
                  <a:pt x="555" y="287"/>
                </a:lnTo>
                <a:lnTo>
                  <a:pt x="556" y="287"/>
                </a:lnTo>
                <a:lnTo>
                  <a:pt x="557" y="288"/>
                </a:lnTo>
                <a:lnTo>
                  <a:pt x="552" y="290"/>
                </a:lnTo>
                <a:lnTo>
                  <a:pt x="552" y="290"/>
                </a:lnTo>
                <a:lnTo>
                  <a:pt x="543" y="292"/>
                </a:lnTo>
                <a:lnTo>
                  <a:pt x="534" y="293"/>
                </a:lnTo>
                <a:lnTo>
                  <a:pt x="524" y="294"/>
                </a:lnTo>
                <a:lnTo>
                  <a:pt x="520" y="295"/>
                </a:lnTo>
                <a:lnTo>
                  <a:pt x="516" y="297"/>
                </a:lnTo>
                <a:lnTo>
                  <a:pt x="516" y="297"/>
                </a:lnTo>
                <a:lnTo>
                  <a:pt x="516" y="292"/>
                </a:lnTo>
                <a:lnTo>
                  <a:pt x="516" y="292"/>
                </a:lnTo>
                <a:close/>
                <a:moveTo>
                  <a:pt x="516" y="284"/>
                </a:moveTo>
                <a:lnTo>
                  <a:pt x="516" y="284"/>
                </a:lnTo>
                <a:lnTo>
                  <a:pt x="529" y="282"/>
                </a:lnTo>
                <a:lnTo>
                  <a:pt x="529" y="282"/>
                </a:lnTo>
                <a:lnTo>
                  <a:pt x="539" y="280"/>
                </a:lnTo>
                <a:lnTo>
                  <a:pt x="544" y="279"/>
                </a:lnTo>
                <a:lnTo>
                  <a:pt x="548" y="278"/>
                </a:lnTo>
                <a:lnTo>
                  <a:pt x="548" y="278"/>
                </a:lnTo>
                <a:lnTo>
                  <a:pt x="541" y="281"/>
                </a:lnTo>
                <a:lnTo>
                  <a:pt x="533" y="284"/>
                </a:lnTo>
                <a:lnTo>
                  <a:pt x="516" y="289"/>
                </a:lnTo>
                <a:lnTo>
                  <a:pt x="516" y="289"/>
                </a:lnTo>
                <a:lnTo>
                  <a:pt x="516" y="286"/>
                </a:lnTo>
                <a:lnTo>
                  <a:pt x="516" y="286"/>
                </a:lnTo>
                <a:lnTo>
                  <a:pt x="516" y="284"/>
                </a:lnTo>
                <a:lnTo>
                  <a:pt x="516" y="284"/>
                </a:lnTo>
                <a:close/>
                <a:moveTo>
                  <a:pt x="516" y="273"/>
                </a:moveTo>
                <a:lnTo>
                  <a:pt x="516" y="273"/>
                </a:lnTo>
                <a:lnTo>
                  <a:pt x="531" y="272"/>
                </a:lnTo>
                <a:lnTo>
                  <a:pt x="544" y="270"/>
                </a:lnTo>
                <a:lnTo>
                  <a:pt x="544" y="270"/>
                </a:lnTo>
                <a:lnTo>
                  <a:pt x="530" y="274"/>
                </a:lnTo>
                <a:lnTo>
                  <a:pt x="516" y="281"/>
                </a:lnTo>
                <a:lnTo>
                  <a:pt x="516" y="281"/>
                </a:lnTo>
                <a:lnTo>
                  <a:pt x="516" y="273"/>
                </a:lnTo>
                <a:lnTo>
                  <a:pt x="516" y="273"/>
                </a:lnTo>
                <a:close/>
                <a:moveTo>
                  <a:pt x="516" y="269"/>
                </a:moveTo>
                <a:lnTo>
                  <a:pt x="516" y="269"/>
                </a:lnTo>
                <a:lnTo>
                  <a:pt x="515" y="263"/>
                </a:lnTo>
                <a:lnTo>
                  <a:pt x="515" y="263"/>
                </a:lnTo>
                <a:lnTo>
                  <a:pt x="524" y="263"/>
                </a:lnTo>
                <a:lnTo>
                  <a:pt x="524" y="263"/>
                </a:lnTo>
                <a:lnTo>
                  <a:pt x="531" y="262"/>
                </a:lnTo>
                <a:lnTo>
                  <a:pt x="534" y="262"/>
                </a:lnTo>
                <a:lnTo>
                  <a:pt x="534" y="263"/>
                </a:lnTo>
                <a:lnTo>
                  <a:pt x="533" y="263"/>
                </a:lnTo>
                <a:lnTo>
                  <a:pt x="533" y="263"/>
                </a:lnTo>
                <a:lnTo>
                  <a:pt x="524" y="266"/>
                </a:lnTo>
                <a:lnTo>
                  <a:pt x="516" y="269"/>
                </a:lnTo>
                <a:lnTo>
                  <a:pt x="516" y="269"/>
                </a:lnTo>
                <a:close/>
                <a:moveTo>
                  <a:pt x="515" y="261"/>
                </a:moveTo>
                <a:lnTo>
                  <a:pt x="515" y="261"/>
                </a:lnTo>
                <a:lnTo>
                  <a:pt x="520" y="260"/>
                </a:lnTo>
                <a:lnTo>
                  <a:pt x="526" y="258"/>
                </a:lnTo>
                <a:lnTo>
                  <a:pt x="538" y="253"/>
                </a:lnTo>
                <a:lnTo>
                  <a:pt x="538" y="253"/>
                </a:lnTo>
                <a:lnTo>
                  <a:pt x="539" y="258"/>
                </a:lnTo>
                <a:lnTo>
                  <a:pt x="539" y="258"/>
                </a:lnTo>
                <a:lnTo>
                  <a:pt x="528" y="260"/>
                </a:lnTo>
                <a:lnTo>
                  <a:pt x="515" y="261"/>
                </a:lnTo>
                <a:lnTo>
                  <a:pt x="515" y="261"/>
                </a:lnTo>
                <a:close/>
                <a:moveTo>
                  <a:pt x="537" y="248"/>
                </a:moveTo>
                <a:lnTo>
                  <a:pt x="537" y="248"/>
                </a:lnTo>
                <a:lnTo>
                  <a:pt x="538" y="251"/>
                </a:lnTo>
                <a:lnTo>
                  <a:pt x="538" y="251"/>
                </a:lnTo>
                <a:lnTo>
                  <a:pt x="533" y="251"/>
                </a:lnTo>
                <a:lnTo>
                  <a:pt x="529" y="251"/>
                </a:lnTo>
                <a:lnTo>
                  <a:pt x="519" y="253"/>
                </a:lnTo>
                <a:lnTo>
                  <a:pt x="519" y="253"/>
                </a:lnTo>
                <a:lnTo>
                  <a:pt x="513" y="254"/>
                </a:lnTo>
                <a:lnTo>
                  <a:pt x="515" y="252"/>
                </a:lnTo>
                <a:lnTo>
                  <a:pt x="525" y="249"/>
                </a:lnTo>
                <a:lnTo>
                  <a:pt x="525" y="249"/>
                </a:lnTo>
                <a:lnTo>
                  <a:pt x="532" y="246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7" y="248"/>
                </a:lnTo>
                <a:lnTo>
                  <a:pt x="537" y="248"/>
                </a:lnTo>
                <a:close/>
                <a:moveTo>
                  <a:pt x="528" y="253"/>
                </a:moveTo>
                <a:lnTo>
                  <a:pt x="528" y="253"/>
                </a:lnTo>
                <a:lnTo>
                  <a:pt x="530" y="253"/>
                </a:lnTo>
                <a:lnTo>
                  <a:pt x="528" y="254"/>
                </a:lnTo>
                <a:lnTo>
                  <a:pt x="521" y="256"/>
                </a:lnTo>
                <a:lnTo>
                  <a:pt x="521" y="256"/>
                </a:lnTo>
                <a:lnTo>
                  <a:pt x="514" y="259"/>
                </a:lnTo>
                <a:lnTo>
                  <a:pt x="514" y="259"/>
                </a:lnTo>
                <a:lnTo>
                  <a:pt x="513" y="256"/>
                </a:lnTo>
                <a:lnTo>
                  <a:pt x="513" y="256"/>
                </a:lnTo>
                <a:lnTo>
                  <a:pt x="520" y="255"/>
                </a:lnTo>
                <a:lnTo>
                  <a:pt x="528" y="253"/>
                </a:lnTo>
                <a:lnTo>
                  <a:pt x="528" y="253"/>
                </a:lnTo>
                <a:close/>
                <a:moveTo>
                  <a:pt x="516" y="304"/>
                </a:moveTo>
                <a:lnTo>
                  <a:pt x="516" y="304"/>
                </a:lnTo>
                <a:lnTo>
                  <a:pt x="525" y="304"/>
                </a:lnTo>
                <a:lnTo>
                  <a:pt x="535" y="303"/>
                </a:lnTo>
                <a:lnTo>
                  <a:pt x="552" y="299"/>
                </a:lnTo>
                <a:lnTo>
                  <a:pt x="552" y="299"/>
                </a:lnTo>
                <a:lnTo>
                  <a:pt x="559" y="299"/>
                </a:lnTo>
                <a:lnTo>
                  <a:pt x="560" y="299"/>
                </a:lnTo>
                <a:lnTo>
                  <a:pt x="560" y="299"/>
                </a:lnTo>
                <a:lnTo>
                  <a:pt x="554" y="302"/>
                </a:lnTo>
                <a:lnTo>
                  <a:pt x="554" y="302"/>
                </a:lnTo>
                <a:lnTo>
                  <a:pt x="546" y="306"/>
                </a:lnTo>
                <a:lnTo>
                  <a:pt x="539" y="308"/>
                </a:lnTo>
                <a:lnTo>
                  <a:pt x="539" y="308"/>
                </a:lnTo>
                <a:lnTo>
                  <a:pt x="519" y="313"/>
                </a:lnTo>
                <a:lnTo>
                  <a:pt x="519" y="313"/>
                </a:lnTo>
                <a:lnTo>
                  <a:pt x="517" y="309"/>
                </a:lnTo>
                <a:lnTo>
                  <a:pt x="516" y="304"/>
                </a:lnTo>
                <a:lnTo>
                  <a:pt x="516" y="304"/>
                </a:lnTo>
                <a:close/>
                <a:moveTo>
                  <a:pt x="559" y="314"/>
                </a:moveTo>
                <a:lnTo>
                  <a:pt x="559" y="314"/>
                </a:lnTo>
                <a:lnTo>
                  <a:pt x="553" y="317"/>
                </a:lnTo>
                <a:lnTo>
                  <a:pt x="546" y="319"/>
                </a:lnTo>
                <a:lnTo>
                  <a:pt x="546" y="319"/>
                </a:lnTo>
                <a:lnTo>
                  <a:pt x="536" y="320"/>
                </a:lnTo>
                <a:lnTo>
                  <a:pt x="536" y="320"/>
                </a:lnTo>
                <a:lnTo>
                  <a:pt x="528" y="320"/>
                </a:lnTo>
                <a:lnTo>
                  <a:pt x="522" y="317"/>
                </a:lnTo>
                <a:lnTo>
                  <a:pt x="522" y="317"/>
                </a:lnTo>
                <a:lnTo>
                  <a:pt x="532" y="316"/>
                </a:lnTo>
                <a:lnTo>
                  <a:pt x="541" y="315"/>
                </a:lnTo>
                <a:lnTo>
                  <a:pt x="541" y="315"/>
                </a:lnTo>
                <a:lnTo>
                  <a:pt x="550" y="313"/>
                </a:lnTo>
                <a:lnTo>
                  <a:pt x="550" y="313"/>
                </a:lnTo>
                <a:lnTo>
                  <a:pt x="556" y="312"/>
                </a:lnTo>
                <a:lnTo>
                  <a:pt x="560" y="312"/>
                </a:lnTo>
                <a:lnTo>
                  <a:pt x="560" y="313"/>
                </a:lnTo>
                <a:lnTo>
                  <a:pt x="559" y="314"/>
                </a:lnTo>
                <a:lnTo>
                  <a:pt x="559" y="314"/>
                </a:lnTo>
                <a:close/>
                <a:moveTo>
                  <a:pt x="565" y="309"/>
                </a:moveTo>
                <a:lnTo>
                  <a:pt x="565" y="309"/>
                </a:lnTo>
                <a:lnTo>
                  <a:pt x="564" y="309"/>
                </a:lnTo>
                <a:lnTo>
                  <a:pt x="564" y="309"/>
                </a:lnTo>
                <a:lnTo>
                  <a:pt x="551" y="311"/>
                </a:lnTo>
                <a:lnTo>
                  <a:pt x="537" y="313"/>
                </a:lnTo>
                <a:lnTo>
                  <a:pt x="537" y="313"/>
                </a:lnTo>
                <a:lnTo>
                  <a:pt x="530" y="315"/>
                </a:lnTo>
                <a:lnTo>
                  <a:pt x="521" y="315"/>
                </a:lnTo>
                <a:lnTo>
                  <a:pt x="521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6" y="313"/>
                </a:lnTo>
                <a:lnTo>
                  <a:pt x="526" y="313"/>
                </a:lnTo>
                <a:lnTo>
                  <a:pt x="537" y="311"/>
                </a:lnTo>
                <a:lnTo>
                  <a:pt x="546" y="308"/>
                </a:lnTo>
                <a:lnTo>
                  <a:pt x="556" y="304"/>
                </a:lnTo>
                <a:lnTo>
                  <a:pt x="564" y="298"/>
                </a:lnTo>
                <a:lnTo>
                  <a:pt x="564" y="298"/>
                </a:lnTo>
                <a:lnTo>
                  <a:pt x="565" y="298"/>
                </a:lnTo>
                <a:lnTo>
                  <a:pt x="565" y="298"/>
                </a:lnTo>
                <a:lnTo>
                  <a:pt x="566" y="300"/>
                </a:lnTo>
                <a:lnTo>
                  <a:pt x="566" y="300"/>
                </a:lnTo>
                <a:lnTo>
                  <a:pt x="567" y="305"/>
                </a:lnTo>
                <a:lnTo>
                  <a:pt x="565" y="309"/>
                </a:lnTo>
                <a:lnTo>
                  <a:pt x="565" y="309"/>
                </a:lnTo>
                <a:close/>
                <a:moveTo>
                  <a:pt x="564" y="296"/>
                </a:moveTo>
                <a:lnTo>
                  <a:pt x="564" y="296"/>
                </a:lnTo>
                <a:lnTo>
                  <a:pt x="551" y="298"/>
                </a:lnTo>
                <a:lnTo>
                  <a:pt x="539" y="300"/>
                </a:lnTo>
                <a:lnTo>
                  <a:pt x="539" y="300"/>
                </a:lnTo>
                <a:lnTo>
                  <a:pt x="531" y="301"/>
                </a:lnTo>
                <a:lnTo>
                  <a:pt x="522" y="302"/>
                </a:lnTo>
                <a:lnTo>
                  <a:pt x="522" y="302"/>
                </a:lnTo>
                <a:lnTo>
                  <a:pt x="516" y="302"/>
                </a:lnTo>
                <a:lnTo>
                  <a:pt x="516" y="302"/>
                </a:lnTo>
                <a:lnTo>
                  <a:pt x="516" y="300"/>
                </a:lnTo>
                <a:lnTo>
                  <a:pt x="516" y="300"/>
                </a:lnTo>
                <a:lnTo>
                  <a:pt x="520" y="298"/>
                </a:lnTo>
                <a:lnTo>
                  <a:pt x="524" y="296"/>
                </a:lnTo>
                <a:lnTo>
                  <a:pt x="524" y="296"/>
                </a:lnTo>
                <a:lnTo>
                  <a:pt x="534" y="295"/>
                </a:lnTo>
                <a:lnTo>
                  <a:pt x="543" y="294"/>
                </a:lnTo>
                <a:lnTo>
                  <a:pt x="552" y="292"/>
                </a:lnTo>
                <a:lnTo>
                  <a:pt x="556" y="291"/>
                </a:lnTo>
                <a:lnTo>
                  <a:pt x="559" y="288"/>
                </a:lnTo>
                <a:lnTo>
                  <a:pt x="559" y="288"/>
                </a:lnTo>
                <a:lnTo>
                  <a:pt x="564" y="297"/>
                </a:lnTo>
                <a:lnTo>
                  <a:pt x="564" y="297"/>
                </a:lnTo>
                <a:lnTo>
                  <a:pt x="564" y="296"/>
                </a:lnTo>
                <a:lnTo>
                  <a:pt x="564" y="296"/>
                </a:lnTo>
                <a:close/>
                <a:moveTo>
                  <a:pt x="520" y="290"/>
                </a:moveTo>
                <a:lnTo>
                  <a:pt x="520" y="290"/>
                </a:lnTo>
                <a:lnTo>
                  <a:pt x="517" y="291"/>
                </a:lnTo>
                <a:lnTo>
                  <a:pt x="521" y="289"/>
                </a:lnTo>
                <a:lnTo>
                  <a:pt x="521" y="289"/>
                </a:lnTo>
                <a:lnTo>
                  <a:pt x="536" y="285"/>
                </a:lnTo>
                <a:lnTo>
                  <a:pt x="536" y="285"/>
                </a:lnTo>
                <a:lnTo>
                  <a:pt x="544" y="282"/>
                </a:lnTo>
                <a:lnTo>
                  <a:pt x="552" y="278"/>
                </a:lnTo>
                <a:lnTo>
                  <a:pt x="552" y="278"/>
                </a:lnTo>
                <a:lnTo>
                  <a:pt x="553" y="280"/>
                </a:lnTo>
                <a:lnTo>
                  <a:pt x="553" y="280"/>
                </a:lnTo>
                <a:lnTo>
                  <a:pt x="557" y="285"/>
                </a:lnTo>
                <a:lnTo>
                  <a:pt x="557" y="285"/>
                </a:lnTo>
                <a:lnTo>
                  <a:pt x="539" y="288"/>
                </a:lnTo>
                <a:lnTo>
                  <a:pt x="530" y="289"/>
                </a:lnTo>
                <a:lnTo>
                  <a:pt x="520" y="290"/>
                </a:lnTo>
                <a:lnTo>
                  <a:pt x="520" y="290"/>
                </a:lnTo>
                <a:close/>
                <a:moveTo>
                  <a:pt x="523" y="281"/>
                </a:moveTo>
                <a:lnTo>
                  <a:pt x="523" y="281"/>
                </a:lnTo>
                <a:lnTo>
                  <a:pt x="518" y="282"/>
                </a:lnTo>
                <a:lnTo>
                  <a:pt x="519" y="281"/>
                </a:lnTo>
                <a:lnTo>
                  <a:pt x="526" y="278"/>
                </a:lnTo>
                <a:lnTo>
                  <a:pt x="526" y="278"/>
                </a:lnTo>
                <a:lnTo>
                  <a:pt x="537" y="274"/>
                </a:lnTo>
                <a:lnTo>
                  <a:pt x="547" y="271"/>
                </a:lnTo>
                <a:lnTo>
                  <a:pt x="547" y="271"/>
                </a:lnTo>
                <a:lnTo>
                  <a:pt x="550" y="275"/>
                </a:lnTo>
                <a:lnTo>
                  <a:pt x="550" y="275"/>
                </a:lnTo>
                <a:lnTo>
                  <a:pt x="537" y="278"/>
                </a:lnTo>
                <a:lnTo>
                  <a:pt x="523" y="281"/>
                </a:lnTo>
                <a:lnTo>
                  <a:pt x="523" y="281"/>
                </a:lnTo>
                <a:close/>
                <a:moveTo>
                  <a:pt x="528" y="270"/>
                </a:moveTo>
                <a:lnTo>
                  <a:pt x="528" y="270"/>
                </a:lnTo>
                <a:lnTo>
                  <a:pt x="519" y="271"/>
                </a:lnTo>
                <a:lnTo>
                  <a:pt x="518" y="270"/>
                </a:lnTo>
                <a:lnTo>
                  <a:pt x="518" y="270"/>
                </a:lnTo>
                <a:lnTo>
                  <a:pt x="522" y="268"/>
                </a:lnTo>
                <a:lnTo>
                  <a:pt x="522" y="268"/>
                </a:lnTo>
                <a:lnTo>
                  <a:pt x="532" y="266"/>
                </a:lnTo>
                <a:lnTo>
                  <a:pt x="537" y="264"/>
                </a:lnTo>
                <a:lnTo>
                  <a:pt x="541" y="261"/>
                </a:lnTo>
                <a:lnTo>
                  <a:pt x="541" y="261"/>
                </a:lnTo>
                <a:lnTo>
                  <a:pt x="545" y="269"/>
                </a:lnTo>
                <a:lnTo>
                  <a:pt x="545" y="269"/>
                </a:lnTo>
                <a:lnTo>
                  <a:pt x="528" y="270"/>
                </a:lnTo>
                <a:lnTo>
                  <a:pt x="528" y="270"/>
                </a:lnTo>
                <a:close/>
                <a:moveTo>
                  <a:pt x="539" y="241"/>
                </a:moveTo>
                <a:lnTo>
                  <a:pt x="539" y="241"/>
                </a:lnTo>
                <a:lnTo>
                  <a:pt x="538" y="241"/>
                </a:lnTo>
                <a:lnTo>
                  <a:pt x="538" y="240"/>
                </a:lnTo>
                <a:lnTo>
                  <a:pt x="538" y="240"/>
                </a:lnTo>
                <a:lnTo>
                  <a:pt x="523" y="242"/>
                </a:lnTo>
                <a:lnTo>
                  <a:pt x="510" y="243"/>
                </a:lnTo>
                <a:lnTo>
                  <a:pt x="510" y="243"/>
                </a:lnTo>
                <a:lnTo>
                  <a:pt x="510" y="245"/>
                </a:lnTo>
                <a:lnTo>
                  <a:pt x="510" y="245"/>
                </a:lnTo>
                <a:lnTo>
                  <a:pt x="509" y="242"/>
                </a:lnTo>
                <a:lnTo>
                  <a:pt x="509" y="242"/>
                </a:lnTo>
                <a:lnTo>
                  <a:pt x="508" y="239"/>
                </a:lnTo>
                <a:lnTo>
                  <a:pt x="508" y="239"/>
                </a:lnTo>
                <a:lnTo>
                  <a:pt x="525" y="237"/>
                </a:lnTo>
                <a:lnTo>
                  <a:pt x="543" y="233"/>
                </a:lnTo>
                <a:lnTo>
                  <a:pt x="559" y="230"/>
                </a:lnTo>
                <a:lnTo>
                  <a:pt x="576" y="227"/>
                </a:lnTo>
                <a:lnTo>
                  <a:pt x="576" y="227"/>
                </a:lnTo>
                <a:lnTo>
                  <a:pt x="587" y="225"/>
                </a:lnTo>
                <a:lnTo>
                  <a:pt x="587" y="225"/>
                </a:lnTo>
                <a:lnTo>
                  <a:pt x="596" y="223"/>
                </a:lnTo>
                <a:lnTo>
                  <a:pt x="594" y="224"/>
                </a:lnTo>
                <a:lnTo>
                  <a:pt x="594" y="224"/>
                </a:lnTo>
                <a:lnTo>
                  <a:pt x="575" y="230"/>
                </a:lnTo>
                <a:lnTo>
                  <a:pt x="556" y="236"/>
                </a:lnTo>
                <a:lnTo>
                  <a:pt x="556" y="236"/>
                </a:lnTo>
                <a:lnTo>
                  <a:pt x="552" y="234"/>
                </a:lnTo>
                <a:lnTo>
                  <a:pt x="552" y="234"/>
                </a:lnTo>
                <a:lnTo>
                  <a:pt x="547" y="234"/>
                </a:lnTo>
                <a:lnTo>
                  <a:pt x="543" y="235"/>
                </a:lnTo>
                <a:lnTo>
                  <a:pt x="541" y="238"/>
                </a:lnTo>
                <a:lnTo>
                  <a:pt x="539" y="241"/>
                </a:lnTo>
                <a:lnTo>
                  <a:pt x="539" y="241"/>
                </a:lnTo>
                <a:close/>
                <a:moveTo>
                  <a:pt x="484" y="260"/>
                </a:moveTo>
                <a:lnTo>
                  <a:pt x="484" y="260"/>
                </a:lnTo>
                <a:lnTo>
                  <a:pt x="484" y="260"/>
                </a:lnTo>
                <a:lnTo>
                  <a:pt x="484" y="260"/>
                </a:lnTo>
                <a:lnTo>
                  <a:pt x="485" y="264"/>
                </a:lnTo>
                <a:lnTo>
                  <a:pt x="485" y="264"/>
                </a:lnTo>
                <a:lnTo>
                  <a:pt x="486" y="268"/>
                </a:lnTo>
                <a:lnTo>
                  <a:pt x="486" y="268"/>
                </a:lnTo>
                <a:lnTo>
                  <a:pt x="477" y="269"/>
                </a:lnTo>
                <a:lnTo>
                  <a:pt x="469" y="273"/>
                </a:lnTo>
                <a:lnTo>
                  <a:pt x="469" y="273"/>
                </a:lnTo>
                <a:lnTo>
                  <a:pt x="443" y="281"/>
                </a:lnTo>
                <a:lnTo>
                  <a:pt x="430" y="285"/>
                </a:lnTo>
                <a:lnTo>
                  <a:pt x="417" y="289"/>
                </a:lnTo>
                <a:lnTo>
                  <a:pt x="417" y="289"/>
                </a:lnTo>
                <a:lnTo>
                  <a:pt x="388" y="295"/>
                </a:lnTo>
                <a:lnTo>
                  <a:pt x="374" y="298"/>
                </a:lnTo>
                <a:lnTo>
                  <a:pt x="359" y="303"/>
                </a:lnTo>
                <a:lnTo>
                  <a:pt x="359" y="303"/>
                </a:lnTo>
                <a:lnTo>
                  <a:pt x="348" y="307"/>
                </a:lnTo>
                <a:lnTo>
                  <a:pt x="336" y="311"/>
                </a:lnTo>
                <a:lnTo>
                  <a:pt x="336" y="311"/>
                </a:lnTo>
                <a:lnTo>
                  <a:pt x="332" y="312"/>
                </a:lnTo>
                <a:lnTo>
                  <a:pt x="326" y="313"/>
                </a:lnTo>
                <a:lnTo>
                  <a:pt x="326" y="313"/>
                </a:lnTo>
                <a:lnTo>
                  <a:pt x="326" y="312"/>
                </a:lnTo>
                <a:lnTo>
                  <a:pt x="326" y="312"/>
                </a:lnTo>
                <a:lnTo>
                  <a:pt x="330" y="310"/>
                </a:lnTo>
                <a:lnTo>
                  <a:pt x="335" y="308"/>
                </a:lnTo>
                <a:lnTo>
                  <a:pt x="345" y="306"/>
                </a:lnTo>
                <a:lnTo>
                  <a:pt x="345" y="306"/>
                </a:lnTo>
                <a:lnTo>
                  <a:pt x="367" y="299"/>
                </a:lnTo>
                <a:lnTo>
                  <a:pt x="387" y="292"/>
                </a:lnTo>
                <a:lnTo>
                  <a:pt x="428" y="277"/>
                </a:lnTo>
                <a:lnTo>
                  <a:pt x="428" y="277"/>
                </a:lnTo>
                <a:lnTo>
                  <a:pt x="457" y="269"/>
                </a:lnTo>
                <a:lnTo>
                  <a:pt x="484" y="260"/>
                </a:lnTo>
                <a:lnTo>
                  <a:pt x="484" y="260"/>
                </a:lnTo>
                <a:close/>
                <a:moveTo>
                  <a:pt x="398" y="287"/>
                </a:moveTo>
                <a:lnTo>
                  <a:pt x="398" y="287"/>
                </a:lnTo>
                <a:lnTo>
                  <a:pt x="375" y="294"/>
                </a:lnTo>
                <a:lnTo>
                  <a:pt x="351" y="301"/>
                </a:lnTo>
                <a:lnTo>
                  <a:pt x="351" y="301"/>
                </a:lnTo>
                <a:lnTo>
                  <a:pt x="339" y="305"/>
                </a:lnTo>
                <a:lnTo>
                  <a:pt x="333" y="307"/>
                </a:lnTo>
                <a:lnTo>
                  <a:pt x="327" y="309"/>
                </a:lnTo>
                <a:lnTo>
                  <a:pt x="327" y="309"/>
                </a:lnTo>
                <a:lnTo>
                  <a:pt x="327" y="301"/>
                </a:lnTo>
                <a:lnTo>
                  <a:pt x="327" y="301"/>
                </a:lnTo>
                <a:lnTo>
                  <a:pt x="336" y="300"/>
                </a:lnTo>
                <a:lnTo>
                  <a:pt x="344" y="299"/>
                </a:lnTo>
                <a:lnTo>
                  <a:pt x="362" y="295"/>
                </a:lnTo>
                <a:lnTo>
                  <a:pt x="398" y="285"/>
                </a:lnTo>
                <a:lnTo>
                  <a:pt x="398" y="285"/>
                </a:lnTo>
                <a:lnTo>
                  <a:pt x="414" y="281"/>
                </a:lnTo>
                <a:lnTo>
                  <a:pt x="414" y="281"/>
                </a:lnTo>
                <a:lnTo>
                  <a:pt x="398" y="287"/>
                </a:lnTo>
                <a:lnTo>
                  <a:pt x="398" y="287"/>
                </a:lnTo>
                <a:close/>
                <a:moveTo>
                  <a:pt x="324" y="290"/>
                </a:moveTo>
                <a:lnTo>
                  <a:pt x="324" y="290"/>
                </a:lnTo>
                <a:lnTo>
                  <a:pt x="332" y="286"/>
                </a:lnTo>
                <a:lnTo>
                  <a:pt x="342" y="283"/>
                </a:lnTo>
                <a:lnTo>
                  <a:pt x="361" y="278"/>
                </a:lnTo>
                <a:lnTo>
                  <a:pt x="400" y="269"/>
                </a:lnTo>
                <a:lnTo>
                  <a:pt x="400" y="269"/>
                </a:lnTo>
                <a:lnTo>
                  <a:pt x="419" y="265"/>
                </a:lnTo>
                <a:lnTo>
                  <a:pt x="439" y="261"/>
                </a:lnTo>
                <a:lnTo>
                  <a:pt x="450" y="258"/>
                </a:lnTo>
                <a:lnTo>
                  <a:pt x="459" y="254"/>
                </a:lnTo>
                <a:lnTo>
                  <a:pt x="468" y="251"/>
                </a:lnTo>
                <a:lnTo>
                  <a:pt x="476" y="246"/>
                </a:lnTo>
                <a:lnTo>
                  <a:pt x="476" y="246"/>
                </a:lnTo>
                <a:lnTo>
                  <a:pt x="467" y="252"/>
                </a:lnTo>
                <a:lnTo>
                  <a:pt x="457" y="256"/>
                </a:lnTo>
                <a:lnTo>
                  <a:pt x="434" y="264"/>
                </a:lnTo>
                <a:lnTo>
                  <a:pt x="413" y="271"/>
                </a:lnTo>
                <a:lnTo>
                  <a:pt x="392" y="278"/>
                </a:lnTo>
                <a:lnTo>
                  <a:pt x="392" y="278"/>
                </a:lnTo>
                <a:lnTo>
                  <a:pt x="371" y="285"/>
                </a:lnTo>
                <a:lnTo>
                  <a:pt x="349" y="292"/>
                </a:lnTo>
                <a:lnTo>
                  <a:pt x="349" y="292"/>
                </a:lnTo>
                <a:lnTo>
                  <a:pt x="338" y="294"/>
                </a:lnTo>
                <a:lnTo>
                  <a:pt x="332" y="295"/>
                </a:lnTo>
                <a:lnTo>
                  <a:pt x="326" y="297"/>
                </a:lnTo>
                <a:lnTo>
                  <a:pt x="326" y="297"/>
                </a:lnTo>
                <a:lnTo>
                  <a:pt x="324" y="290"/>
                </a:lnTo>
                <a:lnTo>
                  <a:pt x="324" y="290"/>
                </a:lnTo>
                <a:close/>
                <a:moveTo>
                  <a:pt x="326" y="314"/>
                </a:moveTo>
                <a:lnTo>
                  <a:pt x="326" y="314"/>
                </a:lnTo>
                <a:lnTo>
                  <a:pt x="333" y="314"/>
                </a:lnTo>
                <a:lnTo>
                  <a:pt x="339" y="312"/>
                </a:lnTo>
                <a:lnTo>
                  <a:pt x="352" y="308"/>
                </a:lnTo>
                <a:lnTo>
                  <a:pt x="352" y="308"/>
                </a:lnTo>
                <a:lnTo>
                  <a:pt x="362" y="304"/>
                </a:lnTo>
                <a:lnTo>
                  <a:pt x="372" y="302"/>
                </a:lnTo>
                <a:lnTo>
                  <a:pt x="392" y="297"/>
                </a:lnTo>
                <a:lnTo>
                  <a:pt x="392" y="297"/>
                </a:lnTo>
                <a:lnTo>
                  <a:pt x="408" y="293"/>
                </a:lnTo>
                <a:lnTo>
                  <a:pt x="424" y="289"/>
                </a:lnTo>
                <a:lnTo>
                  <a:pt x="457" y="279"/>
                </a:lnTo>
                <a:lnTo>
                  <a:pt x="457" y="279"/>
                </a:lnTo>
                <a:lnTo>
                  <a:pt x="444" y="284"/>
                </a:lnTo>
                <a:lnTo>
                  <a:pt x="431" y="288"/>
                </a:lnTo>
                <a:lnTo>
                  <a:pt x="406" y="295"/>
                </a:lnTo>
                <a:lnTo>
                  <a:pt x="406" y="295"/>
                </a:lnTo>
                <a:lnTo>
                  <a:pt x="359" y="309"/>
                </a:lnTo>
                <a:lnTo>
                  <a:pt x="359" y="309"/>
                </a:lnTo>
                <a:lnTo>
                  <a:pt x="342" y="315"/>
                </a:lnTo>
                <a:lnTo>
                  <a:pt x="324" y="320"/>
                </a:lnTo>
                <a:lnTo>
                  <a:pt x="324" y="320"/>
                </a:lnTo>
                <a:lnTo>
                  <a:pt x="326" y="314"/>
                </a:lnTo>
                <a:lnTo>
                  <a:pt x="326" y="314"/>
                </a:lnTo>
                <a:close/>
                <a:moveTo>
                  <a:pt x="322" y="326"/>
                </a:moveTo>
                <a:lnTo>
                  <a:pt x="322" y="326"/>
                </a:lnTo>
                <a:lnTo>
                  <a:pt x="331" y="324"/>
                </a:lnTo>
                <a:lnTo>
                  <a:pt x="339" y="323"/>
                </a:lnTo>
                <a:lnTo>
                  <a:pt x="355" y="318"/>
                </a:lnTo>
                <a:lnTo>
                  <a:pt x="355" y="318"/>
                </a:lnTo>
                <a:lnTo>
                  <a:pt x="373" y="312"/>
                </a:lnTo>
                <a:lnTo>
                  <a:pt x="390" y="307"/>
                </a:lnTo>
                <a:lnTo>
                  <a:pt x="390" y="307"/>
                </a:lnTo>
                <a:lnTo>
                  <a:pt x="374" y="314"/>
                </a:lnTo>
                <a:lnTo>
                  <a:pt x="356" y="321"/>
                </a:lnTo>
                <a:lnTo>
                  <a:pt x="356" y="321"/>
                </a:lnTo>
                <a:lnTo>
                  <a:pt x="347" y="324"/>
                </a:lnTo>
                <a:lnTo>
                  <a:pt x="338" y="327"/>
                </a:lnTo>
                <a:lnTo>
                  <a:pt x="329" y="330"/>
                </a:lnTo>
                <a:lnTo>
                  <a:pt x="320" y="333"/>
                </a:lnTo>
                <a:lnTo>
                  <a:pt x="320" y="333"/>
                </a:lnTo>
                <a:lnTo>
                  <a:pt x="322" y="326"/>
                </a:lnTo>
                <a:lnTo>
                  <a:pt x="322" y="326"/>
                </a:lnTo>
                <a:close/>
                <a:moveTo>
                  <a:pt x="318" y="338"/>
                </a:moveTo>
                <a:lnTo>
                  <a:pt x="318" y="338"/>
                </a:lnTo>
                <a:lnTo>
                  <a:pt x="326" y="337"/>
                </a:lnTo>
                <a:lnTo>
                  <a:pt x="334" y="335"/>
                </a:lnTo>
                <a:lnTo>
                  <a:pt x="350" y="330"/>
                </a:lnTo>
                <a:lnTo>
                  <a:pt x="350" y="330"/>
                </a:lnTo>
                <a:lnTo>
                  <a:pt x="374" y="323"/>
                </a:lnTo>
                <a:lnTo>
                  <a:pt x="396" y="317"/>
                </a:lnTo>
                <a:lnTo>
                  <a:pt x="396" y="317"/>
                </a:lnTo>
                <a:lnTo>
                  <a:pt x="445" y="302"/>
                </a:lnTo>
                <a:lnTo>
                  <a:pt x="495" y="287"/>
                </a:lnTo>
                <a:lnTo>
                  <a:pt x="495" y="287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72" y="298"/>
                </a:lnTo>
                <a:lnTo>
                  <a:pt x="448" y="304"/>
                </a:lnTo>
                <a:lnTo>
                  <a:pt x="399" y="317"/>
                </a:lnTo>
                <a:lnTo>
                  <a:pt x="399" y="317"/>
                </a:lnTo>
                <a:lnTo>
                  <a:pt x="356" y="329"/>
                </a:lnTo>
                <a:lnTo>
                  <a:pt x="336" y="336"/>
                </a:lnTo>
                <a:lnTo>
                  <a:pt x="316" y="344"/>
                </a:lnTo>
                <a:lnTo>
                  <a:pt x="316" y="344"/>
                </a:lnTo>
                <a:lnTo>
                  <a:pt x="318" y="338"/>
                </a:lnTo>
                <a:lnTo>
                  <a:pt x="318" y="338"/>
                </a:lnTo>
                <a:close/>
                <a:moveTo>
                  <a:pt x="315" y="347"/>
                </a:moveTo>
                <a:lnTo>
                  <a:pt x="315" y="347"/>
                </a:lnTo>
                <a:lnTo>
                  <a:pt x="325" y="342"/>
                </a:lnTo>
                <a:lnTo>
                  <a:pt x="336" y="338"/>
                </a:lnTo>
                <a:lnTo>
                  <a:pt x="358" y="331"/>
                </a:lnTo>
                <a:lnTo>
                  <a:pt x="404" y="318"/>
                </a:lnTo>
                <a:lnTo>
                  <a:pt x="404" y="318"/>
                </a:lnTo>
                <a:lnTo>
                  <a:pt x="427" y="311"/>
                </a:lnTo>
                <a:lnTo>
                  <a:pt x="450" y="305"/>
                </a:lnTo>
                <a:lnTo>
                  <a:pt x="450" y="305"/>
                </a:lnTo>
                <a:lnTo>
                  <a:pt x="457" y="303"/>
                </a:lnTo>
                <a:lnTo>
                  <a:pt x="457" y="303"/>
                </a:lnTo>
                <a:lnTo>
                  <a:pt x="392" y="324"/>
                </a:lnTo>
                <a:lnTo>
                  <a:pt x="392" y="324"/>
                </a:lnTo>
                <a:lnTo>
                  <a:pt x="372" y="332"/>
                </a:lnTo>
                <a:lnTo>
                  <a:pt x="351" y="339"/>
                </a:lnTo>
                <a:lnTo>
                  <a:pt x="332" y="347"/>
                </a:lnTo>
                <a:lnTo>
                  <a:pt x="313" y="356"/>
                </a:lnTo>
                <a:lnTo>
                  <a:pt x="313" y="356"/>
                </a:lnTo>
                <a:lnTo>
                  <a:pt x="315" y="347"/>
                </a:lnTo>
                <a:lnTo>
                  <a:pt x="315" y="347"/>
                </a:lnTo>
                <a:close/>
                <a:moveTo>
                  <a:pt x="498" y="318"/>
                </a:moveTo>
                <a:lnTo>
                  <a:pt x="498" y="318"/>
                </a:lnTo>
                <a:lnTo>
                  <a:pt x="499" y="321"/>
                </a:lnTo>
                <a:lnTo>
                  <a:pt x="499" y="321"/>
                </a:lnTo>
                <a:lnTo>
                  <a:pt x="488" y="327"/>
                </a:lnTo>
                <a:lnTo>
                  <a:pt x="478" y="330"/>
                </a:lnTo>
                <a:lnTo>
                  <a:pt x="456" y="336"/>
                </a:lnTo>
                <a:lnTo>
                  <a:pt x="456" y="336"/>
                </a:lnTo>
                <a:lnTo>
                  <a:pt x="429" y="344"/>
                </a:lnTo>
                <a:lnTo>
                  <a:pt x="403" y="352"/>
                </a:lnTo>
                <a:lnTo>
                  <a:pt x="403" y="352"/>
                </a:lnTo>
                <a:lnTo>
                  <a:pt x="381" y="359"/>
                </a:lnTo>
                <a:lnTo>
                  <a:pt x="358" y="366"/>
                </a:lnTo>
                <a:lnTo>
                  <a:pt x="336" y="374"/>
                </a:lnTo>
                <a:lnTo>
                  <a:pt x="315" y="383"/>
                </a:lnTo>
                <a:lnTo>
                  <a:pt x="315" y="383"/>
                </a:lnTo>
                <a:lnTo>
                  <a:pt x="314" y="373"/>
                </a:lnTo>
                <a:lnTo>
                  <a:pt x="314" y="373"/>
                </a:lnTo>
                <a:lnTo>
                  <a:pt x="321" y="370"/>
                </a:lnTo>
                <a:lnTo>
                  <a:pt x="329" y="367"/>
                </a:lnTo>
                <a:lnTo>
                  <a:pt x="329" y="367"/>
                </a:lnTo>
                <a:lnTo>
                  <a:pt x="358" y="358"/>
                </a:lnTo>
                <a:lnTo>
                  <a:pt x="358" y="358"/>
                </a:lnTo>
                <a:lnTo>
                  <a:pt x="414" y="341"/>
                </a:lnTo>
                <a:lnTo>
                  <a:pt x="414" y="341"/>
                </a:lnTo>
                <a:lnTo>
                  <a:pt x="473" y="326"/>
                </a:lnTo>
                <a:lnTo>
                  <a:pt x="473" y="326"/>
                </a:lnTo>
                <a:lnTo>
                  <a:pt x="486" y="322"/>
                </a:lnTo>
                <a:lnTo>
                  <a:pt x="492" y="320"/>
                </a:lnTo>
                <a:lnTo>
                  <a:pt x="498" y="318"/>
                </a:lnTo>
                <a:lnTo>
                  <a:pt x="498" y="318"/>
                </a:lnTo>
                <a:close/>
                <a:moveTo>
                  <a:pt x="313" y="360"/>
                </a:moveTo>
                <a:lnTo>
                  <a:pt x="313" y="360"/>
                </a:lnTo>
                <a:lnTo>
                  <a:pt x="335" y="354"/>
                </a:lnTo>
                <a:lnTo>
                  <a:pt x="358" y="347"/>
                </a:lnTo>
                <a:lnTo>
                  <a:pt x="381" y="339"/>
                </a:lnTo>
                <a:lnTo>
                  <a:pt x="404" y="332"/>
                </a:lnTo>
                <a:lnTo>
                  <a:pt x="404" y="332"/>
                </a:lnTo>
                <a:lnTo>
                  <a:pt x="428" y="326"/>
                </a:lnTo>
                <a:lnTo>
                  <a:pt x="452" y="319"/>
                </a:lnTo>
                <a:lnTo>
                  <a:pt x="452" y="319"/>
                </a:lnTo>
                <a:lnTo>
                  <a:pt x="454" y="318"/>
                </a:lnTo>
                <a:lnTo>
                  <a:pt x="454" y="318"/>
                </a:lnTo>
                <a:lnTo>
                  <a:pt x="447" y="321"/>
                </a:lnTo>
                <a:lnTo>
                  <a:pt x="447" y="321"/>
                </a:lnTo>
                <a:lnTo>
                  <a:pt x="421" y="330"/>
                </a:lnTo>
                <a:lnTo>
                  <a:pt x="397" y="337"/>
                </a:lnTo>
                <a:lnTo>
                  <a:pt x="397" y="337"/>
                </a:lnTo>
                <a:lnTo>
                  <a:pt x="351" y="354"/>
                </a:lnTo>
                <a:lnTo>
                  <a:pt x="351" y="354"/>
                </a:lnTo>
                <a:lnTo>
                  <a:pt x="332" y="361"/>
                </a:lnTo>
                <a:lnTo>
                  <a:pt x="322" y="365"/>
                </a:lnTo>
                <a:lnTo>
                  <a:pt x="313" y="369"/>
                </a:lnTo>
                <a:lnTo>
                  <a:pt x="313" y="369"/>
                </a:lnTo>
                <a:lnTo>
                  <a:pt x="313" y="360"/>
                </a:lnTo>
                <a:lnTo>
                  <a:pt x="313" y="360"/>
                </a:lnTo>
                <a:close/>
                <a:moveTo>
                  <a:pt x="315" y="389"/>
                </a:moveTo>
                <a:lnTo>
                  <a:pt x="315" y="389"/>
                </a:lnTo>
                <a:lnTo>
                  <a:pt x="315" y="387"/>
                </a:lnTo>
                <a:lnTo>
                  <a:pt x="315" y="387"/>
                </a:lnTo>
                <a:lnTo>
                  <a:pt x="327" y="384"/>
                </a:lnTo>
                <a:lnTo>
                  <a:pt x="339" y="381"/>
                </a:lnTo>
                <a:lnTo>
                  <a:pt x="339" y="381"/>
                </a:lnTo>
                <a:lnTo>
                  <a:pt x="326" y="387"/>
                </a:lnTo>
                <a:lnTo>
                  <a:pt x="314" y="394"/>
                </a:lnTo>
                <a:lnTo>
                  <a:pt x="314" y="394"/>
                </a:lnTo>
                <a:lnTo>
                  <a:pt x="315" y="389"/>
                </a:lnTo>
                <a:lnTo>
                  <a:pt x="315" y="389"/>
                </a:lnTo>
                <a:close/>
                <a:moveTo>
                  <a:pt x="308" y="409"/>
                </a:moveTo>
                <a:lnTo>
                  <a:pt x="308" y="409"/>
                </a:lnTo>
                <a:lnTo>
                  <a:pt x="311" y="402"/>
                </a:lnTo>
                <a:lnTo>
                  <a:pt x="311" y="402"/>
                </a:lnTo>
                <a:lnTo>
                  <a:pt x="320" y="399"/>
                </a:lnTo>
                <a:lnTo>
                  <a:pt x="329" y="395"/>
                </a:lnTo>
                <a:lnTo>
                  <a:pt x="347" y="388"/>
                </a:lnTo>
                <a:lnTo>
                  <a:pt x="347" y="388"/>
                </a:lnTo>
                <a:lnTo>
                  <a:pt x="366" y="382"/>
                </a:lnTo>
                <a:lnTo>
                  <a:pt x="384" y="376"/>
                </a:lnTo>
                <a:lnTo>
                  <a:pt x="384" y="376"/>
                </a:lnTo>
                <a:lnTo>
                  <a:pt x="364" y="383"/>
                </a:lnTo>
                <a:lnTo>
                  <a:pt x="345" y="391"/>
                </a:lnTo>
                <a:lnTo>
                  <a:pt x="326" y="400"/>
                </a:lnTo>
                <a:lnTo>
                  <a:pt x="307" y="410"/>
                </a:lnTo>
                <a:lnTo>
                  <a:pt x="307" y="410"/>
                </a:lnTo>
                <a:lnTo>
                  <a:pt x="308" y="409"/>
                </a:lnTo>
                <a:lnTo>
                  <a:pt x="308" y="409"/>
                </a:lnTo>
                <a:close/>
                <a:moveTo>
                  <a:pt x="304" y="416"/>
                </a:moveTo>
                <a:lnTo>
                  <a:pt x="304" y="416"/>
                </a:lnTo>
                <a:lnTo>
                  <a:pt x="314" y="414"/>
                </a:lnTo>
                <a:lnTo>
                  <a:pt x="322" y="410"/>
                </a:lnTo>
                <a:lnTo>
                  <a:pt x="339" y="401"/>
                </a:lnTo>
                <a:lnTo>
                  <a:pt x="339" y="401"/>
                </a:lnTo>
                <a:lnTo>
                  <a:pt x="355" y="394"/>
                </a:lnTo>
                <a:lnTo>
                  <a:pt x="372" y="389"/>
                </a:lnTo>
                <a:lnTo>
                  <a:pt x="405" y="379"/>
                </a:lnTo>
                <a:lnTo>
                  <a:pt x="405" y="379"/>
                </a:lnTo>
                <a:lnTo>
                  <a:pt x="422" y="374"/>
                </a:lnTo>
                <a:lnTo>
                  <a:pt x="422" y="374"/>
                </a:lnTo>
                <a:lnTo>
                  <a:pt x="394" y="384"/>
                </a:lnTo>
                <a:lnTo>
                  <a:pt x="394" y="384"/>
                </a:lnTo>
                <a:lnTo>
                  <a:pt x="368" y="394"/>
                </a:lnTo>
                <a:lnTo>
                  <a:pt x="341" y="405"/>
                </a:lnTo>
                <a:lnTo>
                  <a:pt x="341" y="405"/>
                </a:lnTo>
                <a:lnTo>
                  <a:pt x="332" y="409"/>
                </a:lnTo>
                <a:lnTo>
                  <a:pt x="322" y="412"/>
                </a:lnTo>
                <a:lnTo>
                  <a:pt x="313" y="415"/>
                </a:lnTo>
                <a:lnTo>
                  <a:pt x="303" y="418"/>
                </a:lnTo>
                <a:lnTo>
                  <a:pt x="303" y="418"/>
                </a:lnTo>
                <a:lnTo>
                  <a:pt x="304" y="416"/>
                </a:lnTo>
                <a:lnTo>
                  <a:pt x="304" y="416"/>
                </a:lnTo>
                <a:close/>
                <a:moveTo>
                  <a:pt x="301" y="424"/>
                </a:moveTo>
                <a:lnTo>
                  <a:pt x="301" y="424"/>
                </a:lnTo>
                <a:lnTo>
                  <a:pt x="312" y="422"/>
                </a:lnTo>
                <a:lnTo>
                  <a:pt x="323" y="419"/>
                </a:lnTo>
                <a:lnTo>
                  <a:pt x="345" y="412"/>
                </a:lnTo>
                <a:lnTo>
                  <a:pt x="345" y="412"/>
                </a:lnTo>
                <a:lnTo>
                  <a:pt x="373" y="402"/>
                </a:lnTo>
                <a:lnTo>
                  <a:pt x="401" y="394"/>
                </a:lnTo>
                <a:lnTo>
                  <a:pt x="401" y="394"/>
                </a:lnTo>
                <a:lnTo>
                  <a:pt x="396" y="395"/>
                </a:lnTo>
                <a:lnTo>
                  <a:pt x="396" y="395"/>
                </a:lnTo>
                <a:lnTo>
                  <a:pt x="367" y="408"/>
                </a:lnTo>
                <a:lnTo>
                  <a:pt x="336" y="419"/>
                </a:lnTo>
                <a:lnTo>
                  <a:pt x="336" y="419"/>
                </a:lnTo>
                <a:lnTo>
                  <a:pt x="316" y="427"/>
                </a:lnTo>
                <a:lnTo>
                  <a:pt x="306" y="431"/>
                </a:lnTo>
                <a:lnTo>
                  <a:pt x="297" y="435"/>
                </a:lnTo>
                <a:lnTo>
                  <a:pt x="297" y="435"/>
                </a:lnTo>
                <a:lnTo>
                  <a:pt x="301" y="424"/>
                </a:lnTo>
                <a:lnTo>
                  <a:pt x="301" y="424"/>
                </a:lnTo>
                <a:close/>
                <a:moveTo>
                  <a:pt x="468" y="373"/>
                </a:moveTo>
                <a:lnTo>
                  <a:pt x="468" y="373"/>
                </a:lnTo>
                <a:lnTo>
                  <a:pt x="497" y="362"/>
                </a:lnTo>
                <a:lnTo>
                  <a:pt x="497" y="362"/>
                </a:lnTo>
                <a:lnTo>
                  <a:pt x="501" y="361"/>
                </a:lnTo>
                <a:lnTo>
                  <a:pt x="501" y="361"/>
                </a:lnTo>
                <a:lnTo>
                  <a:pt x="518" y="356"/>
                </a:lnTo>
                <a:lnTo>
                  <a:pt x="518" y="356"/>
                </a:lnTo>
                <a:lnTo>
                  <a:pt x="519" y="361"/>
                </a:lnTo>
                <a:lnTo>
                  <a:pt x="519" y="361"/>
                </a:lnTo>
                <a:lnTo>
                  <a:pt x="506" y="365"/>
                </a:lnTo>
                <a:lnTo>
                  <a:pt x="493" y="369"/>
                </a:lnTo>
                <a:lnTo>
                  <a:pt x="468" y="378"/>
                </a:lnTo>
                <a:lnTo>
                  <a:pt x="468" y="378"/>
                </a:lnTo>
                <a:lnTo>
                  <a:pt x="436" y="389"/>
                </a:lnTo>
                <a:lnTo>
                  <a:pt x="406" y="398"/>
                </a:lnTo>
                <a:lnTo>
                  <a:pt x="406" y="398"/>
                </a:lnTo>
                <a:lnTo>
                  <a:pt x="348" y="418"/>
                </a:lnTo>
                <a:lnTo>
                  <a:pt x="348" y="418"/>
                </a:lnTo>
                <a:lnTo>
                  <a:pt x="321" y="427"/>
                </a:lnTo>
                <a:lnTo>
                  <a:pt x="308" y="432"/>
                </a:lnTo>
                <a:lnTo>
                  <a:pt x="296" y="438"/>
                </a:lnTo>
                <a:lnTo>
                  <a:pt x="296" y="438"/>
                </a:lnTo>
                <a:lnTo>
                  <a:pt x="296" y="438"/>
                </a:lnTo>
                <a:lnTo>
                  <a:pt x="308" y="432"/>
                </a:lnTo>
                <a:lnTo>
                  <a:pt x="321" y="427"/>
                </a:lnTo>
                <a:lnTo>
                  <a:pt x="346" y="418"/>
                </a:lnTo>
                <a:lnTo>
                  <a:pt x="346" y="418"/>
                </a:lnTo>
                <a:lnTo>
                  <a:pt x="377" y="405"/>
                </a:lnTo>
                <a:lnTo>
                  <a:pt x="407" y="394"/>
                </a:lnTo>
                <a:lnTo>
                  <a:pt x="407" y="394"/>
                </a:lnTo>
                <a:lnTo>
                  <a:pt x="443" y="381"/>
                </a:lnTo>
                <a:lnTo>
                  <a:pt x="443" y="381"/>
                </a:lnTo>
                <a:lnTo>
                  <a:pt x="468" y="373"/>
                </a:lnTo>
                <a:lnTo>
                  <a:pt x="468" y="373"/>
                </a:lnTo>
                <a:close/>
                <a:moveTo>
                  <a:pt x="491" y="372"/>
                </a:moveTo>
                <a:lnTo>
                  <a:pt x="491" y="372"/>
                </a:lnTo>
                <a:lnTo>
                  <a:pt x="476" y="378"/>
                </a:lnTo>
                <a:lnTo>
                  <a:pt x="460" y="383"/>
                </a:lnTo>
                <a:lnTo>
                  <a:pt x="460" y="383"/>
                </a:lnTo>
                <a:lnTo>
                  <a:pt x="458" y="384"/>
                </a:lnTo>
                <a:lnTo>
                  <a:pt x="458" y="384"/>
                </a:lnTo>
                <a:lnTo>
                  <a:pt x="463" y="382"/>
                </a:lnTo>
                <a:lnTo>
                  <a:pt x="463" y="382"/>
                </a:lnTo>
                <a:lnTo>
                  <a:pt x="491" y="372"/>
                </a:lnTo>
                <a:lnTo>
                  <a:pt x="491" y="372"/>
                </a:lnTo>
                <a:close/>
                <a:moveTo>
                  <a:pt x="295" y="440"/>
                </a:moveTo>
                <a:lnTo>
                  <a:pt x="295" y="440"/>
                </a:lnTo>
                <a:lnTo>
                  <a:pt x="301" y="438"/>
                </a:lnTo>
                <a:lnTo>
                  <a:pt x="308" y="435"/>
                </a:lnTo>
                <a:lnTo>
                  <a:pt x="308" y="435"/>
                </a:lnTo>
                <a:lnTo>
                  <a:pt x="315" y="432"/>
                </a:lnTo>
                <a:lnTo>
                  <a:pt x="323" y="429"/>
                </a:lnTo>
                <a:lnTo>
                  <a:pt x="339" y="423"/>
                </a:lnTo>
                <a:lnTo>
                  <a:pt x="339" y="423"/>
                </a:lnTo>
                <a:lnTo>
                  <a:pt x="401" y="402"/>
                </a:lnTo>
                <a:lnTo>
                  <a:pt x="401" y="402"/>
                </a:lnTo>
                <a:lnTo>
                  <a:pt x="439" y="390"/>
                </a:lnTo>
                <a:lnTo>
                  <a:pt x="439" y="390"/>
                </a:lnTo>
                <a:lnTo>
                  <a:pt x="419" y="398"/>
                </a:lnTo>
                <a:lnTo>
                  <a:pt x="399" y="407"/>
                </a:lnTo>
                <a:lnTo>
                  <a:pt x="399" y="407"/>
                </a:lnTo>
                <a:lnTo>
                  <a:pt x="344" y="428"/>
                </a:lnTo>
                <a:lnTo>
                  <a:pt x="317" y="439"/>
                </a:lnTo>
                <a:lnTo>
                  <a:pt x="304" y="445"/>
                </a:lnTo>
                <a:lnTo>
                  <a:pt x="292" y="452"/>
                </a:lnTo>
                <a:lnTo>
                  <a:pt x="292" y="452"/>
                </a:lnTo>
                <a:lnTo>
                  <a:pt x="295" y="440"/>
                </a:lnTo>
                <a:lnTo>
                  <a:pt x="295" y="440"/>
                </a:lnTo>
                <a:close/>
                <a:moveTo>
                  <a:pt x="512" y="375"/>
                </a:moveTo>
                <a:lnTo>
                  <a:pt x="512" y="375"/>
                </a:lnTo>
                <a:lnTo>
                  <a:pt x="505" y="378"/>
                </a:lnTo>
                <a:lnTo>
                  <a:pt x="499" y="382"/>
                </a:lnTo>
                <a:lnTo>
                  <a:pt x="484" y="387"/>
                </a:lnTo>
                <a:lnTo>
                  <a:pt x="455" y="397"/>
                </a:lnTo>
                <a:lnTo>
                  <a:pt x="455" y="397"/>
                </a:lnTo>
                <a:lnTo>
                  <a:pt x="425" y="410"/>
                </a:lnTo>
                <a:lnTo>
                  <a:pt x="395" y="422"/>
                </a:lnTo>
                <a:lnTo>
                  <a:pt x="395" y="422"/>
                </a:lnTo>
                <a:lnTo>
                  <a:pt x="341" y="444"/>
                </a:lnTo>
                <a:lnTo>
                  <a:pt x="314" y="456"/>
                </a:lnTo>
                <a:lnTo>
                  <a:pt x="288" y="469"/>
                </a:lnTo>
                <a:lnTo>
                  <a:pt x="288" y="469"/>
                </a:lnTo>
                <a:lnTo>
                  <a:pt x="290" y="459"/>
                </a:lnTo>
                <a:lnTo>
                  <a:pt x="290" y="459"/>
                </a:lnTo>
                <a:lnTo>
                  <a:pt x="303" y="454"/>
                </a:lnTo>
                <a:lnTo>
                  <a:pt x="317" y="449"/>
                </a:lnTo>
                <a:lnTo>
                  <a:pt x="344" y="439"/>
                </a:lnTo>
                <a:lnTo>
                  <a:pt x="344" y="439"/>
                </a:lnTo>
                <a:lnTo>
                  <a:pt x="406" y="415"/>
                </a:lnTo>
                <a:lnTo>
                  <a:pt x="406" y="415"/>
                </a:lnTo>
                <a:lnTo>
                  <a:pt x="435" y="402"/>
                </a:lnTo>
                <a:lnTo>
                  <a:pt x="451" y="396"/>
                </a:lnTo>
                <a:lnTo>
                  <a:pt x="467" y="391"/>
                </a:lnTo>
                <a:lnTo>
                  <a:pt x="467" y="391"/>
                </a:lnTo>
                <a:lnTo>
                  <a:pt x="482" y="386"/>
                </a:lnTo>
                <a:lnTo>
                  <a:pt x="497" y="381"/>
                </a:lnTo>
                <a:lnTo>
                  <a:pt x="497" y="381"/>
                </a:lnTo>
                <a:lnTo>
                  <a:pt x="510" y="374"/>
                </a:lnTo>
                <a:lnTo>
                  <a:pt x="515" y="372"/>
                </a:lnTo>
                <a:lnTo>
                  <a:pt x="512" y="375"/>
                </a:lnTo>
                <a:lnTo>
                  <a:pt x="512" y="375"/>
                </a:lnTo>
                <a:close/>
                <a:moveTo>
                  <a:pt x="288" y="473"/>
                </a:moveTo>
                <a:lnTo>
                  <a:pt x="288" y="473"/>
                </a:lnTo>
                <a:lnTo>
                  <a:pt x="300" y="469"/>
                </a:lnTo>
                <a:lnTo>
                  <a:pt x="311" y="465"/>
                </a:lnTo>
                <a:lnTo>
                  <a:pt x="334" y="456"/>
                </a:lnTo>
                <a:lnTo>
                  <a:pt x="334" y="456"/>
                </a:lnTo>
                <a:lnTo>
                  <a:pt x="366" y="445"/>
                </a:lnTo>
                <a:lnTo>
                  <a:pt x="398" y="434"/>
                </a:lnTo>
                <a:lnTo>
                  <a:pt x="398" y="434"/>
                </a:lnTo>
                <a:lnTo>
                  <a:pt x="414" y="429"/>
                </a:lnTo>
                <a:lnTo>
                  <a:pt x="414" y="429"/>
                </a:lnTo>
                <a:lnTo>
                  <a:pt x="395" y="439"/>
                </a:lnTo>
                <a:lnTo>
                  <a:pt x="395" y="439"/>
                </a:lnTo>
                <a:lnTo>
                  <a:pt x="366" y="453"/>
                </a:lnTo>
                <a:lnTo>
                  <a:pt x="335" y="466"/>
                </a:lnTo>
                <a:lnTo>
                  <a:pt x="335" y="466"/>
                </a:lnTo>
                <a:lnTo>
                  <a:pt x="323" y="470"/>
                </a:lnTo>
                <a:lnTo>
                  <a:pt x="311" y="475"/>
                </a:lnTo>
                <a:lnTo>
                  <a:pt x="299" y="480"/>
                </a:lnTo>
                <a:lnTo>
                  <a:pt x="287" y="485"/>
                </a:lnTo>
                <a:lnTo>
                  <a:pt x="287" y="485"/>
                </a:lnTo>
                <a:lnTo>
                  <a:pt x="288" y="473"/>
                </a:lnTo>
                <a:lnTo>
                  <a:pt x="288" y="473"/>
                </a:lnTo>
                <a:close/>
                <a:moveTo>
                  <a:pt x="298" y="482"/>
                </a:moveTo>
                <a:lnTo>
                  <a:pt x="298" y="482"/>
                </a:lnTo>
                <a:lnTo>
                  <a:pt x="297" y="482"/>
                </a:lnTo>
                <a:lnTo>
                  <a:pt x="297" y="482"/>
                </a:lnTo>
                <a:lnTo>
                  <a:pt x="298" y="482"/>
                </a:lnTo>
                <a:lnTo>
                  <a:pt x="298" y="482"/>
                </a:lnTo>
                <a:close/>
                <a:moveTo>
                  <a:pt x="294" y="484"/>
                </a:moveTo>
                <a:lnTo>
                  <a:pt x="294" y="484"/>
                </a:lnTo>
                <a:lnTo>
                  <a:pt x="292" y="485"/>
                </a:lnTo>
                <a:lnTo>
                  <a:pt x="292" y="485"/>
                </a:lnTo>
                <a:lnTo>
                  <a:pt x="294" y="484"/>
                </a:lnTo>
                <a:lnTo>
                  <a:pt x="294" y="484"/>
                </a:lnTo>
                <a:close/>
                <a:moveTo>
                  <a:pt x="372" y="458"/>
                </a:moveTo>
                <a:lnTo>
                  <a:pt x="372" y="458"/>
                </a:lnTo>
                <a:lnTo>
                  <a:pt x="394" y="450"/>
                </a:lnTo>
                <a:lnTo>
                  <a:pt x="394" y="450"/>
                </a:lnTo>
                <a:lnTo>
                  <a:pt x="357" y="465"/>
                </a:lnTo>
                <a:lnTo>
                  <a:pt x="357" y="465"/>
                </a:lnTo>
                <a:lnTo>
                  <a:pt x="306" y="486"/>
                </a:lnTo>
                <a:lnTo>
                  <a:pt x="306" y="486"/>
                </a:lnTo>
                <a:lnTo>
                  <a:pt x="296" y="492"/>
                </a:lnTo>
                <a:lnTo>
                  <a:pt x="291" y="494"/>
                </a:lnTo>
                <a:lnTo>
                  <a:pt x="287" y="498"/>
                </a:lnTo>
                <a:lnTo>
                  <a:pt x="287" y="498"/>
                </a:lnTo>
                <a:lnTo>
                  <a:pt x="287" y="490"/>
                </a:lnTo>
                <a:lnTo>
                  <a:pt x="287" y="490"/>
                </a:lnTo>
                <a:lnTo>
                  <a:pt x="329" y="473"/>
                </a:lnTo>
                <a:lnTo>
                  <a:pt x="372" y="458"/>
                </a:lnTo>
                <a:lnTo>
                  <a:pt x="372" y="458"/>
                </a:lnTo>
                <a:close/>
                <a:moveTo>
                  <a:pt x="321" y="488"/>
                </a:moveTo>
                <a:lnTo>
                  <a:pt x="321" y="488"/>
                </a:lnTo>
                <a:lnTo>
                  <a:pt x="332" y="483"/>
                </a:lnTo>
                <a:lnTo>
                  <a:pt x="344" y="480"/>
                </a:lnTo>
                <a:lnTo>
                  <a:pt x="368" y="473"/>
                </a:lnTo>
                <a:lnTo>
                  <a:pt x="368" y="473"/>
                </a:lnTo>
                <a:lnTo>
                  <a:pt x="407" y="461"/>
                </a:lnTo>
                <a:lnTo>
                  <a:pt x="407" y="461"/>
                </a:lnTo>
                <a:lnTo>
                  <a:pt x="399" y="463"/>
                </a:lnTo>
                <a:lnTo>
                  <a:pt x="399" y="463"/>
                </a:lnTo>
                <a:lnTo>
                  <a:pt x="378" y="471"/>
                </a:lnTo>
                <a:lnTo>
                  <a:pt x="356" y="480"/>
                </a:lnTo>
                <a:lnTo>
                  <a:pt x="356" y="480"/>
                </a:lnTo>
                <a:lnTo>
                  <a:pt x="334" y="491"/>
                </a:lnTo>
                <a:lnTo>
                  <a:pt x="312" y="501"/>
                </a:lnTo>
                <a:lnTo>
                  <a:pt x="312" y="501"/>
                </a:lnTo>
                <a:lnTo>
                  <a:pt x="301" y="505"/>
                </a:lnTo>
                <a:lnTo>
                  <a:pt x="295" y="508"/>
                </a:lnTo>
                <a:lnTo>
                  <a:pt x="290" y="511"/>
                </a:lnTo>
                <a:lnTo>
                  <a:pt x="290" y="511"/>
                </a:lnTo>
                <a:lnTo>
                  <a:pt x="288" y="503"/>
                </a:lnTo>
                <a:lnTo>
                  <a:pt x="288" y="503"/>
                </a:lnTo>
                <a:lnTo>
                  <a:pt x="305" y="496"/>
                </a:lnTo>
                <a:lnTo>
                  <a:pt x="321" y="488"/>
                </a:lnTo>
                <a:lnTo>
                  <a:pt x="321" y="488"/>
                </a:lnTo>
                <a:close/>
                <a:moveTo>
                  <a:pt x="410" y="475"/>
                </a:moveTo>
                <a:lnTo>
                  <a:pt x="410" y="475"/>
                </a:lnTo>
                <a:lnTo>
                  <a:pt x="391" y="481"/>
                </a:lnTo>
                <a:lnTo>
                  <a:pt x="391" y="481"/>
                </a:lnTo>
                <a:lnTo>
                  <a:pt x="371" y="488"/>
                </a:lnTo>
                <a:lnTo>
                  <a:pt x="351" y="496"/>
                </a:lnTo>
                <a:lnTo>
                  <a:pt x="351" y="496"/>
                </a:lnTo>
                <a:lnTo>
                  <a:pt x="324" y="509"/>
                </a:lnTo>
                <a:lnTo>
                  <a:pt x="324" y="509"/>
                </a:lnTo>
                <a:lnTo>
                  <a:pt x="312" y="513"/>
                </a:lnTo>
                <a:lnTo>
                  <a:pt x="306" y="516"/>
                </a:lnTo>
                <a:lnTo>
                  <a:pt x="302" y="519"/>
                </a:lnTo>
                <a:lnTo>
                  <a:pt x="302" y="519"/>
                </a:lnTo>
                <a:lnTo>
                  <a:pt x="301" y="521"/>
                </a:lnTo>
                <a:lnTo>
                  <a:pt x="302" y="521"/>
                </a:lnTo>
                <a:lnTo>
                  <a:pt x="302" y="521"/>
                </a:lnTo>
                <a:lnTo>
                  <a:pt x="306" y="522"/>
                </a:lnTo>
                <a:lnTo>
                  <a:pt x="310" y="521"/>
                </a:lnTo>
                <a:lnTo>
                  <a:pt x="318" y="519"/>
                </a:lnTo>
                <a:lnTo>
                  <a:pt x="318" y="519"/>
                </a:lnTo>
                <a:lnTo>
                  <a:pt x="349" y="506"/>
                </a:lnTo>
                <a:lnTo>
                  <a:pt x="349" y="506"/>
                </a:lnTo>
                <a:lnTo>
                  <a:pt x="355" y="504"/>
                </a:lnTo>
                <a:lnTo>
                  <a:pt x="358" y="503"/>
                </a:lnTo>
                <a:lnTo>
                  <a:pt x="359" y="503"/>
                </a:lnTo>
                <a:lnTo>
                  <a:pt x="357" y="504"/>
                </a:lnTo>
                <a:lnTo>
                  <a:pt x="357" y="504"/>
                </a:lnTo>
                <a:lnTo>
                  <a:pt x="349" y="508"/>
                </a:lnTo>
                <a:lnTo>
                  <a:pt x="341" y="511"/>
                </a:lnTo>
                <a:lnTo>
                  <a:pt x="341" y="511"/>
                </a:lnTo>
                <a:lnTo>
                  <a:pt x="332" y="514"/>
                </a:lnTo>
                <a:lnTo>
                  <a:pt x="327" y="517"/>
                </a:lnTo>
                <a:lnTo>
                  <a:pt x="324" y="520"/>
                </a:lnTo>
                <a:lnTo>
                  <a:pt x="324" y="520"/>
                </a:lnTo>
                <a:lnTo>
                  <a:pt x="324" y="522"/>
                </a:lnTo>
                <a:lnTo>
                  <a:pt x="325" y="522"/>
                </a:lnTo>
                <a:lnTo>
                  <a:pt x="325" y="522"/>
                </a:lnTo>
                <a:lnTo>
                  <a:pt x="326" y="522"/>
                </a:lnTo>
                <a:lnTo>
                  <a:pt x="326" y="522"/>
                </a:lnTo>
                <a:lnTo>
                  <a:pt x="327" y="522"/>
                </a:lnTo>
                <a:lnTo>
                  <a:pt x="328" y="521"/>
                </a:lnTo>
                <a:lnTo>
                  <a:pt x="327" y="520"/>
                </a:lnTo>
                <a:lnTo>
                  <a:pt x="326" y="520"/>
                </a:lnTo>
                <a:lnTo>
                  <a:pt x="326" y="520"/>
                </a:lnTo>
                <a:lnTo>
                  <a:pt x="338" y="514"/>
                </a:lnTo>
                <a:lnTo>
                  <a:pt x="338" y="514"/>
                </a:lnTo>
                <a:lnTo>
                  <a:pt x="348" y="510"/>
                </a:lnTo>
                <a:lnTo>
                  <a:pt x="348" y="510"/>
                </a:lnTo>
                <a:lnTo>
                  <a:pt x="355" y="507"/>
                </a:lnTo>
                <a:lnTo>
                  <a:pt x="355" y="507"/>
                </a:lnTo>
                <a:lnTo>
                  <a:pt x="344" y="515"/>
                </a:lnTo>
                <a:lnTo>
                  <a:pt x="332" y="520"/>
                </a:lnTo>
                <a:lnTo>
                  <a:pt x="326" y="523"/>
                </a:lnTo>
                <a:lnTo>
                  <a:pt x="320" y="524"/>
                </a:lnTo>
                <a:lnTo>
                  <a:pt x="313" y="525"/>
                </a:lnTo>
                <a:lnTo>
                  <a:pt x="307" y="524"/>
                </a:lnTo>
                <a:lnTo>
                  <a:pt x="307" y="524"/>
                </a:lnTo>
                <a:lnTo>
                  <a:pt x="302" y="523"/>
                </a:lnTo>
                <a:lnTo>
                  <a:pt x="298" y="521"/>
                </a:lnTo>
                <a:lnTo>
                  <a:pt x="295" y="518"/>
                </a:lnTo>
                <a:lnTo>
                  <a:pt x="292" y="514"/>
                </a:lnTo>
                <a:lnTo>
                  <a:pt x="292" y="514"/>
                </a:lnTo>
                <a:lnTo>
                  <a:pt x="300" y="513"/>
                </a:lnTo>
                <a:lnTo>
                  <a:pt x="308" y="511"/>
                </a:lnTo>
                <a:lnTo>
                  <a:pt x="323" y="507"/>
                </a:lnTo>
                <a:lnTo>
                  <a:pt x="338" y="500"/>
                </a:lnTo>
                <a:lnTo>
                  <a:pt x="352" y="494"/>
                </a:lnTo>
                <a:lnTo>
                  <a:pt x="352" y="494"/>
                </a:lnTo>
                <a:lnTo>
                  <a:pt x="372" y="485"/>
                </a:lnTo>
                <a:lnTo>
                  <a:pt x="391" y="479"/>
                </a:lnTo>
                <a:lnTo>
                  <a:pt x="391" y="479"/>
                </a:lnTo>
                <a:lnTo>
                  <a:pt x="402" y="476"/>
                </a:lnTo>
                <a:lnTo>
                  <a:pt x="415" y="473"/>
                </a:lnTo>
                <a:lnTo>
                  <a:pt x="415" y="473"/>
                </a:lnTo>
                <a:lnTo>
                  <a:pt x="410" y="475"/>
                </a:lnTo>
                <a:lnTo>
                  <a:pt x="410" y="475"/>
                </a:lnTo>
                <a:close/>
                <a:moveTo>
                  <a:pt x="364" y="501"/>
                </a:moveTo>
                <a:lnTo>
                  <a:pt x="364" y="501"/>
                </a:lnTo>
                <a:lnTo>
                  <a:pt x="364" y="500"/>
                </a:lnTo>
                <a:lnTo>
                  <a:pt x="363" y="500"/>
                </a:lnTo>
                <a:lnTo>
                  <a:pt x="363" y="500"/>
                </a:lnTo>
                <a:lnTo>
                  <a:pt x="353" y="502"/>
                </a:lnTo>
                <a:lnTo>
                  <a:pt x="343" y="506"/>
                </a:lnTo>
                <a:lnTo>
                  <a:pt x="324" y="514"/>
                </a:lnTo>
                <a:lnTo>
                  <a:pt x="324" y="514"/>
                </a:lnTo>
                <a:lnTo>
                  <a:pt x="314" y="518"/>
                </a:lnTo>
                <a:lnTo>
                  <a:pt x="314" y="518"/>
                </a:lnTo>
                <a:lnTo>
                  <a:pt x="311" y="519"/>
                </a:lnTo>
                <a:lnTo>
                  <a:pt x="308" y="519"/>
                </a:lnTo>
                <a:lnTo>
                  <a:pt x="308" y="518"/>
                </a:lnTo>
                <a:lnTo>
                  <a:pt x="308" y="518"/>
                </a:lnTo>
                <a:lnTo>
                  <a:pt x="314" y="515"/>
                </a:lnTo>
                <a:lnTo>
                  <a:pt x="314" y="515"/>
                </a:lnTo>
                <a:lnTo>
                  <a:pt x="334" y="506"/>
                </a:lnTo>
                <a:lnTo>
                  <a:pt x="334" y="506"/>
                </a:lnTo>
                <a:lnTo>
                  <a:pt x="360" y="495"/>
                </a:lnTo>
                <a:lnTo>
                  <a:pt x="387" y="484"/>
                </a:lnTo>
                <a:lnTo>
                  <a:pt x="387" y="484"/>
                </a:lnTo>
                <a:lnTo>
                  <a:pt x="397" y="481"/>
                </a:lnTo>
                <a:lnTo>
                  <a:pt x="397" y="481"/>
                </a:lnTo>
                <a:lnTo>
                  <a:pt x="381" y="491"/>
                </a:lnTo>
                <a:lnTo>
                  <a:pt x="364" y="501"/>
                </a:lnTo>
                <a:lnTo>
                  <a:pt x="364" y="501"/>
                </a:lnTo>
                <a:close/>
                <a:moveTo>
                  <a:pt x="427" y="467"/>
                </a:moveTo>
                <a:lnTo>
                  <a:pt x="427" y="467"/>
                </a:lnTo>
                <a:lnTo>
                  <a:pt x="409" y="471"/>
                </a:lnTo>
                <a:lnTo>
                  <a:pt x="392" y="476"/>
                </a:lnTo>
                <a:lnTo>
                  <a:pt x="374" y="482"/>
                </a:lnTo>
                <a:lnTo>
                  <a:pt x="356" y="490"/>
                </a:lnTo>
                <a:lnTo>
                  <a:pt x="356" y="490"/>
                </a:lnTo>
                <a:lnTo>
                  <a:pt x="323" y="504"/>
                </a:lnTo>
                <a:lnTo>
                  <a:pt x="323" y="504"/>
                </a:lnTo>
                <a:lnTo>
                  <a:pt x="314" y="508"/>
                </a:lnTo>
                <a:lnTo>
                  <a:pt x="304" y="510"/>
                </a:lnTo>
                <a:lnTo>
                  <a:pt x="304" y="510"/>
                </a:lnTo>
                <a:lnTo>
                  <a:pt x="299" y="511"/>
                </a:lnTo>
                <a:lnTo>
                  <a:pt x="294" y="511"/>
                </a:lnTo>
                <a:lnTo>
                  <a:pt x="294" y="511"/>
                </a:lnTo>
                <a:lnTo>
                  <a:pt x="303" y="507"/>
                </a:lnTo>
                <a:lnTo>
                  <a:pt x="303" y="507"/>
                </a:lnTo>
                <a:lnTo>
                  <a:pt x="321" y="500"/>
                </a:lnTo>
                <a:lnTo>
                  <a:pt x="338" y="492"/>
                </a:lnTo>
                <a:lnTo>
                  <a:pt x="355" y="483"/>
                </a:lnTo>
                <a:lnTo>
                  <a:pt x="373" y="475"/>
                </a:lnTo>
                <a:lnTo>
                  <a:pt x="373" y="475"/>
                </a:lnTo>
                <a:lnTo>
                  <a:pt x="411" y="462"/>
                </a:lnTo>
                <a:lnTo>
                  <a:pt x="429" y="455"/>
                </a:lnTo>
                <a:lnTo>
                  <a:pt x="448" y="447"/>
                </a:lnTo>
                <a:lnTo>
                  <a:pt x="448" y="447"/>
                </a:lnTo>
                <a:lnTo>
                  <a:pt x="443" y="453"/>
                </a:lnTo>
                <a:lnTo>
                  <a:pt x="439" y="458"/>
                </a:lnTo>
                <a:lnTo>
                  <a:pt x="433" y="463"/>
                </a:lnTo>
                <a:lnTo>
                  <a:pt x="427" y="467"/>
                </a:lnTo>
                <a:lnTo>
                  <a:pt x="427" y="467"/>
                </a:lnTo>
                <a:close/>
                <a:moveTo>
                  <a:pt x="448" y="445"/>
                </a:moveTo>
                <a:lnTo>
                  <a:pt x="448" y="445"/>
                </a:lnTo>
                <a:lnTo>
                  <a:pt x="448" y="445"/>
                </a:lnTo>
                <a:lnTo>
                  <a:pt x="447" y="445"/>
                </a:lnTo>
                <a:lnTo>
                  <a:pt x="447" y="445"/>
                </a:lnTo>
                <a:lnTo>
                  <a:pt x="426" y="453"/>
                </a:lnTo>
                <a:lnTo>
                  <a:pt x="405" y="460"/>
                </a:lnTo>
                <a:lnTo>
                  <a:pt x="361" y="472"/>
                </a:lnTo>
                <a:lnTo>
                  <a:pt x="361" y="472"/>
                </a:lnTo>
                <a:lnTo>
                  <a:pt x="338" y="479"/>
                </a:lnTo>
                <a:lnTo>
                  <a:pt x="327" y="483"/>
                </a:lnTo>
                <a:lnTo>
                  <a:pt x="316" y="488"/>
                </a:lnTo>
                <a:lnTo>
                  <a:pt x="316" y="488"/>
                </a:lnTo>
                <a:lnTo>
                  <a:pt x="302" y="494"/>
                </a:lnTo>
                <a:lnTo>
                  <a:pt x="302" y="494"/>
                </a:lnTo>
                <a:lnTo>
                  <a:pt x="289" y="500"/>
                </a:lnTo>
                <a:lnTo>
                  <a:pt x="289" y="500"/>
                </a:lnTo>
                <a:lnTo>
                  <a:pt x="293" y="497"/>
                </a:lnTo>
                <a:lnTo>
                  <a:pt x="298" y="493"/>
                </a:lnTo>
                <a:lnTo>
                  <a:pt x="298" y="493"/>
                </a:lnTo>
                <a:lnTo>
                  <a:pt x="320" y="482"/>
                </a:lnTo>
                <a:lnTo>
                  <a:pt x="342" y="473"/>
                </a:lnTo>
                <a:lnTo>
                  <a:pt x="388" y="455"/>
                </a:lnTo>
                <a:lnTo>
                  <a:pt x="388" y="455"/>
                </a:lnTo>
                <a:lnTo>
                  <a:pt x="428" y="439"/>
                </a:lnTo>
                <a:lnTo>
                  <a:pt x="428" y="439"/>
                </a:lnTo>
                <a:lnTo>
                  <a:pt x="435" y="436"/>
                </a:lnTo>
                <a:lnTo>
                  <a:pt x="435" y="436"/>
                </a:lnTo>
                <a:lnTo>
                  <a:pt x="451" y="429"/>
                </a:lnTo>
                <a:lnTo>
                  <a:pt x="451" y="429"/>
                </a:lnTo>
                <a:lnTo>
                  <a:pt x="450" y="433"/>
                </a:lnTo>
                <a:lnTo>
                  <a:pt x="450" y="433"/>
                </a:lnTo>
                <a:lnTo>
                  <a:pt x="450" y="439"/>
                </a:lnTo>
                <a:lnTo>
                  <a:pt x="448" y="445"/>
                </a:lnTo>
                <a:lnTo>
                  <a:pt x="448" y="445"/>
                </a:lnTo>
                <a:close/>
                <a:moveTo>
                  <a:pt x="451" y="426"/>
                </a:moveTo>
                <a:lnTo>
                  <a:pt x="451" y="426"/>
                </a:lnTo>
                <a:lnTo>
                  <a:pt x="447" y="428"/>
                </a:lnTo>
                <a:lnTo>
                  <a:pt x="447" y="428"/>
                </a:lnTo>
                <a:lnTo>
                  <a:pt x="444" y="428"/>
                </a:lnTo>
                <a:lnTo>
                  <a:pt x="442" y="430"/>
                </a:lnTo>
                <a:lnTo>
                  <a:pt x="442" y="430"/>
                </a:lnTo>
                <a:lnTo>
                  <a:pt x="422" y="439"/>
                </a:lnTo>
                <a:lnTo>
                  <a:pt x="422" y="439"/>
                </a:lnTo>
                <a:lnTo>
                  <a:pt x="400" y="447"/>
                </a:lnTo>
                <a:lnTo>
                  <a:pt x="378" y="454"/>
                </a:lnTo>
                <a:lnTo>
                  <a:pt x="355" y="461"/>
                </a:lnTo>
                <a:lnTo>
                  <a:pt x="333" y="469"/>
                </a:lnTo>
                <a:lnTo>
                  <a:pt x="333" y="469"/>
                </a:lnTo>
                <a:lnTo>
                  <a:pt x="375" y="451"/>
                </a:lnTo>
                <a:lnTo>
                  <a:pt x="415" y="431"/>
                </a:lnTo>
                <a:lnTo>
                  <a:pt x="415" y="431"/>
                </a:lnTo>
                <a:lnTo>
                  <a:pt x="428" y="425"/>
                </a:lnTo>
                <a:lnTo>
                  <a:pt x="428" y="425"/>
                </a:lnTo>
                <a:lnTo>
                  <a:pt x="452" y="418"/>
                </a:lnTo>
                <a:lnTo>
                  <a:pt x="452" y="418"/>
                </a:lnTo>
                <a:lnTo>
                  <a:pt x="453" y="418"/>
                </a:lnTo>
                <a:lnTo>
                  <a:pt x="453" y="418"/>
                </a:lnTo>
                <a:lnTo>
                  <a:pt x="451" y="426"/>
                </a:lnTo>
                <a:lnTo>
                  <a:pt x="451" y="426"/>
                </a:lnTo>
                <a:close/>
                <a:moveTo>
                  <a:pt x="454" y="415"/>
                </a:moveTo>
                <a:lnTo>
                  <a:pt x="454" y="415"/>
                </a:lnTo>
                <a:lnTo>
                  <a:pt x="436" y="421"/>
                </a:lnTo>
                <a:lnTo>
                  <a:pt x="436" y="421"/>
                </a:lnTo>
                <a:lnTo>
                  <a:pt x="456" y="411"/>
                </a:lnTo>
                <a:lnTo>
                  <a:pt x="456" y="411"/>
                </a:lnTo>
                <a:lnTo>
                  <a:pt x="454" y="415"/>
                </a:lnTo>
                <a:lnTo>
                  <a:pt x="454" y="415"/>
                </a:lnTo>
                <a:close/>
                <a:moveTo>
                  <a:pt x="463" y="404"/>
                </a:moveTo>
                <a:lnTo>
                  <a:pt x="463" y="404"/>
                </a:lnTo>
                <a:lnTo>
                  <a:pt x="461" y="405"/>
                </a:lnTo>
                <a:lnTo>
                  <a:pt x="461" y="405"/>
                </a:lnTo>
                <a:lnTo>
                  <a:pt x="454" y="410"/>
                </a:lnTo>
                <a:lnTo>
                  <a:pt x="454" y="410"/>
                </a:lnTo>
                <a:lnTo>
                  <a:pt x="437" y="417"/>
                </a:lnTo>
                <a:lnTo>
                  <a:pt x="422" y="425"/>
                </a:lnTo>
                <a:lnTo>
                  <a:pt x="422" y="425"/>
                </a:lnTo>
                <a:lnTo>
                  <a:pt x="397" y="432"/>
                </a:lnTo>
                <a:lnTo>
                  <a:pt x="397" y="432"/>
                </a:lnTo>
                <a:lnTo>
                  <a:pt x="334" y="453"/>
                </a:lnTo>
                <a:lnTo>
                  <a:pt x="334" y="453"/>
                </a:lnTo>
                <a:lnTo>
                  <a:pt x="320" y="459"/>
                </a:lnTo>
                <a:lnTo>
                  <a:pt x="306" y="465"/>
                </a:lnTo>
                <a:lnTo>
                  <a:pt x="306" y="465"/>
                </a:lnTo>
                <a:lnTo>
                  <a:pt x="293" y="469"/>
                </a:lnTo>
                <a:lnTo>
                  <a:pt x="293" y="469"/>
                </a:lnTo>
                <a:lnTo>
                  <a:pt x="289" y="471"/>
                </a:lnTo>
                <a:lnTo>
                  <a:pt x="289" y="471"/>
                </a:lnTo>
                <a:lnTo>
                  <a:pt x="294" y="469"/>
                </a:lnTo>
                <a:lnTo>
                  <a:pt x="294" y="469"/>
                </a:lnTo>
                <a:lnTo>
                  <a:pt x="308" y="461"/>
                </a:lnTo>
                <a:lnTo>
                  <a:pt x="323" y="454"/>
                </a:lnTo>
                <a:lnTo>
                  <a:pt x="353" y="441"/>
                </a:lnTo>
                <a:lnTo>
                  <a:pt x="415" y="416"/>
                </a:lnTo>
                <a:lnTo>
                  <a:pt x="415" y="416"/>
                </a:lnTo>
                <a:lnTo>
                  <a:pt x="444" y="403"/>
                </a:lnTo>
                <a:lnTo>
                  <a:pt x="475" y="392"/>
                </a:lnTo>
                <a:lnTo>
                  <a:pt x="475" y="392"/>
                </a:lnTo>
                <a:lnTo>
                  <a:pt x="495" y="385"/>
                </a:lnTo>
                <a:lnTo>
                  <a:pt x="504" y="381"/>
                </a:lnTo>
                <a:lnTo>
                  <a:pt x="513" y="376"/>
                </a:lnTo>
                <a:lnTo>
                  <a:pt x="513" y="376"/>
                </a:lnTo>
                <a:lnTo>
                  <a:pt x="508" y="381"/>
                </a:lnTo>
                <a:lnTo>
                  <a:pt x="502" y="385"/>
                </a:lnTo>
                <a:lnTo>
                  <a:pt x="488" y="391"/>
                </a:lnTo>
                <a:lnTo>
                  <a:pt x="474" y="397"/>
                </a:lnTo>
                <a:lnTo>
                  <a:pt x="468" y="400"/>
                </a:lnTo>
                <a:lnTo>
                  <a:pt x="463" y="404"/>
                </a:lnTo>
                <a:lnTo>
                  <a:pt x="463" y="404"/>
                </a:lnTo>
                <a:close/>
                <a:moveTo>
                  <a:pt x="517" y="370"/>
                </a:moveTo>
                <a:lnTo>
                  <a:pt x="517" y="370"/>
                </a:lnTo>
                <a:lnTo>
                  <a:pt x="489" y="380"/>
                </a:lnTo>
                <a:lnTo>
                  <a:pt x="475" y="385"/>
                </a:lnTo>
                <a:lnTo>
                  <a:pt x="461" y="390"/>
                </a:lnTo>
                <a:lnTo>
                  <a:pt x="461" y="390"/>
                </a:lnTo>
                <a:lnTo>
                  <a:pt x="445" y="395"/>
                </a:lnTo>
                <a:lnTo>
                  <a:pt x="430" y="401"/>
                </a:lnTo>
                <a:lnTo>
                  <a:pt x="400" y="415"/>
                </a:lnTo>
                <a:lnTo>
                  <a:pt x="400" y="415"/>
                </a:lnTo>
                <a:lnTo>
                  <a:pt x="339" y="438"/>
                </a:lnTo>
                <a:lnTo>
                  <a:pt x="339" y="438"/>
                </a:lnTo>
                <a:lnTo>
                  <a:pt x="314" y="447"/>
                </a:lnTo>
                <a:lnTo>
                  <a:pt x="302" y="452"/>
                </a:lnTo>
                <a:lnTo>
                  <a:pt x="291" y="457"/>
                </a:lnTo>
                <a:lnTo>
                  <a:pt x="291" y="457"/>
                </a:lnTo>
                <a:lnTo>
                  <a:pt x="291" y="455"/>
                </a:lnTo>
                <a:lnTo>
                  <a:pt x="291" y="455"/>
                </a:lnTo>
                <a:lnTo>
                  <a:pt x="304" y="448"/>
                </a:lnTo>
                <a:lnTo>
                  <a:pt x="318" y="441"/>
                </a:lnTo>
                <a:lnTo>
                  <a:pt x="347" y="429"/>
                </a:lnTo>
                <a:lnTo>
                  <a:pt x="405" y="407"/>
                </a:lnTo>
                <a:lnTo>
                  <a:pt x="405" y="407"/>
                </a:lnTo>
                <a:lnTo>
                  <a:pt x="435" y="394"/>
                </a:lnTo>
                <a:lnTo>
                  <a:pt x="451" y="389"/>
                </a:lnTo>
                <a:lnTo>
                  <a:pt x="466" y="384"/>
                </a:lnTo>
                <a:lnTo>
                  <a:pt x="466" y="384"/>
                </a:lnTo>
                <a:lnTo>
                  <a:pt x="478" y="380"/>
                </a:lnTo>
                <a:lnTo>
                  <a:pt x="491" y="375"/>
                </a:lnTo>
                <a:lnTo>
                  <a:pt x="515" y="365"/>
                </a:lnTo>
                <a:lnTo>
                  <a:pt x="515" y="365"/>
                </a:lnTo>
                <a:lnTo>
                  <a:pt x="517" y="364"/>
                </a:lnTo>
                <a:lnTo>
                  <a:pt x="517" y="364"/>
                </a:lnTo>
                <a:lnTo>
                  <a:pt x="519" y="364"/>
                </a:lnTo>
                <a:lnTo>
                  <a:pt x="519" y="364"/>
                </a:lnTo>
                <a:lnTo>
                  <a:pt x="517" y="370"/>
                </a:lnTo>
                <a:lnTo>
                  <a:pt x="517" y="370"/>
                </a:lnTo>
                <a:close/>
                <a:moveTo>
                  <a:pt x="512" y="355"/>
                </a:moveTo>
                <a:lnTo>
                  <a:pt x="512" y="355"/>
                </a:lnTo>
                <a:lnTo>
                  <a:pt x="511" y="355"/>
                </a:lnTo>
                <a:lnTo>
                  <a:pt x="511" y="355"/>
                </a:lnTo>
                <a:lnTo>
                  <a:pt x="491" y="361"/>
                </a:lnTo>
                <a:lnTo>
                  <a:pt x="471" y="368"/>
                </a:lnTo>
                <a:lnTo>
                  <a:pt x="430" y="383"/>
                </a:lnTo>
                <a:lnTo>
                  <a:pt x="430" y="383"/>
                </a:lnTo>
                <a:lnTo>
                  <a:pt x="394" y="394"/>
                </a:lnTo>
                <a:lnTo>
                  <a:pt x="394" y="394"/>
                </a:lnTo>
                <a:lnTo>
                  <a:pt x="361" y="403"/>
                </a:lnTo>
                <a:lnTo>
                  <a:pt x="329" y="415"/>
                </a:lnTo>
                <a:lnTo>
                  <a:pt x="329" y="415"/>
                </a:lnTo>
                <a:lnTo>
                  <a:pt x="315" y="419"/>
                </a:lnTo>
                <a:lnTo>
                  <a:pt x="315" y="419"/>
                </a:lnTo>
                <a:lnTo>
                  <a:pt x="311" y="421"/>
                </a:lnTo>
                <a:lnTo>
                  <a:pt x="311" y="421"/>
                </a:lnTo>
                <a:lnTo>
                  <a:pt x="307" y="422"/>
                </a:lnTo>
                <a:lnTo>
                  <a:pt x="303" y="421"/>
                </a:lnTo>
                <a:lnTo>
                  <a:pt x="303" y="421"/>
                </a:lnTo>
                <a:lnTo>
                  <a:pt x="310" y="417"/>
                </a:lnTo>
                <a:lnTo>
                  <a:pt x="318" y="415"/>
                </a:lnTo>
                <a:lnTo>
                  <a:pt x="334" y="411"/>
                </a:lnTo>
                <a:lnTo>
                  <a:pt x="334" y="411"/>
                </a:lnTo>
                <a:lnTo>
                  <a:pt x="348" y="405"/>
                </a:lnTo>
                <a:lnTo>
                  <a:pt x="361" y="399"/>
                </a:lnTo>
                <a:lnTo>
                  <a:pt x="376" y="393"/>
                </a:lnTo>
                <a:lnTo>
                  <a:pt x="390" y="388"/>
                </a:lnTo>
                <a:lnTo>
                  <a:pt x="390" y="388"/>
                </a:lnTo>
                <a:lnTo>
                  <a:pt x="457" y="365"/>
                </a:lnTo>
                <a:lnTo>
                  <a:pt x="457" y="365"/>
                </a:lnTo>
                <a:lnTo>
                  <a:pt x="461" y="364"/>
                </a:lnTo>
                <a:lnTo>
                  <a:pt x="461" y="364"/>
                </a:lnTo>
                <a:lnTo>
                  <a:pt x="465" y="363"/>
                </a:lnTo>
                <a:lnTo>
                  <a:pt x="465" y="363"/>
                </a:lnTo>
                <a:lnTo>
                  <a:pt x="490" y="357"/>
                </a:lnTo>
                <a:lnTo>
                  <a:pt x="503" y="353"/>
                </a:lnTo>
                <a:lnTo>
                  <a:pt x="515" y="348"/>
                </a:lnTo>
                <a:lnTo>
                  <a:pt x="515" y="348"/>
                </a:lnTo>
                <a:lnTo>
                  <a:pt x="517" y="354"/>
                </a:lnTo>
                <a:lnTo>
                  <a:pt x="517" y="354"/>
                </a:lnTo>
                <a:lnTo>
                  <a:pt x="512" y="355"/>
                </a:lnTo>
                <a:lnTo>
                  <a:pt x="512" y="355"/>
                </a:lnTo>
                <a:close/>
                <a:moveTo>
                  <a:pt x="478" y="358"/>
                </a:moveTo>
                <a:lnTo>
                  <a:pt x="478" y="358"/>
                </a:lnTo>
                <a:lnTo>
                  <a:pt x="486" y="355"/>
                </a:lnTo>
                <a:lnTo>
                  <a:pt x="486" y="355"/>
                </a:lnTo>
                <a:lnTo>
                  <a:pt x="500" y="351"/>
                </a:lnTo>
                <a:lnTo>
                  <a:pt x="500" y="351"/>
                </a:lnTo>
                <a:lnTo>
                  <a:pt x="507" y="348"/>
                </a:lnTo>
                <a:lnTo>
                  <a:pt x="509" y="348"/>
                </a:lnTo>
                <a:lnTo>
                  <a:pt x="506" y="350"/>
                </a:lnTo>
                <a:lnTo>
                  <a:pt x="506" y="350"/>
                </a:lnTo>
                <a:lnTo>
                  <a:pt x="492" y="354"/>
                </a:lnTo>
                <a:lnTo>
                  <a:pt x="478" y="358"/>
                </a:lnTo>
                <a:lnTo>
                  <a:pt x="478" y="358"/>
                </a:lnTo>
                <a:close/>
                <a:moveTo>
                  <a:pt x="449" y="364"/>
                </a:moveTo>
                <a:lnTo>
                  <a:pt x="449" y="364"/>
                </a:lnTo>
                <a:lnTo>
                  <a:pt x="447" y="365"/>
                </a:lnTo>
                <a:lnTo>
                  <a:pt x="447" y="365"/>
                </a:lnTo>
                <a:lnTo>
                  <a:pt x="415" y="373"/>
                </a:lnTo>
                <a:lnTo>
                  <a:pt x="385" y="382"/>
                </a:lnTo>
                <a:lnTo>
                  <a:pt x="354" y="393"/>
                </a:lnTo>
                <a:lnTo>
                  <a:pt x="340" y="399"/>
                </a:lnTo>
                <a:lnTo>
                  <a:pt x="325" y="407"/>
                </a:lnTo>
                <a:lnTo>
                  <a:pt x="325" y="407"/>
                </a:lnTo>
                <a:lnTo>
                  <a:pt x="317" y="410"/>
                </a:lnTo>
                <a:lnTo>
                  <a:pt x="308" y="413"/>
                </a:lnTo>
                <a:lnTo>
                  <a:pt x="308" y="413"/>
                </a:lnTo>
                <a:lnTo>
                  <a:pt x="305" y="414"/>
                </a:lnTo>
                <a:lnTo>
                  <a:pt x="305" y="414"/>
                </a:lnTo>
                <a:lnTo>
                  <a:pt x="306" y="413"/>
                </a:lnTo>
                <a:lnTo>
                  <a:pt x="306" y="413"/>
                </a:lnTo>
                <a:lnTo>
                  <a:pt x="314" y="409"/>
                </a:lnTo>
                <a:lnTo>
                  <a:pt x="314" y="409"/>
                </a:lnTo>
                <a:lnTo>
                  <a:pt x="330" y="400"/>
                </a:lnTo>
                <a:lnTo>
                  <a:pt x="346" y="393"/>
                </a:lnTo>
                <a:lnTo>
                  <a:pt x="346" y="393"/>
                </a:lnTo>
                <a:lnTo>
                  <a:pt x="379" y="380"/>
                </a:lnTo>
                <a:lnTo>
                  <a:pt x="412" y="369"/>
                </a:lnTo>
                <a:lnTo>
                  <a:pt x="412" y="369"/>
                </a:lnTo>
                <a:lnTo>
                  <a:pt x="434" y="362"/>
                </a:lnTo>
                <a:lnTo>
                  <a:pt x="434" y="362"/>
                </a:lnTo>
                <a:lnTo>
                  <a:pt x="473" y="353"/>
                </a:lnTo>
                <a:lnTo>
                  <a:pt x="492" y="347"/>
                </a:lnTo>
                <a:lnTo>
                  <a:pt x="510" y="340"/>
                </a:lnTo>
                <a:lnTo>
                  <a:pt x="510" y="340"/>
                </a:lnTo>
                <a:lnTo>
                  <a:pt x="513" y="346"/>
                </a:lnTo>
                <a:lnTo>
                  <a:pt x="513" y="346"/>
                </a:lnTo>
                <a:lnTo>
                  <a:pt x="497" y="349"/>
                </a:lnTo>
                <a:lnTo>
                  <a:pt x="481" y="353"/>
                </a:lnTo>
                <a:lnTo>
                  <a:pt x="465" y="359"/>
                </a:lnTo>
                <a:lnTo>
                  <a:pt x="449" y="364"/>
                </a:lnTo>
                <a:lnTo>
                  <a:pt x="449" y="364"/>
                </a:lnTo>
                <a:close/>
                <a:moveTo>
                  <a:pt x="488" y="346"/>
                </a:moveTo>
                <a:lnTo>
                  <a:pt x="488" y="346"/>
                </a:lnTo>
                <a:lnTo>
                  <a:pt x="505" y="341"/>
                </a:lnTo>
                <a:lnTo>
                  <a:pt x="505" y="341"/>
                </a:lnTo>
                <a:lnTo>
                  <a:pt x="488" y="346"/>
                </a:lnTo>
                <a:lnTo>
                  <a:pt x="488" y="346"/>
                </a:lnTo>
                <a:close/>
                <a:moveTo>
                  <a:pt x="459" y="353"/>
                </a:moveTo>
                <a:lnTo>
                  <a:pt x="459" y="353"/>
                </a:lnTo>
                <a:lnTo>
                  <a:pt x="456" y="354"/>
                </a:lnTo>
                <a:lnTo>
                  <a:pt x="456" y="354"/>
                </a:lnTo>
                <a:lnTo>
                  <a:pt x="426" y="361"/>
                </a:lnTo>
                <a:lnTo>
                  <a:pt x="398" y="369"/>
                </a:lnTo>
                <a:lnTo>
                  <a:pt x="371" y="378"/>
                </a:lnTo>
                <a:lnTo>
                  <a:pt x="342" y="387"/>
                </a:lnTo>
                <a:lnTo>
                  <a:pt x="342" y="387"/>
                </a:lnTo>
                <a:lnTo>
                  <a:pt x="329" y="393"/>
                </a:lnTo>
                <a:lnTo>
                  <a:pt x="316" y="398"/>
                </a:lnTo>
                <a:lnTo>
                  <a:pt x="316" y="398"/>
                </a:lnTo>
                <a:lnTo>
                  <a:pt x="312" y="400"/>
                </a:lnTo>
                <a:lnTo>
                  <a:pt x="312" y="400"/>
                </a:lnTo>
                <a:lnTo>
                  <a:pt x="313" y="398"/>
                </a:lnTo>
                <a:lnTo>
                  <a:pt x="313" y="398"/>
                </a:lnTo>
                <a:lnTo>
                  <a:pt x="324" y="391"/>
                </a:lnTo>
                <a:lnTo>
                  <a:pt x="324" y="391"/>
                </a:lnTo>
                <a:lnTo>
                  <a:pt x="338" y="384"/>
                </a:lnTo>
                <a:lnTo>
                  <a:pt x="353" y="378"/>
                </a:lnTo>
                <a:lnTo>
                  <a:pt x="385" y="368"/>
                </a:lnTo>
                <a:lnTo>
                  <a:pt x="385" y="368"/>
                </a:lnTo>
                <a:lnTo>
                  <a:pt x="414" y="359"/>
                </a:lnTo>
                <a:lnTo>
                  <a:pt x="444" y="351"/>
                </a:lnTo>
                <a:lnTo>
                  <a:pt x="474" y="342"/>
                </a:lnTo>
                <a:lnTo>
                  <a:pt x="489" y="337"/>
                </a:lnTo>
                <a:lnTo>
                  <a:pt x="503" y="331"/>
                </a:lnTo>
                <a:lnTo>
                  <a:pt x="503" y="331"/>
                </a:lnTo>
                <a:lnTo>
                  <a:pt x="508" y="338"/>
                </a:lnTo>
                <a:lnTo>
                  <a:pt x="508" y="338"/>
                </a:lnTo>
                <a:lnTo>
                  <a:pt x="496" y="341"/>
                </a:lnTo>
                <a:lnTo>
                  <a:pt x="483" y="345"/>
                </a:lnTo>
                <a:lnTo>
                  <a:pt x="459" y="353"/>
                </a:lnTo>
                <a:lnTo>
                  <a:pt x="459" y="353"/>
                </a:lnTo>
                <a:close/>
                <a:moveTo>
                  <a:pt x="424" y="354"/>
                </a:moveTo>
                <a:lnTo>
                  <a:pt x="424" y="354"/>
                </a:lnTo>
                <a:lnTo>
                  <a:pt x="458" y="345"/>
                </a:lnTo>
                <a:lnTo>
                  <a:pt x="458" y="345"/>
                </a:lnTo>
                <a:lnTo>
                  <a:pt x="466" y="342"/>
                </a:lnTo>
                <a:lnTo>
                  <a:pt x="466" y="342"/>
                </a:lnTo>
                <a:lnTo>
                  <a:pt x="445" y="348"/>
                </a:lnTo>
                <a:lnTo>
                  <a:pt x="424" y="354"/>
                </a:lnTo>
                <a:lnTo>
                  <a:pt x="424" y="354"/>
                </a:lnTo>
                <a:close/>
                <a:moveTo>
                  <a:pt x="409" y="356"/>
                </a:moveTo>
                <a:lnTo>
                  <a:pt x="409" y="356"/>
                </a:lnTo>
                <a:lnTo>
                  <a:pt x="386" y="362"/>
                </a:lnTo>
                <a:lnTo>
                  <a:pt x="361" y="370"/>
                </a:lnTo>
                <a:lnTo>
                  <a:pt x="361" y="370"/>
                </a:lnTo>
                <a:lnTo>
                  <a:pt x="339" y="379"/>
                </a:lnTo>
                <a:lnTo>
                  <a:pt x="339" y="379"/>
                </a:lnTo>
                <a:lnTo>
                  <a:pt x="328" y="381"/>
                </a:lnTo>
                <a:lnTo>
                  <a:pt x="322" y="383"/>
                </a:lnTo>
                <a:lnTo>
                  <a:pt x="317" y="384"/>
                </a:lnTo>
                <a:lnTo>
                  <a:pt x="317" y="384"/>
                </a:lnTo>
                <a:lnTo>
                  <a:pt x="341" y="375"/>
                </a:lnTo>
                <a:lnTo>
                  <a:pt x="366" y="366"/>
                </a:lnTo>
                <a:lnTo>
                  <a:pt x="414" y="351"/>
                </a:lnTo>
                <a:lnTo>
                  <a:pt x="414" y="351"/>
                </a:lnTo>
                <a:lnTo>
                  <a:pt x="461" y="337"/>
                </a:lnTo>
                <a:lnTo>
                  <a:pt x="461" y="337"/>
                </a:lnTo>
                <a:lnTo>
                  <a:pt x="481" y="331"/>
                </a:lnTo>
                <a:lnTo>
                  <a:pt x="490" y="328"/>
                </a:lnTo>
                <a:lnTo>
                  <a:pt x="500" y="323"/>
                </a:lnTo>
                <a:lnTo>
                  <a:pt x="500" y="323"/>
                </a:lnTo>
                <a:lnTo>
                  <a:pt x="502" y="329"/>
                </a:lnTo>
                <a:lnTo>
                  <a:pt x="502" y="329"/>
                </a:lnTo>
                <a:lnTo>
                  <a:pt x="479" y="336"/>
                </a:lnTo>
                <a:lnTo>
                  <a:pt x="456" y="343"/>
                </a:lnTo>
                <a:lnTo>
                  <a:pt x="409" y="356"/>
                </a:lnTo>
                <a:lnTo>
                  <a:pt x="409" y="356"/>
                </a:lnTo>
                <a:close/>
                <a:moveTo>
                  <a:pt x="495" y="315"/>
                </a:moveTo>
                <a:lnTo>
                  <a:pt x="495" y="315"/>
                </a:lnTo>
                <a:lnTo>
                  <a:pt x="494" y="316"/>
                </a:lnTo>
                <a:lnTo>
                  <a:pt x="494" y="317"/>
                </a:lnTo>
                <a:lnTo>
                  <a:pt x="494" y="317"/>
                </a:lnTo>
                <a:lnTo>
                  <a:pt x="486" y="320"/>
                </a:lnTo>
                <a:lnTo>
                  <a:pt x="486" y="320"/>
                </a:lnTo>
                <a:lnTo>
                  <a:pt x="467" y="324"/>
                </a:lnTo>
                <a:lnTo>
                  <a:pt x="467" y="324"/>
                </a:lnTo>
                <a:lnTo>
                  <a:pt x="414" y="339"/>
                </a:lnTo>
                <a:lnTo>
                  <a:pt x="414" y="339"/>
                </a:lnTo>
                <a:lnTo>
                  <a:pt x="367" y="352"/>
                </a:lnTo>
                <a:lnTo>
                  <a:pt x="343" y="359"/>
                </a:lnTo>
                <a:lnTo>
                  <a:pt x="331" y="363"/>
                </a:lnTo>
                <a:lnTo>
                  <a:pt x="320" y="368"/>
                </a:lnTo>
                <a:lnTo>
                  <a:pt x="320" y="368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23" y="367"/>
                </a:lnTo>
                <a:lnTo>
                  <a:pt x="323" y="367"/>
                </a:lnTo>
                <a:lnTo>
                  <a:pt x="337" y="361"/>
                </a:lnTo>
                <a:lnTo>
                  <a:pt x="351" y="356"/>
                </a:lnTo>
                <a:lnTo>
                  <a:pt x="351" y="356"/>
                </a:lnTo>
                <a:lnTo>
                  <a:pt x="402" y="338"/>
                </a:lnTo>
                <a:lnTo>
                  <a:pt x="402" y="338"/>
                </a:lnTo>
                <a:lnTo>
                  <a:pt x="427" y="330"/>
                </a:lnTo>
                <a:lnTo>
                  <a:pt x="452" y="322"/>
                </a:lnTo>
                <a:lnTo>
                  <a:pt x="452" y="322"/>
                </a:lnTo>
                <a:lnTo>
                  <a:pt x="463" y="317"/>
                </a:lnTo>
                <a:lnTo>
                  <a:pt x="475" y="312"/>
                </a:lnTo>
                <a:lnTo>
                  <a:pt x="497" y="303"/>
                </a:lnTo>
                <a:lnTo>
                  <a:pt x="497" y="303"/>
                </a:lnTo>
                <a:lnTo>
                  <a:pt x="498" y="302"/>
                </a:lnTo>
                <a:lnTo>
                  <a:pt x="498" y="302"/>
                </a:lnTo>
                <a:lnTo>
                  <a:pt x="498" y="314"/>
                </a:lnTo>
                <a:lnTo>
                  <a:pt x="498" y="314"/>
                </a:lnTo>
                <a:lnTo>
                  <a:pt x="495" y="315"/>
                </a:lnTo>
                <a:lnTo>
                  <a:pt x="495" y="315"/>
                </a:lnTo>
                <a:close/>
                <a:moveTo>
                  <a:pt x="497" y="300"/>
                </a:moveTo>
                <a:lnTo>
                  <a:pt x="497" y="300"/>
                </a:lnTo>
                <a:lnTo>
                  <a:pt x="477" y="308"/>
                </a:lnTo>
                <a:lnTo>
                  <a:pt x="457" y="315"/>
                </a:lnTo>
                <a:lnTo>
                  <a:pt x="457" y="315"/>
                </a:lnTo>
                <a:lnTo>
                  <a:pt x="444" y="319"/>
                </a:lnTo>
                <a:lnTo>
                  <a:pt x="432" y="322"/>
                </a:lnTo>
                <a:lnTo>
                  <a:pt x="409" y="329"/>
                </a:lnTo>
                <a:lnTo>
                  <a:pt x="409" y="329"/>
                </a:lnTo>
                <a:lnTo>
                  <a:pt x="386" y="335"/>
                </a:lnTo>
                <a:lnTo>
                  <a:pt x="363" y="343"/>
                </a:lnTo>
                <a:lnTo>
                  <a:pt x="341" y="350"/>
                </a:lnTo>
                <a:lnTo>
                  <a:pt x="318" y="357"/>
                </a:lnTo>
                <a:lnTo>
                  <a:pt x="318" y="357"/>
                </a:lnTo>
                <a:lnTo>
                  <a:pt x="314" y="358"/>
                </a:lnTo>
                <a:lnTo>
                  <a:pt x="315" y="357"/>
                </a:lnTo>
                <a:lnTo>
                  <a:pt x="323" y="353"/>
                </a:lnTo>
                <a:lnTo>
                  <a:pt x="323" y="353"/>
                </a:lnTo>
                <a:lnTo>
                  <a:pt x="337" y="347"/>
                </a:lnTo>
                <a:lnTo>
                  <a:pt x="351" y="341"/>
                </a:lnTo>
                <a:lnTo>
                  <a:pt x="351" y="341"/>
                </a:lnTo>
                <a:lnTo>
                  <a:pt x="375" y="333"/>
                </a:lnTo>
                <a:lnTo>
                  <a:pt x="398" y="324"/>
                </a:lnTo>
                <a:lnTo>
                  <a:pt x="398" y="324"/>
                </a:lnTo>
                <a:lnTo>
                  <a:pt x="487" y="296"/>
                </a:lnTo>
                <a:lnTo>
                  <a:pt x="487" y="296"/>
                </a:lnTo>
                <a:lnTo>
                  <a:pt x="490" y="296"/>
                </a:lnTo>
                <a:lnTo>
                  <a:pt x="491" y="294"/>
                </a:lnTo>
                <a:lnTo>
                  <a:pt x="491" y="294"/>
                </a:lnTo>
                <a:lnTo>
                  <a:pt x="496" y="293"/>
                </a:lnTo>
                <a:lnTo>
                  <a:pt x="496" y="293"/>
                </a:lnTo>
                <a:lnTo>
                  <a:pt x="497" y="293"/>
                </a:lnTo>
                <a:lnTo>
                  <a:pt x="497" y="293"/>
                </a:lnTo>
                <a:lnTo>
                  <a:pt x="497" y="301"/>
                </a:lnTo>
                <a:lnTo>
                  <a:pt x="497" y="301"/>
                </a:lnTo>
                <a:lnTo>
                  <a:pt x="497" y="300"/>
                </a:lnTo>
                <a:lnTo>
                  <a:pt x="497" y="300"/>
                </a:lnTo>
                <a:close/>
                <a:moveTo>
                  <a:pt x="363" y="324"/>
                </a:moveTo>
                <a:lnTo>
                  <a:pt x="363" y="324"/>
                </a:lnTo>
                <a:lnTo>
                  <a:pt x="336" y="332"/>
                </a:lnTo>
                <a:lnTo>
                  <a:pt x="336" y="332"/>
                </a:lnTo>
                <a:lnTo>
                  <a:pt x="326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29" y="332"/>
                </a:lnTo>
                <a:lnTo>
                  <a:pt x="329" y="332"/>
                </a:lnTo>
                <a:lnTo>
                  <a:pt x="358" y="322"/>
                </a:lnTo>
                <a:lnTo>
                  <a:pt x="373" y="317"/>
                </a:lnTo>
                <a:lnTo>
                  <a:pt x="387" y="311"/>
                </a:lnTo>
                <a:lnTo>
                  <a:pt x="387" y="311"/>
                </a:lnTo>
                <a:lnTo>
                  <a:pt x="403" y="305"/>
                </a:lnTo>
                <a:lnTo>
                  <a:pt x="419" y="300"/>
                </a:lnTo>
                <a:lnTo>
                  <a:pt x="419" y="300"/>
                </a:lnTo>
                <a:lnTo>
                  <a:pt x="456" y="290"/>
                </a:lnTo>
                <a:lnTo>
                  <a:pt x="491" y="278"/>
                </a:lnTo>
                <a:lnTo>
                  <a:pt x="491" y="278"/>
                </a:lnTo>
                <a:lnTo>
                  <a:pt x="494" y="285"/>
                </a:lnTo>
                <a:lnTo>
                  <a:pt x="494" y="285"/>
                </a:lnTo>
                <a:lnTo>
                  <a:pt x="462" y="295"/>
                </a:lnTo>
                <a:lnTo>
                  <a:pt x="429" y="305"/>
                </a:lnTo>
                <a:lnTo>
                  <a:pt x="396" y="315"/>
                </a:lnTo>
                <a:lnTo>
                  <a:pt x="363" y="324"/>
                </a:lnTo>
                <a:lnTo>
                  <a:pt x="363" y="324"/>
                </a:lnTo>
                <a:close/>
                <a:moveTo>
                  <a:pt x="471" y="283"/>
                </a:moveTo>
                <a:lnTo>
                  <a:pt x="471" y="283"/>
                </a:lnTo>
                <a:lnTo>
                  <a:pt x="476" y="281"/>
                </a:lnTo>
                <a:lnTo>
                  <a:pt x="476" y="281"/>
                </a:lnTo>
                <a:lnTo>
                  <a:pt x="486" y="278"/>
                </a:lnTo>
                <a:lnTo>
                  <a:pt x="486" y="278"/>
                </a:lnTo>
                <a:lnTo>
                  <a:pt x="471" y="283"/>
                </a:lnTo>
                <a:lnTo>
                  <a:pt x="471" y="283"/>
                </a:lnTo>
                <a:close/>
                <a:moveTo>
                  <a:pt x="456" y="287"/>
                </a:moveTo>
                <a:lnTo>
                  <a:pt x="456" y="287"/>
                </a:lnTo>
                <a:lnTo>
                  <a:pt x="444" y="290"/>
                </a:lnTo>
                <a:lnTo>
                  <a:pt x="433" y="294"/>
                </a:lnTo>
                <a:lnTo>
                  <a:pt x="410" y="300"/>
                </a:lnTo>
                <a:lnTo>
                  <a:pt x="410" y="300"/>
                </a:lnTo>
                <a:lnTo>
                  <a:pt x="405" y="301"/>
                </a:lnTo>
                <a:lnTo>
                  <a:pt x="405" y="301"/>
                </a:lnTo>
                <a:lnTo>
                  <a:pt x="373" y="310"/>
                </a:lnTo>
                <a:lnTo>
                  <a:pt x="340" y="320"/>
                </a:lnTo>
                <a:lnTo>
                  <a:pt x="340" y="320"/>
                </a:lnTo>
                <a:lnTo>
                  <a:pt x="332" y="322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30" y="321"/>
                </a:lnTo>
                <a:lnTo>
                  <a:pt x="336" y="319"/>
                </a:lnTo>
                <a:lnTo>
                  <a:pt x="336" y="319"/>
                </a:lnTo>
                <a:lnTo>
                  <a:pt x="351" y="314"/>
                </a:lnTo>
                <a:lnTo>
                  <a:pt x="366" y="310"/>
                </a:lnTo>
                <a:lnTo>
                  <a:pt x="366" y="310"/>
                </a:lnTo>
                <a:lnTo>
                  <a:pt x="399" y="299"/>
                </a:lnTo>
                <a:lnTo>
                  <a:pt x="432" y="290"/>
                </a:lnTo>
                <a:lnTo>
                  <a:pt x="432" y="290"/>
                </a:lnTo>
                <a:lnTo>
                  <a:pt x="444" y="286"/>
                </a:lnTo>
                <a:lnTo>
                  <a:pt x="451" y="284"/>
                </a:lnTo>
                <a:lnTo>
                  <a:pt x="457" y="281"/>
                </a:lnTo>
                <a:lnTo>
                  <a:pt x="457" y="281"/>
                </a:lnTo>
                <a:lnTo>
                  <a:pt x="468" y="275"/>
                </a:lnTo>
                <a:lnTo>
                  <a:pt x="468" y="275"/>
                </a:lnTo>
                <a:lnTo>
                  <a:pt x="487" y="270"/>
                </a:lnTo>
                <a:lnTo>
                  <a:pt x="487" y="270"/>
                </a:lnTo>
                <a:lnTo>
                  <a:pt x="490" y="276"/>
                </a:lnTo>
                <a:lnTo>
                  <a:pt x="490" y="276"/>
                </a:lnTo>
                <a:lnTo>
                  <a:pt x="481" y="277"/>
                </a:lnTo>
                <a:lnTo>
                  <a:pt x="473" y="280"/>
                </a:lnTo>
                <a:lnTo>
                  <a:pt x="456" y="287"/>
                </a:lnTo>
                <a:lnTo>
                  <a:pt x="456" y="287"/>
                </a:lnTo>
                <a:close/>
                <a:moveTo>
                  <a:pt x="483" y="258"/>
                </a:moveTo>
                <a:lnTo>
                  <a:pt x="483" y="258"/>
                </a:lnTo>
                <a:lnTo>
                  <a:pt x="483" y="258"/>
                </a:lnTo>
                <a:lnTo>
                  <a:pt x="483" y="258"/>
                </a:lnTo>
                <a:lnTo>
                  <a:pt x="462" y="263"/>
                </a:lnTo>
                <a:lnTo>
                  <a:pt x="441" y="271"/>
                </a:lnTo>
                <a:lnTo>
                  <a:pt x="441" y="271"/>
                </a:lnTo>
                <a:lnTo>
                  <a:pt x="413" y="279"/>
                </a:lnTo>
                <a:lnTo>
                  <a:pt x="413" y="279"/>
                </a:lnTo>
                <a:lnTo>
                  <a:pt x="371" y="291"/>
                </a:lnTo>
                <a:lnTo>
                  <a:pt x="349" y="296"/>
                </a:lnTo>
                <a:lnTo>
                  <a:pt x="338" y="298"/>
                </a:lnTo>
                <a:lnTo>
                  <a:pt x="328" y="299"/>
                </a:lnTo>
                <a:lnTo>
                  <a:pt x="328" y="299"/>
                </a:lnTo>
                <a:lnTo>
                  <a:pt x="337" y="297"/>
                </a:lnTo>
                <a:lnTo>
                  <a:pt x="347" y="296"/>
                </a:lnTo>
                <a:lnTo>
                  <a:pt x="367" y="290"/>
                </a:lnTo>
                <a:lnTo>
                  <a:pt x="385" y="283"/>
                </a:lnTo>
                <a:lnTo>
                  <a:pt x="403" y="276"/>
                </a:lnTo>
                <a:lnTo>
                  <a:pt x="403" y="276"/>
                </a:lnTo>
                <a:lnTo>
                  <a:pt x="423" y="270"/>
                </a:lnTo>
                <a:lnTo>
                  <a:pt x="443" y="263"/>
                </a:lnTo>
                <a:lnTo>
                  <a:pt x="463" y="255"/>
                </a:lnTo>
                <a:lnTo>
                  <a:pt x="472" y="251"/>
                </a:lnTo>
                <a:lnTo>
                  <a:pt x="481" y="245"/>
                </a:lnTo>
                <a:lnTo>
                  <a:pt x="481" y="245"/>
                </a:lnTo>
                <a:lnTo>
                  <a:pt x="481" y="243"/>
                </a:lnTo>
                <a:lnTo>
                  <a:pt x="481" y="242"/>
                </a:lnTo>
                <a:lnTo>
                  <a:pt x="480" y="242"/>
                </a:lnTo>
                <a:lnTo>
                  <a:pt x="480" y="242"/>
                </a:lnTo>
                <a:lnTo>
                  <a:pt x="459" y="251"/>
                </a:lnTo>
                <a:lnTo>
                  <a:pt x="437" y="257"/>
                </a:lnTo>
                <a:lnTo>
                  <a:pt x="416" y="263"/>
                </a:lnTo>
                <a:lnTo>
                  <a:pt x="394" y="268"/>
                </a:lnTo>
                <a:lnTo>
                  <a:pt x="394" y="268"/>
                </a:lnTo>
                <a:lnTo>
                  <a:pt x="357" y="277"/>
                </a:lnTo>
                <a:lnTo>
                  <a:pt x="339" y="282"/>
                </a:lnTo>
                <a:lnTo>
                  <a:pt x="322" y="288"/>
                </a:lnTo>
                <a:lnTo>
                  <a:pt x="322" y="288"/>
                </a:lnTo>
                <a:lnTo>
                  <a:pt x="318" y="283"/>
                </a:lnTo>
                <a:lnTo>
                  <a:pt x="318" y="283"/>
                </a:lnTo>
                <a:lnTo>
                  <a:pt x="354" y="272"/>
                </a:lnTo>
                <a:lnTo>
                  <a:pt x="390" y="261"/>
                </a:lnTo>
                <a:lnTo>
                  <a:pt x="426" y="250"/>
                </a:lnTo>
                <a:lnTo>
                  <a:pt x="463" y="239"/>
                </a:lnTo>
                <a:lnTo>
                  <a:pt x="463" y="239"/>
                </a:lnTo>
                <a:lnTo>
                  <a:pt x="487" y="232"/>
                </a:lnTo>
                <a:lnTo>
                  <a:pt x="487" y="232"/>
                </a:lnTo>
                <a:lnTo>
                  <a:pt x="485" y="234"/>
                </a:lnTo>
                <a:lnTo>
                  <a:pt x="483" y="237"/>
                </a:lnTo>
                <a:lnTo>
                  <a:pt x="482" y="243"/>
                </a:lnTo>
                <a:lnTo>
                  <a:pt x="482" y="251"/>
                </a:lnTo>
                <a:lnTo>
                  <a:pt x="483" y="258"/>
                </a:lnTo>
                <a:lnTo>
                  <a:pt x="483" y="258"/>
                </a:lnTo>
                <a:close/>
                <a:moveTo>
                  <a:pt x="463" y="236"/>
                </a:moveTo>
                <a:lnTo>
                  <a:pt x="463" y="236"/>
                </a:lnTo>
                <a:lnTo>
                  <a:pt x="426" y="248"/>
                </a:lnTo>
                <a:lnTo>
                  <a:pt x="391" y="259"/>
                </a:lnTo>
                <a:lnTo>
                  <a:pt x="354" y="270"/>
                </a:lnTo>
                <a:lnTo>
                  <a:pt x="319" y="280"/>
                </a:lnTo>
                <a:lnTo>
                  <a:pt x="319" y="280"/>
                </a:lnTo>
                <a:lnTo>
                  <a:pt x="324" y="277"/>
                </a:lnTo>
                <a:lnTo>
                  <a:pt x="329" y="274"/>
                </a:lnTo>
                <a:lnTo>
                  <a:pt x="340" y="271"/>
                </a:lnTo>
                <a:lnTo>
                  <a:pt x="363" y="265"/>
                </a:lnTo>
                <a:lnTo>
                  <a:pt x="363" y="265"/>
                </a:lnTo>
                <a:lnTo>
                  <a:pt x="382" y="261"/>
                </a:lnTo>
                <a:lnTo>
                  <a:pt x="400" y="255"/>
                </a:lnTo>
                <a:lnTo>
                  <a:pt x="436" y="242"/>
                </a:lnTo>
                <a:lnTo>
                  <a:pt x="436" y="242"/>
                </a:lnTo>
                <a:lnTo>
                  <a:pt x="472" y="230"/>
                </a:lnTo>
                <a:lnTo>
                  <a:pt x="509" y="217"/>
                </a:lnTo>
                <a:lnTo>
                  <a:pt x="528" y="212"/>
                </a:lnTo>
                <a:lnTo>
                  <a:pt x="547" y="208"/>
                </a:lnTo>
                <a:lnTo>
                  <a:pt x="566" y="204"/>
                </a:lnTo>
                <a:lnTo>
                  <a:pt x="584" y="202"/>
                </a:lnTo>
                <a:lnTo>
                  <a:pt x="584" y="202"/>
                </a:lnTo>
                <a:lnTo>
                  <a:pt x="588" y="202"/>
                </a:lnTo>
                <a:lnTo>
                  <a:pt x="589" y="202"/>
                </a:lnTo>
                <a:lnTo>
                  <a:pt x="583" y="204"/>
                </a:lnTo>
                <a:lnTo>
                  <a:pt x="569" y="208"/>
                </a:lnTo>
                <a:lnTo>
                  <a:pt x="569" y="208"/>
                </a:lnTo>
                <a:lnTo>
                  <a:pt x="552" y="213"/>
                </a:lnTo>
                <a:lnTo>
                  <a:pt x="536" y="217"/>
                </a:lnTo>
                <a:lnTo>
                  <a:pt x="536" y="217"/>
                </a:lnTo>
                <a:lnTo>
                  <a:pt x="463" y="236"/>
                </a:lnTo>
                <a:lnTo>
                  <a:pt x="463" y="236"/>
                </a:lnTo>
                <a:close/>
                <a:moveTo>
                  <a:pt x="506" y="237"/>
                </a:moveTo>
                <a:lnTo>
                  <a:pt x="506" y="237"/>
                </a:lnTo>
                <a:lnTo>
                  <a:pt x="502" y="233"/>
                </a:lnTo>
                <a:lnTo>
                  <a:pt x="502" y="233"/>
                </a:lnTo>
                <a:lnTo>
                  <a:pt x="522" y="228"/>
                </a:lnTo>
                <a:lnTo>
                  <a:pt x="544" y="224"/>
                </a:lnTo>
                <a:lnTo>
                  <a:pt x="544" y="224"/>
                </a:lnTo>
                <a:lnTo>
                  <a:pt x="555" y="221"/>
                </a:lnTo>
                <a:lnTo>
                  <a:pt x="566" y="218"/>
                </a:lnTo>
                <a:lnTo>
                  <a:pt x="588" y="212"/>
                </a:lnTo>
                <a:lnTo>
                  <a:pt x="588" y="212"/>
                </a:lnTo>
                <a:lnTo>
                  <a:pt x="593" y="211"/>
                </a:lnTo>
                <a:lnTo>
                  <a:pt x="588" y="213"/>
                </a:lnTo>
                <a:lnTo>
                  <a:pt x="588" y="213"/>
                </a:lnTo>
                <a:lnTo>
                  <a:pt x="575" y="218"/>
                </a:lnTo>
                <a:lnTo>
                  <a:pt x="575" y="218"/>
                </a:lnTo>
                <a:lnTo>
                  <a:pt x="563" y="222"/>
                </a:lnTo>
                <a:lnTo>
                  <a:pt x="551" y="226"/>
                </a:lnTo>
                <a:lnTo>
                  <a:pt x="551" y="226"/>
                </a:lnTo>
                <a:lnTo>
                  <a:pt x="529" y="232"/>
                </a:lnTo>
                <a:lnTo>
                  <a:pt x="506" y="237"/>
                </a:lnTo>
                <a:lnTo>
                  <a:pt x="506" y="237"/>
                </a:lnTo>
                <a:close/>
                <a:moveTo>
                  <a:pt x="560" y="238"/>
                </a:moveTo>
                <a:lnTo>
                  <a:pt x="560" y="238"/>
                </a:lnTo>
                <a:lnTo>
                  <a:pt x="577" y="235"/>
                </a:lnTo>
                <a:lnTo>
                  <a:pt x="594" y="231"/>
                </a:lnTo>
                <a:lnTo>
                  <a:pt x="594" y="231"/>
                </a:lnTo>
                <a:lnTo>
                  <a:pt x="599" y="230"/>
                </a:lnTo>
                <a:lnTo>
                  <a:pt x="594" y="232"/>
                </a:lnTo>
                <a:lnTo>
                  <a:pt x="581" y="236"/>
                </a:lnTo>
                <a:lnTo>
                  <a:pt x="581" y="236"/>
                </a:lnTo>
                <a:lnTo>
                  <a:pt x="573" y="239"/>
                </a:lnTo>
                <a:lnTo>
                  <a:pt x="565" y="243"/>
                </a:lnTo>
                <a:lnTo>
                  <a:pt x="565" y="243"/>
                </a:lnTo>
                <a:lnTo>
                  <a:pt x="560" y="238"/>
                </a:lnTo>
                <a:lnTo>
                  <a:pt x="560" y="238"/>
                </a:lnTo>
                <a:close/>
                <a:moveTo>
                  <a:pt x="566" y="246"/>
                </a:moveTo>
                <a:lnTo>
                  <a:pt x="566" y="246"/>
                </a:lnTo>
                <a:lnTo>
                  <a:pt x="575" y="245"/>
                </a:lnTo>
                <a:lnTo>
                  <a:pt x="583" y="242"/>
                </a:lnTo>
                <a:lnTo>
                  <a:pt x="599" y="237"/>
                </a:lnTo>
                <a:lnTo>
                  <a:pt x="599" y="237"/>
                </a:lnTo>
                <a:lnTo>
                  <a:pt x="601" y="236"/>
                </a:lnTo>
                <a:lnTo>
                  <a:pt x="602" y="237"/>
                </a:lnTo>
                <a:lnTo>
                  <a:pt x="599" y="239"/>
                </a:lnTo>
                <a:lnTo>
                  <a:pt x="590" y="245"/>
                </a:lnTo>
                <a:lnTo>
                  <a:pt x="590" y="245"/>
                </a:lnTo>
                <a:lnTo>
                  <a:pt x="572" y="254"/>
                </a:lnTo>
                <a:lnTo>
                  <a:pt x="572" y="254"/>
                </a:lnTo>
                <a:lnTo>
                  <a:pt x="566" y="246"/>
                </a:lnTo>
                <a:lnTo>
                  <a:pt x="566" y="246"/>
                </a:lnTo>
                <a:close/>
                <a:moveTo>
                  <a:pt x="575" y="260"/>
                </a:moveTo>
                <a:lnTo>
                  <a:pt x="575" y="260"/>
                </a:lnTo>
                <a:lnTo>
                  <a:pt x="574" y="258"/>
                </a:lnTo>
                <a:lnTo>
                  <a:pt x="574" y="258"/>
                </a:lnTo>
                <a:lnTo>
                  <a:pt x="589" y="255"/>
                </a:lnTo>
                <a:lnTo>
                  <a:pt x="603" y="251"/>
                </a:lnTo>
                <a:lnTo>
                  <a:pt x="603" y="251"/>
                </a:lnTo>
                <a:lnTo>
                  <a:pt x="609" y="250"/>
                </a:lnTo>
                <a:lnTo>
                  <a:pt x="606" y="250"/>
                </a:lnTo>
                <a:lnTo>
                  <a:pt x="598" y="254"/>
                </a:lnTo>
                <a:lnTo>
                  <a:pt x="598" y="254"/>
                </a:lnTo>
                <a:lnTo>
                  <a:pt x="577" y="264"/>
                </a:lnTo>
                <a:lnTo>
                  <a:pt x="577" y="264"/>
                </a:lnTo>
                <a:lnTo>
                  <a:pt x="575" y="260"/>
                </a:lnTo>
                <a:lnTo>
                  <a:pt x="575" y="260"/>
                </a:lnTo>
                <a:close/>
                <a:moveTo>
                  <a:pt x="579" y="268"/>
                </a:moveTo>
                <a:lnTo>
                  <a:pt x="579" y="268"/>
                </a:lnTo>
                <a:lnTo>
                  <a:pt x="589" y="266"/>
                </a:lnTo>
                <a:lnTo>
                  <a:pt x="589" y="266"/>
                </a:lnTo>
                <a:lnTo>
                  <a:pt x="601" y="264"/>
                </a:lnTo>
                <a:lnTo>
                  <a:pt x="609" y="263"/>
                </a:lnTo>
                <a:lnTo>
                  <a:pt x="613" y="261"/>
                </a:lnTo>
                <a:lnTo>
                  <a:pt x="613" y="261"/>
                </a:lnTo>
                <a:lnTo>
                  <a:pt x="605" y="265"/>
                </a:lnTo>
                <a:lnTo>
                  <a:pt x="598" y="269"/>
                </a:lnTo>
                <a:lnTo>
                  <a:pt x="591" y="272"/>
                </a:lnTo>
                <a:lnTo>
                  <a:pt x="584" y="277"/>
                </a:lnTo>
                <a:lnTo>
                  <a:pt x="584" y="277"/>
                </a:lnTo>
                <a:lnTo>
                  <a:pt x="579" y="268"/>
                </a:lnTo>
                <a:lnTo>
                  <a:pt x="579" y="268"/>
                </a:lnTo>
                <a:close/>
                <a:moveTo>
                  <a:pt x="586" y="279"/>
                </a:moveTo>
                <a:lnTo>
                  <a:pt x="586" y="279"/>
                </a:lnTo>
                <a:lnTo>
                  <a:pt x="592" y="279"/>
                </a:lnTo>
                <a:lnTo>
                  <a:pt x="599" y="277"/>
                </a:lnTo>
                <a:lnTo>
                  <a:pt x="612" y="273"/>
                </a:lnTo>
                <a:lnTo>
                  <a:pt x="612" y="273"/>
                </a:lnTo>
                <a:lnTo>
                  <a:pt x="616" y="272"/>
                </a:lnTo>
                <a:lnTo>
                  <a:pt x="613" y="274"/>
                </a:lnTo>
                <a:lnTo>
                  <a:pt x="604" y="279"/>
                </a:lnTo>
                <a:lnTo>
                  <a:pt x="604" y="279"/>
                </a:lnTo>
                <a:lnTo>
                  <a:pt x="590" y="286"/>
                </a:lnTo>
                <a:lnTo>
                  <a:pt x="590" y="286"/>
                </a:lnTo>
                <a:lnTo>
                  <a:pt x="586" y="279"/>
                </a:lnTo>
                <a:lnTo>
                  <a:pt x="586" y="279"/>
                </a:lnTo>
                <a:close/>
                <a:moveTo>
                  <a:pt x="596" y="293"/>
                </a:moveTo>
                <a:lnTo>
                  <a:pt x="596" y="293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601" y="288"/>
                </a:lnTo>
                <a:lnTo>
                  <a:pt x="610" y="286"/>
                </a:lnTo>
                <a:lnTo>
                  <a:pt x="610" y="286"/>
                </a:lnTo>
                <a:lnTo>
                  <a:pt x="614" y="285"/>
                </a:lnTo>
                <a:lnTo>
                  <a:pt x="613" y="285"/>
                </a:lnTo>
                <a:lnTo>
                  <a:pt x="606" y="287"/>
                </a:lnTo>
                <a:lnTo>
                  <a:pt x="606" y="287"/>
                </a:lnTo>
                <a:lnTo>
                  <a:pt x="601" y="290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close/>
                <a:moveTo>
                  <a:pt x="602" y="300"/>
                </a:moveTo>
                <a:lnTo>
                  <a:pt x="602" y="300"/>
                </a:lnTo>
                <a:lnTo>
                  <a:pt x="597" y="295"/>
                </a:lnTo>
                <a:lnTo>
                  <a:pt x="597" y="295"/>
                </a:lnTo>
                <a:lnTo>
                  <a:pt x="611" y="292"/>
                </a:lnTo>
                <a:lnTo>
                  <a:pt x="611" y="292"/>
                </a:lnTo>
                <a:lnTo>
                  <a:pt x="613" y="293"/>
                </a:lnTo>
                <a:lnTo>
                  <a:pt x="614" y="294"/>
                </a:lnTo>
                <a:lnTo>
                  <a:pt x="613" y="295"/>
                </a:lnTo>
                <a:lnTo>
                  <a:pt x="611" y="296"/>
                </a:lnTo>
                <a:lnTo>
                  <a:pt x="611" y="296"/>
                </a:lnTo>
                <a:lnTo>
                  <a:pt x="602" y="300"/>
                </a:lnTo>
                <a:lnTo>
                  <a:pt x="602" y="300"/>
                </a:lnTo>
                <a:close/>
                <a:moveTo>
                  <a:pt x="617" y="301"/>
                </a:moveTo>
                <a:lnTo>
                  <a:pt x="617" y="301"/>
                </a:lnTo>
                <a:lnTo>
                  <a:pt x="611" y="307"/>
                </a:lnTo>
                <a:lnTo>
                  <a:pt x="611" y="307"/>
                </a:lnTo>
                <a:lnTo>
                  <a:pt x="605" y="302"/>
                </a:lnTo>
                <a:lnTo>
                  <a:pt x="605" y="302"/>
                </a:lnTo>
                <a:lnTo>
                  <a:pt x="613" y="301"/>
                </a:lnTo>
                <a:lnTo>
                  <a:pt x="617" y="301"/>
                </a:lnTo>
                <a:lnTo>
                  <a:pt x="617" y="301"/>
                </a:lnTo>
                <a:close/>
                <a:moveTo>
                  <a:pt x="614" y="311"/>
                </a:moveTo>
                <a:lnTo>
                  <a:pt x="614" y="311"/>
                </a:lnTo>
                <a:lnTo>
                  <a:pt x="613" y="310"/>
                </a:lnTo>
                <a:lnTo>
                  <a:pt x="613" y="310"/>
                </a:lnTo>
                <a:lnTo>
                  <a:pt x="617" y="309"/>
                </a:lnTo>
                <a:lnTo>
                  <a:pt x="619" y="310"/>
                </a:lnTo>
                <a:lnTo>
                  <a:pt x="619" y="311"/>
                </a:lnTo>
                <a:lnTo>
                  <a:pt x="618" y="315"/>
                </a:lnTo>
                <a:lnTo>
                  <a:pt x="618" y="315"/>
                </a:lnTo>
                <a:lnTo>
                  <a:pt x="614" y="311"/>
                </a:lnTo>
                <a:lnTo>
                  <a:pt x="614" y="311"/>
                </a:lnTo>
                <a:close/>
                <a:moveTo>
                  <a:pt x="624" y="317"/>
                </a:moveTo>
                <a:lnTo>
                  <a:pt x="624" y="317"/>
                </a:lnTo>
                <a:lnTo>
                  <a:pt x="624" y="319"/>
                </a:lnTo>
                <a:lnTo>
                  <a:pt x="623" y="324"/>
                </a:lnTo>
                <a:lnTo>
                  <a:pt x="623" y="324"/>
                </a:lnTo>
                <a:lnTo>
                  <a:pt x="619" y="318"/>
                </a:lnTo>
                <a:lnTo>
                  <a:pt x="619" y="318"/>
                </a:lnTo>
                <a:lnTo>
                  <a:pt x="624" y="317"/>
                </a:lnTo>
                <a:lnTo>
                  <a:pt x="624" y="317"/>
                </a:lnTo>
                <a:close/>
                <a:moveTo>
                  <a:pt x="626" y="322"/>
                </a:moveTo>
                <a:lnTo>
                  <a:pt x="626" y="322"/>
                </a:lnTo>
                <a:lnTo>
                  <a:pt x="626" y="329"/>
                </a:lnTo>
                <a:lnTo>
                  <a:pt x="626" y="329"/>
                </a:lnTo>
                <a:lnTo>
                  <a:pt x="626" y="332"/>
                </a:lnTo>
                <a:lnTo>
                  <a:pt x="626" y="332"/>
                </a:lnTo>
                <a:lnTo>
                  <a:pt x="624" y="328"/>
                </a:lnTo>
                <a:lnTo>
                  <a:pt x="624" y="328"/>
                </a:lnTo>
                <a:lnTo>
                  <a:pt x="626" y="322"/>
                </a:lnTo>
                <a:lnTo>
                  <a:pt x="626" y="322"/>
                </a:lnTo>
                <a:close/>
                <a:moveTo>
                  <a:pt x="624" y="307"/>
                </a:moveTo>
                <a:lnTo>
                  <a:pt x="624" y="307"/>
                </a:lnTo>
                <a:lnTo>
                  <a:pt x="623" y="306"/>
                </a:lnTo>
                <a:lnTo>
                  <a:pt x="622" y="305"/>
                </a:lnTo>
                <a:lnTo>
                  <a:pt x="622" y="305"/>
                </a:lnTo>
                <a:lnTo>
                  <a:pt x="617" y="307"/>
                </a:lnTo>
                <a:lnTo>
                  <a:pt x="615" y="307"/>
                </a:lnTo>
                <a:lnTo>
                  <a:pt x="616" y="306"/>
                </a:lnTo>
                <a:lnTo>
                  <a:pt x="616" y="306"/>
                </a:lnTo>
                <a:lnTo>
                  <a:pt x="620" y="302"/>
                </a:lnTo>
                <a:lnTo>
                  <a:pt x="622" y="298"/>
                </a:lnTo>
                <a:lnTo>
                  <a:pt x="622" y="298"/>
                </a:lnTo>
                <a:lnTo>
                  <a:pt x="622" y="297"/>
                </a:lnTo>
                <a:lnTo>
                  <a:pt x="621" y="296"/>
                </a:lnTo>
                <a:lnTo>
                  <a:pt x="621" y="296"/>
                </a:lnTo>
                <a:lnTo>
                  <a:pt x="611" y="298"/>
                </a:lnTo>
                <a:lnTo>
                  <a:pt x="611" y="298"/>
                </a:lnTo>
                <a:lnTo>
                  <a:pt x="610" y="298"/>
                </a:lnTo>
                <a:lnTo>
                  <a:pt x="610" y="298"/>
                </a:lnTo>
                <a:lnTo>
                  <a:pt x="615" y="296"/>
                </a:lnTo>
                <a:lnTo>
                  <a:pt x="620" y="291"/>
                </a:lnTo>
                <a:lnTo>
                  <a:pt x="620" y="291"/>
                </a:lnTo>
                <a:lnTo>
                  <a:pt x="620" y="290"/>
                </a:lnTo>
                <a:lnTo>
                  <a:pt x="619" y="290"/>
                </a:lnTo>
                <a:lnTo>
                  <a:pt x="619" y="290"/>
                </a:lnTo>
                <a:lnTo>
                  <a:pt x="610" y="290"/>
                </a:lnTo>
                <a:lnTo>
                  <a:pt x="604" y="291"/>
                </a:lnTo>
                <a:lnTo>
                  <a:pt x="600" y="293"/>
                </a:lnTo>
                <a:lnTo>
                  <a:pt x="600" y="293"/>
                </a:lnTo>
                <a:lnTo>
                  <a:pt x="604" y="290"/>
                </a:lnTo>
                <a:lnTo>
                  <a:pt x="609" y="288"/>
                </a:lnTo>
                <a:lnTo>
                  <a:pt x="614" y="286"/>
                </a:lnTo>
                <a:lnTo>
                  <a:pt x="618" y="284"/>
                </a:lnTo>
                <a:lnTo>
                  <a:pt x="618" y="284"/>
                </a:lnTo>
                <a:lnTo>
                  <a:pt x="618" y="283"/>
                </a:lnTo>
                <a:lnTo>
                  <a:pt x="618" y="283"/>
                </a:lnTo>
                <a:lnTo>
                  <a:pt x="617" y="282"/>
                </a:lnTo>
                <a:lnTo>
                  <a:pt x="617" y="282"/>
                </a:lnTo>
                <a:lnTo>
                  <a:pt x="604" y="285"/>
                </a:lnTo>
                <a:lnTo>
                  <a:pt x="604" y="285"/>
                </a:lnTo>
                <a:lnTo>
                  <a:pt x="596" y="287"/>
                </a:lnTo>
                <a:lnTo>
                  <a:pt x="594" y="287"/>
                </a:lnTo>
                <a:lnTo>
                  <a:pt x="598" y="285"/>
                </a:lnTo>
                <a:lnTo>
                  <a:pt x="598" y="285"/>
                </a:lnTo>
                <a:lnTo>
                  <a:pt x="610" y="278"/>
                </a:lnTo>
                <a:lnTo>
                  <a:pt x="615" y="275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4" y="292"/>
                </a:lnTo>
                <a:lnTo>
                  <a:pt x="626" y="314"/>
                </a:lnTo>
                <a:lnTo>
                  <a:pt x="626" y="314"/>
                </a:lnTo>
                <a:lnTo>
                  <a:pt x="622" y="314"/>
                </a:lnTo>
                <a:lnTo>
                  <a:pt x="622" y="314"/>
                </a:lnTo>
                <a:lnTo>
                  <a:pt x="622" y="313"/>
                </a:lnTo>
                <a:lnTo>
                  <a:pt x="624" y="307"/>
                </a:lnTo>
                <a:lnTo>
                  <a:pt x="624" y="307"/>
                </a:lnTo>
                <a:close/>
                <a:moveTo>
                  <a:pt x="619" y="268"/>
                </a:moveTo>
                <a:lnTo>
                  <a:pt x="619" y="268"/>
                </a:lnTo>
                <a:lnTo>
                  <a:pt x="603" y="274"/>
                </a:lnTo>
                <a:lnTo>
                  <a:pt x="595" y="276"/>
                </a:lnTo>
                <a:lnTo>
                  <a:pt x="587" y="277"/>
                </a:lnTo>
                <a:lnTo>
                  <a:pt x="587" y="277"/>
                </a:lnTo>
                <a:lnTo>
                  <a:pt x="590" y="276"/>
                </a:lnTo>
                <a:lnTo>
                  <a:pt x="595" y="274"/>
                </a:lnTo>
                <a:lnTo>
                  <a:pt x="602" y="269"/>
                </a:lnTo>
                <a:lnTo>
                  <a:pt x="602" y="269"/>
                </a:lnTo>
                <a:lnTo>
                  <a:pt x="617" y="261"/>
                </a:lnTo>
                <a:lnTo>
                  <a:pt x="617" y="261"/>
                </a:lnTo>
                <a:lnTo>
                  <a:pt x="618" y="261"/>
                </a:lnTo>
                <a:lnTo>
                  <a:pt x="618" y="261"/>
                </a:lnTo>
                <a:lnTo>
                  <a:pt x="620" y="269"/>
                </a:lnTo>
                <a:lnTo>
                  <a:pt x="620" y="269"/>
                </a:lnTo>
                <a:lnTo>
                  <a:pt x="619" y="268"/>
                </a:lnTo>
                <a:lnTo>
                  <a:pt x="619" y="268"/>
                </a:lnTo>
                <a:close/>
                <a:moveTo>
                  <a:pt x="617" y="259"/>
                </a:moveTo>
                <a:lnTo>
                  <a:pt x="617" y="259"/>
                </a:lnTo>
                <a:lnTo>
                  <a:pt x="607" y="260"/>
                </a:lnTo>
                <a:lnTo>
                  <a:pt x="598" y="262"/>
                </a:lnTo>
                <a:lnTo>
                  <a:pt x="589" y="264"/>
                </a:lnTo>
                <a:lnTo>
                  <a:pt x="580" y="266"/>
                </a:lnTo>
                <a:lnTo>
                  <a:pt x="580" y="266"/>
                </a:lnTo>
                <a:lnTo>
                  <a:pt x="583" y="264"/>
                </a:lnTo>
                <a:lnTo>
                  <a:pt x="587" y="262"/>
                </a:lnTo>
                <a:lnTo>
                  <a:pt x="594" y="258"/>
                </a:lnTo>
                <a:lnTo>
                  <a:pt x="594" y="258"/>
                </a:lnTo>
                <a:lnTo>
                  <a:pt x="614" y="248"/>
                </a:lnTo>
                <a:lnTo>
                  <a:pt x="614" y="248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close/>
                <a:moveTo>
                  <a:pt x="593" y="251"/>
                </a:moveTo>
                <a:lnTo>
                  <a:pt x="593" y="251"/>
                </a:lnTo>
                <a:lnTo>
                  <a:pt x="583" y="253"/>
                </a:lnTo>
                <a:lnTo>
                  <a:pt x="577" y="254"/>
                </a:lnTo>
                <a:lnTo>
                  <a:pt x="573" y="256"/>
                </a:lnTo>
                <a:lnTo>
                  <a:pt x="573" y="256"/>
                </a:lnTo>
                <a:lnTo>
                  <a:pt x="591" y="247"/>
                </a:lnTo>
                <a:lnTo>
                  <a:pt x="599" y="241"/>
                </a:lnTo>
                <a:lnTo>
                  <a:pt x="609" y="236"/>
                </a:lnTo>
                <a:lnTo>
                  <a:pt x="609" y="236"/>
                </a:lnTo>
                <a:lnTo>
                  <a:pt x="609" y="234"/>
                </a:lnTo>
                <a:lnTo>
                  <a:pt x="607" y="234"/>
                </a:lnTo>
                <a:lnTo>
                  <a:pt x="607" y="234"/>
                </a:lnTo>
                <a:lnTo>
                  <a:pt x="598" y="235"/>
                </a:lnTo>
                <a:lnTo>
                  <a:pt x="590" y="237"/>
                </a:lnTo>
                <a:lnTo>
                  <a:pt x="573" y="242"/>
                </a:lnTo>
                <a:lnTo>
                  <a:pt x="573" y="242"/>
                </a:lnTo>
                <a:lnTo>
                  <a:pt x="570" y="243"/>
                </a:lnTo>
                <a:lnTo>
                  <a:pt x="575" y="241"/>
                </a:lnTo>
                <a:lnTo>
                  <a:pt x="586" y="237"/>
                </a:lnTo>
                <a:lnTo>
                  <a:pt x="586" y="237"/>
                </a:lnTo>
                <a:lnTo>
                  <a:pt x="595" y="233"/>
                </a:lnTo>
                <a:lnTo>
                  <a:pt x="604" y="229"/>
                </a:lnTo>
                <a:lnTo>
                  <a:pt x="604" y="229"/>
                </a:lnTo>
                <a:lnTo>
                  <a:pt x="604" y="228"/>
                </a:lnTo>
                <a:lnTo>
                  <a:pt x="604" y="228"/>
                </a:lnTo>
                <a:lnTo>
                  <a:pt x="603" y="227"/>
                </a:lnTo>
                <a:lnTo>
                  <a:pt x="603" y="227"/>
                </a:lnTo>
                <a:lnTo>
                  <a:pt x="581" y="231"/>
                </a:lnTo>
                <a:lnTo>
                  <a:pt x="570" y="234"/>
                </a:lnTo>
                <a:lnTo>
                  <a:pt x="560" y="237"/>
                </a:lnTo>
                <a:lnTo>
                  <a:pt x="560" y="237"/>
                </a:lnTo>
                <a:lnTo>
                  <a:pt x="582" y="230"/>
                </a:lnTo>
                <a:lnTo>
                  <a:pt x="593" y="226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14" y="246"/>
                </a:lnTo>
                <a:lnTo>
                  <a:pt x="614" y="246"/>
                </a:lnTo>
                <a:lnTo>
                  <a:pt x="593" y="251"/>
                </a:lnTo>
                <a:lnTo>
                  <a:pt x="593" y="251"/>
                </a:lnTo>
                <a:close/>
                <a:moveTo>
                  <a:pt x="603" y="220"/>
                </a:moveTo>
                <a:lnTo>
                  <a:pt x="603" y="220"/>
                </a:lnTo>
                <a:lnTo>
                  <a:pt x="579" y="224"/>
                </a:lnTo>
                <a:lnTo>
                  <a:pt x="567" y="226"/>
                </a:lnTo>
                <a:lnTo>
                  <a:pt x="555" y="228"/>
                </a:lnTo>
                <a:lnTo>
                  <a:pt x="555" y="228"/>
                </a:lnTo>
                <a:lnTo>
                  <a:pt x="529" y="234"/>
                </a:lnTo>
                <a:lnTo>
                  <a:pt x="529" y="234"/>
                </a:lnTo>
                <a:lnTo>
                  <a:pt x="519" y="236"/>
                </a:lnTo>
                <a:lnTo>
                  <a:pt x="519" y="236"/>
                </a:lnTo>
                <a:lnTo>
                  <a:pt x="540" y="231"/>
                </a:lnTo>
                <a:lnTo>
                  <a:pt x="560" y="225"/>
                </a:lnTo>
                <a:lnTo>
                  <a:pt x="579" y="219"/>
                </a:lnTo>
                <a:lnTo>
                  <a:pt x="598" y="210"/>
                </a:lnTo>
                <a:lnTo>
                  <a:pt x="598" y="210"/>
                </a:lnTo>
                <a:lnTo>
                  <a:pt x="599" y="209"/>
                </a:lnTo>
                <a:lnTo>
                  <a:pt x="597" y="208"/>
                </a:lnTo>
                <a:lnTo>
                  <a:pt x="597" y="208"/>
                </a:lnTo>
                <a:lnTo>
                  <a:pt x="586" y="210"/>
                </a:lnTo>
                <a:lnTo>
                  <a:pt x="575" y="213"/>
                </a:lnTo>
                <a:lnTo>
                  <a:pt x="554" y="220"/>
                </a:lnTo>
                <a:lnTo>
                  <a:pt x="554" y="220"/>
                </a:lnTo>
                <a:lnTo>
                  <a:pt x="540" y="223"/>
                </a:lnTo>
                <a:lnTo>
                  <a:pt x="526" y="225"/>
                </a:lnTo>
                <a:lnTo>
                  <a:pt x="499" y="231"/>
                </a:lnTo>
                <a:lnTo>
                  <a:pt x="499" y="231"/>
                </a:lnTo>
                <a:lnTo>
                  <a:pt x="496" y="230"/>
                </a:lnTo>
                <a:lnTo>
                  <a:pt x="496" y="230"/>
                </a:lnTo>
                <a:lnTo>
                  <a:pt x="537" y="219"/>
                </a:lnTo>
                <a:lnTo>
                  <a:pt x="537" y="219"/>
                </a:lnTo>
                <a:lnTo>
                  <a:pt x="566" y="212"/>
                </a:lnTo>
                <a:lnTo>
                  <a:pt x="581" y="208"/>
                </a:lnTo>
                <a:lnTo>
                  <a:pt x="588" y="205"/>
                </a:lnTo>
                <a:lnTo>
                  <a:pt x="594" y="202"/>
                </a:lnTo>
                <a:lnTo>
                  <a:pt x="594" y="202"/>
                </a:lnTo>
                <a:lnTo>
                  <a:pt x="595" y="201"/>
                </a:lnTo>
                <a:lnTo>
                  <a:pt x="594" y="200"/>
                </a:lnTo>
                <a:lnTo>
                  <a:pt x="594" y="200"/>
                </a:lnTo>
                <a:lnTo>
                  <a:pt x="576" y="201"/>
                </a:lnTo>
                <a:lnTo>
                  <a:pt x="560" y="203"/>
                </a:lnTo>
                <a:lnTo>
                  <a:pt x="543" y="207"/>
                </a:lnTo>
                <a:lnTo>
                  <a:pt x="525" y="212"/>
                </a:lnTo>
                <a:lnTo>
                  <a:pt x="525" y="212"/>
                </a:lnTo>
                <a:lnTo>
                  <a:pt x="483" y="224"/>
                </a:lnTo>
                <a:lnTo>
                  <a:pt x="440" y="238"/>
                </a:lnTo>
                <a:lnTo>
                  <a:pt x="440" y="238"/>
                </a:lnTo>
                <a:lnTo>
                  <a:pt x="400" y="253"/>
                </a:lnTo>
                <a:lnTo>
                  <a:pt x="380" y="259"/>
                </a:lnTo>
                <a:lnTo>
                  <a:pt x="359" y="264"/>
                </a:lnTo>
                <a:lnTo>
                  <a:pt x="359" y="264"/>
                </a:lnTo>
                <a:lnTo>
                  <a:pt x="347" y="267"/>
                </a:lnTo>
                <a:lnTo>
                  <a:pt x="336" y="270"/>
                </a:lnTo>
                <a:lnTo>
                  <a:pt x="325" y="274"/>
                </a:lnTo>
                <a:lnTo>
                  <a:pt x="320" y="277"/>
                </a:lnTo>
                <a:lnTo>
                  <a:pt x="315" y="281"/>
                </a:lnTo>
                <a:lnTo>
                  <a:pt x="315" y="281"/>
                </a:lnTo>
                <a:lnTo>
                  <a:pt x="306" y="275"/>
                </a:lnTo>
                <a:lnTo>
                  <a:pt x="306" y="275"/>
                </a:lnTo>
                <a:lnTo>
                  <a:pt x="315" y="273"/>
                </a:lnTo>
                <a:lnTo>
                  <a:pt x="325" y="270"/>
                </a:lnTo>
                <a:lnTo>
                  <a:pt x="325" y="270"/>
                </a:lnTo>
                <a:lnTo>
                  <a:pt x="345" y="264"/>
                </a:lnTo>
                <a:lnTo>
                  <a:pt x="367" y="259"/>
                </a:lnTo>
                <a:lnTo>
                  <a:pt x="367" y="259"/>
                </a:lnTo>
                <a:lnTo>
                  <a:pt x="386" y="254"/>
                </a:lnTo>
                <a:lnTo>
                  <a:pt x="406" y="248"/>
                </a:lnTo>
                <a:lnTo>
                  <a:pt x="444" y="234"/>
                </a:lnTo>
                <a:lnTo>
                  <a:pt x="444" y="234"/>
                </a:lnTo>
                <a:lnTo>
                  <a:pt x="482" y="222"/>
                </a:lnTo>
                <a:lnTo>
                  <a:pt x="500" y="216"/>
                </a:lnTo>
                <a:lnTo>
                  <a:pt x="519" y="210"/>
                </a:lnTo>
                <a:lnTo>
                  <a:pt x="519" y="210"/>
                </a:lnTo>
                <a:lnTo>
                  <a:pt x="555" y="200"/>
                </a:lnTo>
                <a:lnTo>
                  <a:pt x="572" y="195"/>
                </a:lnTo>
                <a:lnTo>
                  <a:pt x="588" y="188"/>
                </a:lnTo>
                <a:lnTo>
                  <a:pt x="588" y="188"/>
                </a:lnTo>
                <a:lnTo>
                  <a:pt x="596" y="204"/>
                </a:lnTo>
                <a:lnTo>
                  <a:pt x="604" y="220"/>
                </a:lnTo>
                <a:lnTo>
                  <a:pt x="604" y="220"/>
                </a:lnTo>
                <a:lnTo>
                  <a:pt x="603" y="220"/>
                </a:lnTo>
                <a:lnTo>
                  <a:pt x="603" y="220"/>
                </a:lnTo>
                <a:close/>
                <a:moveTo>
                  <a:pt x="241" y="186"/>
                </a:moveTo>
                <a:lnTo>
                  <a:pt x="241" y="186"/>
                </a:lnTo>
                <a:lnTo>
                  <a:pt x="249" y="183"/>
                </a:lnTo>
                <a:lnTo>
                  <a:pt x="249" y="183"/>
                </a:lnTo>
                <a:lnTo>
                  <a:pt x="258" y="180"/>
                </a:lnTo>
                <a:lnTo>
                  <a:pt x="267" y="177"/>
                </a:lnTo>
                <a:lnTo>
                  <a:pt x="267" y="177"/>
                </a:lnTo>
                <a:lnTo>
                  <a:pt x="290" y="172"/>
                </a:lnTo>
                <a:lnTo>
                  <a:pt x="311" y="167"/>
                </a:lnTo>
                <a:lnTo>
                  <a:pt x="311" y="167"/>
                </a:lnTo>
                <a:lnTo>
                  <a:pt x="330" y="162"/>
                </a:lnTo>
                <a:lnTo>
                  <a:pt x="349" y="158"/>
                </a:lnTo>
                <a:lnTo>
                  <a:pt x="368" y="152"/>
                </a:lnTo>
                <a:lnTo>
                  <a:pt x="386" y="145"/>
                </a:lnTo>
                <a:lnTo>
                  <a:pt x="386" y="145"/>
                </a:lnTo>
                <a:lnTo>
                  <a:pt x="387" y="144"/>
                </a:lnTo>
                <a:lnTo>
                  <a:pt x="387" y="143"/>
                </a:lnTo>
                <a:lnTo>
                  <a:pt x="385" y="143"/>
                </a:lnTo>
                <a:lnTo>
                  <a:pt x="385" y="143"/>
                </a:lnTo>
                <a:lnTo>
                  <a:pt x="368" y="146"/>
                </a:lnTo>
                <a:lnTo>
                  <a:pt x="350" y="149"/>
                </a:lnTo>
                <a:lnTo>
                  <a:pt x="317" y="158"/>
                </a:lnTo>
                <a:lnTo>
                  <a:pt x="317" y="158"/>
                </a:lnTo>
                <a:lnTo>
                  <a:pt x="278" y="168"/>
                </a:lnTo>
                <a:lnTo>
                  <a:pt x="278" y="168"/>
                </a:lnTo>
                <a:lnTo>
                  <a:pt x="264" y="172"/>
                </a:lnTo>
                <a:lnTo>
                  <a:pt x="257" y="174"/>
                </a:lnTo>
                <a:lnTo>
                  <a:pt x="249" y="176"/>
                </a:lnTo>
                <a:lnTo>
                  <a:pt x="249" y="176"/>
                </a:lnTo>
                <a:lnTo>
                  <a:pt x="251" y="174"/>
                </a:lnTo>
                <a:lnTo>
                  <a:pt x="251" y="174"/>
                </a:lnTo>
                <a:lnTo>
                  <a:pt x="255" y="173"/>
                </a:lnTo>
                <a:lnTo>
                  <a:pt x="255" y="173"/>
                </a:lnTo>
                <a:lnTo>
                  <a:pt x="275" y="166"/>
                </a:lnTo>
                <a:lnTo>
                  <a:pt x="275" y="166"/>
                </a:lnTo>
                <a:lnTo>
                  <a:pt x="294" y="159"/>
                </a:lnTo>
                <a:lnTo>
                  <a:pt x="311" y="154"/>
                </a:lnTo>
                <a:lnTo>
                  <a:pt x="311" y="154"/>
                </a:lnTo>
                <a:lnTo>
                  <a:pt x="328" y="150"/>
                </a:lnTo>
                <a:lnTo>
                  <a:pt x="345" y="146"/>
                </a:lnTo>
                <a:lnTo>
                  <a:pt x="362" y="142"/>
                </a:lnTo>
                <a:lnTo>
                  <a:pt x="379" y="136"/>
                </a:lnTo>
                <a:lnTo>
                  <a:pt x="379" y="136"/>
                </a:lnTo>
                <a:lnTo>
                  <a:pt x="387" y="144"/>
                </a:lnTo>
                <a:lnTo>
                  <a:pt x="395" y="152"/>
                </a:lnTo>
                <a:lnTo>
                  <a:pt x="395" y="152"/>
                </a:lnTo>
                <a:lnTo>
                  <a:pt x="376" y="155"/>
                </a:lnTo>
                <a:lnTo>
                  <a:pt x="356" y="159"/>
                </a:lnTo>
                <a:lnTo>
                  <a:pt x="318" y="170"/>
                </a:lnTo>
                <a:lnTo>
                  <a:pt x="318" y="170"/>
                </a:lnTo>
                <a:lnTo>
                  <a:pt x="275" y="178"/>
                </a:lnTo>
                <a:lnTo>
                  <a:pt x="275" y="178"/>
                </a:lnTo>
                <a:lnTo>
                  <a:pt x="266" y="181"/>
                </a:lnTo>
                <a:lnTo>
                  <a:pt x="258" y="183"/>
                </a:lnTo>
                <a:lnTo>
                  <a:pt x="250" y="186"/>
                </a:lnTo>
                <a:lnTo>
                  <a:pt x="241" y="189"/>
                </a:lnTo>
                <a:lnTo>
                  <a:pt x="241" y="189"/>
                </a:lnTo>
                <a:lnTo>
                  <a:pt x="239" y="189"/>
                </a:lnTo>
                <a:lnTo>
                  <a:pt x="239" y="189"/>
                </a:lnTo>
                <a:lnTo>
                  <a:pt x="241" y="186"/>
                </a:lnTo>
                <a:lnTo>
                  <a:pt x="241" y="186"/>
                </a:lnTo>
                <a:close/>
                <a:moveTo>
                  <a:pt x="325" y="145"/>
                </a:moveTo>
                <a:lnTo>
                  <a:pt x="325" y="145"/>
                </a:lnTo>
                <a:lnTo>
                  <a:pt x="311" y="149"/>
                </a:lnTo>
                <a:lnTo>
                  <a:pt x="297" y="153"/>
                </a:lnTo>
                <a:lnTo>
                  <a:pt x="282" y="157"/>
                </a:lnTo>
                <a:lnTo>
                  <a:pt x="268" y="160"/>
                </a:lnTo>
                <a:lnTo>
                  <a:pt x="268" y="160"/>
                </a:lnTo>
                <a:lnTo>
                  <a:pt x="265" y="161"/>
                </a:lnTo>
                <a:lnTo>
                  <a:pt x="264" y="161"/>
                </a:lnTo>
                <a:lnTo>
                  <a:pt x="264" y="161"/>
                </a:lnTo>
                <a:lnTo>
                  <a:pt x="270" y="158"/>
                </a:lnTo>
                <a:lnTo>
                  <a:pt x="283" y="153"/>
                </a:lnTo>
                <a:lnTo>
                  <a:pt x="283" y="153"/>
                </a:lnTo>
                <a:lnTo>
                  <a:pt x="296" y="149"/>
                </a:lnTo>
                <a:lnTo>
                  <a:pt x="308" y="145"/>
                </a:lnTo>
                <a:lnTo>
                  <a:pt x="308" y="145"/>
                </a:lnTo>
                <a:lnTo>
                  <a:pt x="322" y="141"/>
                </a:lnTo>
                <a:lnTo>
                  <a:pt x="336" y="138"/>
                </a:lnTo>
                <a:lnTo>
                  <a:pt x="350" y="135"/>
                </a:lnTo>
                <a:lnTo>
                  <a:pt x="364" y="130"/>
                </a:lnTo>
                <a:lnTo>
                  <a:pt x="364" y="130"/>
                </a:lnTo>
                <a:lnTo>
                  <a:pt x="364" y="129"/>
                </a:lnTo>
                <a:lnTo>
                  <a:pt x="364" y="128"/>
                </a:lnTo>
                <a:lnTo>
                  <a:pt x="364" y="128"/>
                </a:lnTo>
                <a:lnTo>
                  <a:pt x="371" y="131"/>
                </a:lnTo>
                <a:lnTo>
                  <a:pt x="376" y="135"/>
                </a:lnTo>
                <a:lnTo>
                  <a:pt x="376" y="135"/>
                </a:lnTo>
                <a:lnTo>
                  <a:pt x="350" y="140"/>
                </a:lnTo>
                <a:lnTo>
                  <a:pt x="325" y="145"/>
                </a:lnTo>
                <a:lnTo>
                  <a:pt x="325" y="145"/>
                </a:lnTo>
                <a:close/>
                <a:moveTo>
                  <a:pt x="363" y="128"/>
                </a:moveTo>
                <a:lnTo>
                  <a:pt x="363" y="128"/>
                </a:lnTo>
                <a:lnTo>
                  <a:pt x="347" y="130"/>
                </a:lnTo>
                <a:lnTo>
                  <a:pt x="330" y="132"/>
                </a:lnTo>
                <a:lnTo>
                  <a:pt x="297" y="139"/>
                </a:lnTo>
                <a:lnTo>
                  <a:pt x="297" y="139"/>
                </a:lnTo>
                <a:lnTo>
                  <a:pt x="308" y="134"/>
                </a:lnTo>
                <a:lnTo>
                  <a:pt x="319" y="130"/>
                </a:lnTo>
                <a:lnTo>
                  <a:pt x="330" y="127"/>
                </a:lnTo>
                <a:lnTo>
                  <a:pt x="342" y="126"/>
                </a:lnTo>
                <a:lnTo>
                  <a:pt x="342" y="126"/>
                </a:lnTo>
                <a:lnTo>
                  <a:pt x="348" y="125"/>
                </a:lnTo>
                <a:lnTo>
                  <a:pt x="353" y="126"/>
                </a:lnTo>
                <a:lnTo>
                  <a:pt x="358" y="127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close/>
                <a:moveTo>
                  <a:pt x="290" y="143"/>
                </a:moveTo>
                <a:lnTo>
                  <a:pt x="290" y="143"/>
                </a:lnTo>
                <a:lnTo>
                  <a:pt x="329" y="136"/>
                </a:lnTo>
                <a:lnTo>
                  <a:pt x="329" y="136"/>
                </a:lnTo>
                <a:lnTo>
                  <a:pt x="349" y="132"/>
                </a:lnTo>
                <a:lnTo>
                  <a:pt x="349" y="132"/>
                </a:lnTo>
                <a:lnTo>
                  <a:pt x="358" y="130"/>
                </a:lnTo>
                <a:lnTo>
                  <a:pt x="358" y="130"/>
                </a:lnTo>
                <a:lnTo>
                  <a:pt x="351" y="133"/>
                </a:lnTo>
                <a:lnTo>
                  <a:pt x="343" y="135"/>
                </a:lnTo>
                <a:lnTo>
                  <a:pt x="343" y="135"/>
                </a:lnTo>
                <a:lnTo>
                  <a:pt x="321" y="140"/>
                </a:lnTo>
                <a:lnTo>
                  <a:pt x="309" y="143"/>
                </a:lnTo>
                <a:lnTo>
                  <a:pt x="298" y="146"/>
                </a:lnTo>
                <a:lnTo>
                  <a:pt x="298" y="146"/>
                </a:lnTo>
                <a:lnTo>
                  <a:pt x="282" y="151"/>
                </a:lnTo>
                <a:lnTo>
                  <a:pt x="268" y="157"/>
                </a:lnTo>
                <a:lnTo>
                  <a:pt x="268" y="157"/>
                </a:lnTo>
                <a:lnTo>
                  <a:pt x="278" y="150"/>
                </a:lnTo>
                <a:lnTo>
                  <a:pt x="290" y="143"/>
                </a:lnTo>
                <a:lnTo>
                  <a:pt x="290" y="143"/>
                </a:lnTo>
                <a:close/>
                <a:moveTo>
                  <a:pt x="260" y="165"/>
                </a:moveTo>
                <a:lnTo>
                  <a:pt x="260" y="165"/>
                </a:lnTo>
                <a:lnTo>
                  <a:pt x="275" y="161"/>
                </a:lnTo>
                <a:lnTo>
                  <a:pt x="291" y="157"/>
                </a:lnTo>
                <a:lnTo>
                  <a:pt x="320" y="148"/>
                </a:lnTo>
                <a:lnTo>
                  <a:pt x="320" y="148"/>
                </a:lnTo>
                <a:lnTo>
                  <a:pt x="336" y="145"/>
                </a:lnTo>
                <a:lnTo>
                  <a:pt x="352" y="142"/>
                </a:lnTo>
                <a:lnTo>
                  <a:pt x="352" y="142"/>
                </a:lnTo>
                <a:lnTo>
                  <a:pt x="359" y="140"/>
                </a:lnTo>
                <a:lnTo>
                  <a:pt x="359" y="140"/>
                </a:lnTo>
                <a:lnTo>
                  <a:pt x="332" y="147"/>
                </a:lnTo>
                <a:lnTo>
                  <a:pt x="306" y="153"/>
                </a:lnTo>
                <a:lnTo>
                  <a:pt x="306" y="153"/>
                </a:lnTo>
                <a:lnTo>
                  <a:pt x="279" y="161"/>
                </a:lnTo>
                <a:lnTo>
                  <a:pt x="254" y="171"/>
                </a:lnTo>
                <a:lnTo>
                  <a:pt x="254" y="171"/>
                </a:lnTo>
                <a:lnTo>
                  <a:pt x="260" y="165"/>
                </a:lnTo>
                <a:lnTo>
                  <a:pt x="260" y="165"/>
                </a:lnTo>
                <a:close/>
                <a:moveTo>
                  <a:pt x="245" y="181"/>
                </a:moveTo>
                <a:lnTo>
                  <a:pt x="245" y="181"/>
                </a:lnTo>
                <a:lnTo>
                  <a:pt x="247" y="178"/>
                </a:lnTo>
                <a:lnTo>
                  <a:pt x="247" y="178"/>
                </a:lnTo>
                <a:lnTo>
                  <a:pt x="255" y="177"/>
                </a:lnTo>
                <a:lnTo>
                  <a:pt x="263" y="175"/>
                </a:lnTo>
                <a:lnTo>
                  <a:pt x="263" y="175"/>
                </a:lnTo>
                <a:lnTo>
                  <a:pt x="282" y="169"/>
                </a:lnTo>
                <a:lnTo>
                  <a:pt x="301" y="165"/>
                </a:lnTo>
                <a:lnTo>
                  <a:pt x="301" y="165"/>
                </a:lnTo>
                <a:lnTo>
                  <a:pt x="343" y="153"/>
                </a:lnTo>
                <a:lnTo>
                  <a:pt x="343" y="153"/>
                </a:lnTo>
                <a:lnTo>
                  <a:pt x="362" y="150"/>
                </a:lnTo>
                <a:lnTo>
                  <a:pt x="372" y="148"/>
                </a:lnTo>
                <a:lnTo>
                  <a:pt x="381" y="145"/>
                </a:lnTo>
                <a:lnTo>
                  <a:pt x="381" y="145"/>
                </a:lnTo>
                <a:lnTo>
                  <a:pt x="363" y="152"/>
                </a:lnTo>
                <a:lnTo>
                  <a:pt x="347" y="157"/>
                </a:lnTo>
                <a:lnTo>
                  <a:pt x="329" y="161"/>
                </a:lnTo>
                <a:lnTo>
                  <a:pt x="312" y="166"/>
                </a:lnTo>
                <a:lnTo>
                  <a:pt x="277" y="173"/>
                </a:lnTo>
                <a:lnTo>
                  <a:pt x="260" y="177"/>
                </a:lnTo>
                <a:lnTo>
                  <a:pt x="243" y="183"/>
                </a:lnTo>
                <a:lnTo>
                  <a:pt x="243" y="183"/>
                </a:lnTo>
                <a:lnTo>
                  <a:pt x="245" y="181"/>
                </a:lnTo>
                <a:lnTo>
                  <a:pt x="245" y="181"/>
                </a:lnTo>
                <a:close/>
                <a:moveTo>
                  <a:pt x="238" y="191"/>
                </a:moveTo>
                <a:lnTo>
                  <a:pt x="238" y="191"/>
                </a:lnTo>
                <a:lnTo>
                  <a:pt x="248" y="189"/>
                </a:lnTo>
                <a:lnTo>
                  <a:pt x="258" y="186"/>
                </a:lnTo>
                <a:lnTo>
                  <a:pt x="258" y="186"/>
                </a:lnTo>
                <a:lnTo>
                  <a:pt x="277" y="181"/>
                </a:lnTo>
                <a:lnTo>
                  <a:pt x="298" y="176"/>
                </a:lnTo>
                <a:lnTo>
                  <a:pt x="298" y="176"/>
                </a:lnTo>
                <a:lnTo>
                  <a:pt x="322" y="171"/>
                </a:lnTo>
                <a:lnTo>
                  <a:pt x="347" y="165"/>
                </a:lnTo>
                <a:lnTo>
                  <a:pt x="372" y="158"/>
                </a:lnTo>
                <a:lnTo>
                  <a:pt x="397" y="154"/>
                </a:lnTo>
                <a:lnTo>
                  <a:pt x="397" y="154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358" y="169"/>
                </a:lnTo>
                <a:lnTo>
                  <a:pt x="316" y="179"/>
                </a:lnTo>
                <a:lnTo>
                  <a:pt x="316" y="179"/>
                </a:lnTo>
                <a:lnTo>
                  <a:pt x="274" y="190"/>
                </a:lnTo>
                <a:lnTo>
                  <a:pt x="254" y="195"/>
                </a:lnTo>
                <a:lnTo>
                  <a:pt x="233" y="199"/>
                </a:lnTo>
                <a:lnTo>
                  <a:pt x="233" y="199"/>
                </a:lnTo>
                <a:lnTo>
                  <a:pt x="238" y="191"/>
                </a:lnTo>
                <a:lnTo>
                  <a:pt x="238" y="191"/>
                </a:lnTo>
                <a:close/>
                <a:moveTo>
                  <a:pt x="441" y="115"/>
                </a:moveTo>
                <a:lnTo>
                  <a:pt x="441" y="115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54" y="103"/>
                </a:lnTo>
                <a:lnTo>
                  <a:pt x="467" y="95"/>
                </a:lnTo>
                <a:lnTo>
                  <a:pt x="467" y="95"/>
                </a:lnTo>
                <a:lnTo>
                  <a:pt x="463" y="98"/>
                </a:lnTo>
                <a:lnTo>
                  <a:pt x="463" y="98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close/>
                <a:moveTo>
                  <a:pt x="442" y="117"/>
                </a:moveTo>
                <a:lnTo>
                  <a:pt x="442" y="117"/>
                </a:lnTo>
                <a:lnTo>
                  <a:pt x="456" y="110"/>
                </a:lnTo>
                <a:lnTo>
                  <a:pt x="469" y="104"/>
                </a:lnTo>
                <a:lnTo>
                  <a:pt x="469" y="104"/>
                </a:lnTo>
                <a:lnTo>
                  <a:pt x="456" y="112"/>
                </a:lnTo>
                <a:lnTo>
                  <a:pt x="451" y="116"/>
                </a:lnTo>
                <a:lnTo>
                  <a:pt x="444" y="121"/>
                </a:lnTo>
                <a:lnTo>
                  <a:pt x="444" y="121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close/>
                <a:moveTo>
                  <a:pt x="471" y="109"/>
                </a:moveTo>
                <a:lnTo>
                  <a:pt x="471" y="109"/>
                </a:lnTo>
                <a:lnTo>
                  <a:pt x="484" y="102"/>
                </a:lnTo>
                <a:lnTo>
                  <a:pt x="484" y="102"/>
                </a:lnTo>
                <a:lnTo>
                  <a:pt x="492" y="97"/>
                </a:lnTo>
                <a:lnTo>
                  <a:pt x="496" y="96"/>
                </a:lnTo>
                <a:lnTo>
                  <a:pt x="497" y="96"/>
                </a:lnTo>
                <a:lnTo>
                  <a:pt x="496" y="98"/>
                </a:lnTo>
                <a:lnTo>
                  <a:pt x="496" y="98"/>
                </a:lnTo>
                <a:lnTo>
                  <a:pt x="490" y="102"/>
                </a:lnTo>
                <a:lnTo>
                  <a:pt x="485" y="106"/>
                </a:lnTo>
                <a:lnTo>
                  <a:pt x="473" y="113"/>
                </a:lnTo>
                <a:lnTo>
                  <a:pt x="473" y="113"/>
                </a:lnTo>
                <a:lnTo>
                  <a:pt x="461" y="122"/>
                </a:lnTo>
                <a:lnTo>
                  <a:pt x="450" y="131"/>
                </a:lnTo>
                <a:lnTo>
                  <a:pt x="450" y="131"/>
                </a:lnTo>
                <a:lnTo>
                  <a:pt x="445" y="123"/>
                </a:lnTo>
                <a:lnTo>
                  <a:pt x="445" y="123"/>
                </a:lnTo>
                <a:lnTo>
                  <a:pt x="471" y="109"/>
                </a:lnTo>
                <a:lnTo>
                  <a:pt x="471" y="109"/>
                </a:lnTo>
                <a:close/>
                <a:moveTo>
                  <a:pt x="451" y="133"/>
                </a:moveTo>
                <a:lnTo>
                  <a:pt x="451" y="133"/>
                </a:lnTo>
                <a:lnTo>
                  <a:pt x="488" y="113"/>
                </a:lnTo>
                <a:lnTo>
                  <a:pt x="488" y="113"/>
                </a:lnTo>
                <a:lnTo>
                  <a:pt x="507" y="104"/>
                </a:lnTo>
                <a:lnTo>
                  <a:pt x="507" y="104"/>
                </a:lnTo>
                <a:lnTo>
                  <a:pt x="503" y="106"/>
                </a:lnTo>
                <a:lnTo>
                  <a:pt x="499" y="109"/>
                </a:lnTo>
                <a:lnTo>
                  <a:pt x="491" y="116"/>
                </a:lnTo>
                <a:lnTo>
                  <a:pt x="491" y="116"/>
                </a:lnTo>
                <a:lnTo>
                  <a:pt x="480" y="124"/>
                </a:lnTo>
                <a:lnTo>
                  <a:pt x="468" y="131"/>
                </a:lnTo>
                <a:lnTo>
                  <a:pt x="468" y="131"/>
                </a:lnTo>
                <a:lnTo>
                  <a:pt x="454" y="139"/>
                </a:lnTo>
                <a:lnTo>
                  <a:pt x="454" y="139"/>
                </a:lnTo>
                <a:lnTo>
                  <a:pt x="453" y="137"/>
                </a:lnTo>
                <a:lnTo>
                  <a:pt x="453" y="137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close/>
                <a:moveTo>
                  <a:pt x="457" y="140"/>
                </a:moveTo>
                <a:lnTo>
                  <a:pt x="457" y="140"/>
                </a:lnTo>
                <a:lnTo>
                  <a:pt x="458" y="140"/>
                </a:lnTo>
                <a:lnTo>
                  <a:pt x="460" y="138"/>
                </a:lnTo>
                <a:lnTo>
                  <a:pt x="460" y="138"/>
                </a:lnTo>
                <a:lnTo>
                  <a:pt x="470" y="133"/>
                </a:lnTo>
                <a:lnTo>
                  <a:pt x="470" y="133"/>
                </a:lnTo>
                <a:lnTo>
                  <a:pt x="491" y="121"/>
                </a:lnTo>
                <a:lnTo>
                  <a:pt x="491" y="121"/>
                </a:lnTo>
                <a:lnTo>
                  <a:pt x="509" y="113"/>
                </a:lnTo>
                <a:lnTo>
                  <a:pt x="509" y="113"/>
                </a:lnTo>
                <a:lnTo>
                  <a:pt x="513" y="112"/>
                </a:lnTo>
                <a:lnTo>
                  <a:pt x="509" y="115"/>
                </a:lnTo>
                <a:lnTo>
                  <a:pt x="509" y="115"/>
                </a:lnTo>
                <a:lnTo>
                  <a:pt x="497" y="124"/>
                </a:lnTo>
                <a:lnTo>
                  <a:pt x="497" y="124"/>
                </a:lnTo>
                <a:lnTo>
                  <a:pt x="486" y="132"/>
                </a:lnTo>
                <a:lnTo>
                  <a:pt x="486" y="132"/>
                </a:lnTo>
                <a:lnTo>
                  <a:pt x="479" y="136"/>
                </a:lnTo>
                <a:lnTo>
                  <a:pt x="479" y="136"/>
                </a:lnTo>
                <a:lnTo>
                  <a:pt x="476" y="136"/>
                </a:lnTo>
                <a:lnTo>
                  <a:pt x="474" y="137"/>
                </a:lnTo>
                <a:lnTo>
                  <a:pt x="474" y="137"/>
                </a:lnTo>
                <a:lnTo>
                  <a:pt x="469" y="140"/>
                </a:lnTo>
                <a:lnTo>
                  <a:pt x="464" y="143"/>
                </a:lnTo>
                <a:lnTo>
                  <a:pt x="462" y="144"/>
                </a:lnTo>
                <a:lnTo>
                  <a:pt x="460" y="144"/>
                </a:lnTo>
                <a:lnTo>
                  <a:pt x="458" y="143"/>
                </a:lnTo>
                <a:lnTo>
                  <a:pt x="456" y="141"/>
                </a:lnTo>
                <a:lnTo>
                  <a:pt x="456" y="141"/>
                </a:lnTo>
                <a:lnTo>
                  <a:pt x="457" y="140"/>
                </a:lnTo>
                <a:lnTo>
                  <a:pt x="457" y="140"/>
                </a:lnTo>
                <a:close/>
                <a:moveTo>
                  <a:pt x="484" y="135"/>
                </a:moveTo>
                <a:lnTo>
                  <a:pt x="484" y="135"/>
                </a:lnTo>
                <a:lnTo>
                  <a:pt x="485" y="135"/>
                </a:lnTo>
                <a:lnTo>
                  <a:pt x="485" y="135"/>
                </a:lnTo>
                <a:lnTo>
                  <a:pt x="493" y="131"/>
                </a:lnTo>
                <a:lnTo>
                  <a:pt x="493" y="131"/>
                </a:lnTo>
                <a:lnTo>
                  <a:pt x="509" y="123"/>
                </a:lnTo>
                <a:lnTo>
                  <a:pt x="509" y="123"/>
                </a:lnTo>
                <a:lnTo>
                  <a:pt x="521" y="118"/>
                </a:lnTo>
                <a:lnTo>
                  <a:pt x="524" y="117"/>
                </a:lnTo>
                <a:lnTo>
                  <a:pt x="525" y="117"/>
                </a:lnTo>
                <a:lnTo>
                  <a:pt x="525" y="118"/>
                </a:lnTo>
                <a:lnTo>
                  <a:pt x="522" y="121"/>
                </a:lnTo>
                <a:lnTo>
                  <a:pt x="522" y="121"/>
                </a:lnTo>
                <a:lnTo>
                  <a:pt x="517" y="127"/>
                </a:lnTo>
                <a:lnTo>
                  <a:pt x="510" y="131"/>
                </a:lnTo>
                <a:lnTo>
                  <a:pt x="497" y="140"/>
                </a:lnTo>
                <a:lnTo>
                  <a:pt x="497" y="140"/>
                </a:lnTo>
                <a:lnTo>
                  <a:pt x="489" y="138"/>
                </a:lnTo>
                <a:lnTo>
                  <a:pt x="483" y="136"/>
                </a:lnTo>
                <a:lnTo>
                  <a:pt x="483" y="136"/>
                </a:lnTo>
                <a:lnTo>
                  <a:pt x="484" y="135"/>
                </a:lnTo>
                <a:lnTo>
                  <a:pt x="484" y="135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532" y="128"/>
                </a:lnTo>
                <a:lnTo>
                  <a:pt x="532" y="128"/>
                </a:lnTo>
                <a:lnTo>
                  <a:pt x="532" y="129"/>
                </a:lnTo>
                <a:lnTo>
                  <a:pt x="523" y="136"/>
                </a:lnTo>
                <a:lnTo>
                  <a:pt x="523" y="136"/>
                </a:lnTo>
                <a:lnTo>
                  <a:pt x="507" y="146"/>
                </a:lnTo>
                <a:lnTo>
                  <a:pt x="507" y="146"/>
                </a:lnTo>
                <a:lnTo>
                  <a:pt x="501" y="142"/>
                </a:lnTo>
                <a:lnTo>
                  <a:pt x="501" y="142"/>
                </a:lnTo>
                <a:lnTo>
                  <a:pt x="525" y="130"/>
                </a:lnTo>
                <a:lnTo>
                  <a:pt x="525" y="130"/>
                </a:lnTo>
                <a:close/>
                <a:moveTo>
                  <a:pt x="510" y="148"/>
                </a:moveTo>
                <a:lnTo>
                  <a:pt x="510" y="148"/>
                </a:lnTo>
                <a:lnTo>
                  <a:pt x="528" y="143"/>
                </a:lnTo>
                <a:lnTo>
                  <a:pt x="536" y="139"/>
                </a:lnTo>
                <a:lnTo>
                  <a:pt x="541" y="135"/>
                </a:lnTo>
                <a:lnTo>
                  <a:pt x="541" y="135"/>
                </a:lnTo>
                <a:lnTo>
                  <a:pt x="536" y="140"/>
                </a:lnTo>
                <a:lnTo>
                  <a:pt x="530" y="144"/>
                </a:lnTo>
                <a:lnTo>
                  <a:pt x="517" y="153"/>
                </a:lnTo>
                <a:lnTo>
                  <a:pt x="517" y="153"/>
                </a:lnTo>
                <a:lnTo>
                  <a:pt x="510" y="148"/>
                </a:lnTo>
                <a:lnTo>
                  <a:pt x="510" y="148"/>
                </a:lnTo>
                <a:close/>
                <a:moveTo>
                  <a:pt x="523" y="166"/>
                </a:moveTo>
                <a:lnTo>
                  <a:pt x="523" y="166"/>
                </a:lnTo>
                <a:lnTo>
                  <a:pt x="523" y="162"/>
                </a:lnTo>
                <a:lnTo>
                  <a:pt x="523" y="162"/>
                </a:lnTo>
                <a:lnTo>
                  <a:pt x="542" y="156"/>
                </a:lnTo>
                <a:lnTo>
                  <a:pt x="542" y="156"/>
                </a:lnTo>
                <a:lnTo>
                  <a:pt x="523" y="166"/>
                </a:lnTo>
                <a:lnTo>
                  <a:pt x="523" y="166"/>
                </a:lnTo>
                <a:close/>
                <a:moveTo>
                  <a:pt x="503" y="180"/>
                </a:moveTo>
                <a:lnTo>
                  <a:pt x="503" y="180"/>
                </a:lnTo>
                <a:lnTo>
                  <a:pt x="506" y="181"/>
                </a:lnTo>
                <a:lnTo>
                  <a:pt x="506" y="181"/>
                </a:lnTo>
                <a:lnTo>
                  <a:pt x="501" y="181"/>
                </a:lnTo>
                <a:lnTo>
                  <a:pt x="501" y="181"/>
                </a:lnTo>
                <a:lnTo>
                  <a:pt x="503" y="180"/>
                </a:lnTo>
                <a:lnTo>
                  <a:pt x="503" y="180"/>
                </a:lnTo>
                <a:close/>
                <a:moveTo>
                  <a:pt x="497" y="175"/>
                </a:moveTo>
                <a:lnTo>
                  <a:pt x="497" y="175"/>
                </a:lnTo>
                <a:lnTo>
                  <a:pt x="499" y="177"/>
                </a:lnTo>
                <a:lnTo>
                  <a:pt x="499" y="177"/>
                </a:lnTo>
                <a:lnTo>
                  <a:pt x="497" y="177"/>
                </a:lnTo>
                <a:lnTo>
                  <a:pt x="496" y="176"/>
                </a:lnTo>
                <a:lnTo>
                  <a:pt x="497" y="175"/>
                </a:lnTo>
                <a:lnTo>
                  <a:pt x="497" y="175"/>
                </a:lnTo>
                <a:close/>
                <a:moveTo>
                  <a:pt x="490" y="169"/>
                </a:moveTo>
                <a:lnTo>
                  <a:pt x="490" y="169"/>
                </a:lnTo>
                <a:lnTo>
                  <a:pt x="494" y="172"/>
                </a:lnTo>
                <a:lnTo>
                  <a:pt x="494" y="172"/>
                </a:lnTo>
                <a:lnTo>
                  <a:pt x="488" y="174"/>
                </a:lnTo>
                <a:lnTo>
                  <a:pt x="488" y="174"/>
                </a:lnTo>
                <a:lnTo>
                  <a:pt x="488" y="173"/>
                </a:lnTo>
                <a:lnTo>
                  <a:pt x="490" y="171"/>
                </a:lnTo>
                <a:lnTo>
                  <a:pt x="490" y="171"/>
                </a:lnTo>
                <a:lnTo>
                  <a:pt x="490" y="170"/>
                </a:lnTo>
                <a:lnTo>
                  <a:pt x="490" y="169"/>
                </a:lnTo>
                <a:lnTo>
                  <a:pt x="490" y="169"/>
                </a:lnTo>
                <a:close/>
                <a:moveTo>
                  <a:pt x="489" y="169"/>
                </a:moveTo>
                <a:lnTo>
                  <a:pt x="489" y="169"/>
                </a:lnTo>
                <a:lnTo>
                  <a:pt x="482" y="171"/>
                </a:lnTo>
                <a:lnTo>
                  <a:pt x="482" y="171"/>
                </a:lnTo>
                <a:lnTo>
                  <a:pt x="483" y="165"/>
                </a:lnTo>
                <a:lnTo>
                  <a:pt x="483" y="165"/>
                </a:lnTo>
                <a:lnTo>
                  <a:pt x="489" y="168"/>
                </a:lnTo>
                <a:lnTo>
                  <a:pt x="489" y="168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close/>
                <a:moveTo>
                  <a:pt x="481" y="172"/>
                </a:moveTo>
                <a:lnTo>
                  <a:pt x="481" y="172"/>
                </a:lnTo>
                <a:lnTo>
                  <a:pt x="485" y="171"/>
                </a:lnTo>
                <a:lnTo>
                  <a:pt x="485" y="172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1" y="173"/>
                </a:lnTo>
                <a:lnTo>
                  <a:pt x="481" y="173"/>
                </a:lnTo>
                <a:lnTo>
                  <a:pt x="481" y="172"/>
                </a:lnTo>
                <a:lnTo>
                  <a:pt x="481" y="172"/>
                </a:lnTo>
                <a:close/>
                <a:moveTo>
                  <a:pt x="491" y="178"/>
                </a:move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0" y="178"/>
                </a:lnTo>
                <a:lnTo>
                  <a:pt x="490" y="178"/>
                </a:lnTo>
                <a:lnTo>
                  <a:pt x="485" y="175"/>
                </a:lnTo>
                <a:lnTo>
                  <a:pt x="485" y="175"/>
                </a:lnTo>
                <a:lnTo>
                  <a:pt x="491" y="175"/>
                </a:lnTo>
                <a:lnTo>
                  <a:pt x="492" y="176"/>
                </a:lnTo>
                <a:lnTo>
                  <a:pt x="491" y="178"/>
                </a:lnTo>
                <a:lnTo>
                  <a:pt x="491" y="178"/>
                </a:lnTo>
                <a:close/>
                <a:moveTo>
                  <a:pt x="498" y="182"/>
                </a:moveTo>
                <a:lnTo>
                  <a:pt x="498" y="182"/>
                </a:lnTo>
                <a:lnTo>
                  <a:pt x="494" y="179"/>
                </a:lnTo>
                <a:lnTo>
                  <a:pt x="494" y="179"/>
                </a:lnTo>
                <a:lnTo>
                  <a:pt x="499" y="178"/>
                </a:lnTo>
                <a:lnTo>
                  <a:pt x="500" y="178"/>
                </a:lnTo>
                <a:lnTo>
                  <a:pt x="500" y="179"/>
                </a:lnTo>
                <a:lnTo>
                  <a:pt x="498" y="182"/>
                </a:lnTo>
                <a:lnTo>
                  <a:pt x="498" y="182"/>
                </a:lnTo>
                <a:close/>
                <a:moveTo>
                  <a:pt x="566" y="162"/>
                </a:moveTo>
                <a:lnTo>
                  <a:pt x="566" y="162"/>
                </a:lnTo>
                <a:lnTo>
                  <a:pt x="560" y="166"/>
                </a:lnTo>
                <a:lnTo>
                  <a:pt x="552" y="170"/>
                </a:lnTo>
                <a:lnTo>
                  <a:pt x="538" y="177"/>
                </a:lnTo>
                <a:lnTo>
                  <a:pt x="538" y="177"/>
                </a:lnTo>
                <a:lnTo>
                  <a:pt x="522" y="184"/>
                </a:lnTo>
                <a:lnTo>
                  <a:pt x="508" y="192"/>
                </a:lnTo>
                <a:lnTo>
                  <a:pt x="508" y="192"/>
                </a:lnTo>
                <a:lnTo>
                  <a:pt x="505" y="188"/>
                </a:lnTo>
                <a:lnTo>
                  <a:pt x="502" y="184"/>
                </a:lnTo>
                <a:lnTo>
                  <a:pt x="502" y="184"/>
                </a:lnTo>
                <a:lnTo>
                  <a:pt x="510" y="183"/>
                </a:lnTo>
                <a:lnTo>
                  <a:pt x="518" y="180"/>
                </a:lnTo>
                <a:lnTo>
                  <a:pt x="535" y="175"/>
                </a:lnTo>
                <a:lnTo>
                  <a:pt x="551" y="169"/>
                </a:lnTo>
                <a:lnTo>
                  <a:pt x="566" y="162"/>
                </a:lnTo>
                <a:lnTo>
                  <a:pt x="566" y="162"/>
                </a:lnTo>
                <a:close/>
                <a:moveTo>
                  <a:pt x="509" y="195"/>
                </a:moveTo>
                <a:lnTo>
                  <a:pt x="509" y="195"/>
                </a:lnTo>
                <a:lnTo>
                  <a:pt x="548" y="179"/>
                </a:lnTo>
                <a:lnTo>
                  <a:pt x="548" y="179"/>
                </a:lnTo>
                <a:lnTo>
                  <a:pt x="568" y="172"/>
                </a:lnTo>
                <a:lnTo>
                  <a:pt x="568" y="172"/>
                </a:lnTo>
                <a:lnTo>
                  <a:pt x="564" y="174"/>
                </a:lnTo>
                <a:lnTo>
                  <a:pt x="560" y="177"/>
                </a:lnTo>
                <a:lnTo>
                  <a:pt x="552" y="182"/>
                </a:lnTo>
                <a:lnTo>
                  <a:pt x="552" y="182"/>
                </a:lnTo>
                <a:lnTo>
                  <a:pt x="533" y="190"/>
                </a:lnTo>
                <a:lnTo>
                  <a:pt x="514" y="198"/>
                </a:lnTo>
                <a:lnTo>
                  <a:pt x="514" y="198"/>
                </a:lnTo>
                <a:lnTo>
                  <a:pt x="510" y="200"/>
                </a:lnTo>
                <a:lnTo>
                  <a:pt x="510" y="200"/>
                </a:lnTo>
                <a:lnTo>
                  <a:pt x="510" y="199"/>
                </a:lnTo>
                <a:lnTo>
                  <a:pt x="510" y="199"/>
                </a:lnTo>
                <a:lnTo>
                  <a:pt x="509" y="195"/>
                </a:lnTo>
                <a:lnTo>
                  <a:pt x="509" y="195"/>
                </a:lnTo>
                <a:close/>
                <a:moveTo>
                  <a:pt x="484" y="209"/>
                </a:moveTo>
                <a:lnTo>
                  <a:pt x="484" y="209"/>
                </a:lnTo>
                <a:lnTo>
                  <a:pt x="485" y="210"/>
                </a:lnTo>
                <a:lnTo>
                  <a:pt x="485" y="210"/>
                </a:lnTo>
                <a:lnTo>
                  <a:pt x="468" y="217"/>
                </a:lnTo>
                <a:lnTo>
                  <a:pt x="450" y="223"/>
                </a:lnTo>
                <a:lnTo>
                  <a:pt x="413" y="234"/>
                </a:lnTo>
                <a:lnTo>
                  <a:pt x="413" y="234"/>
                </a:lnTo>
                <a:lnTo>
                  <a:pt x="447" y="223"/>
                </a:lnTo>
                <a:lnTo>
                  <a:pt x="447" y="223"/>
                </a:lnTo>
                <a:lnTo>
                  <a:pt x="469" y="214"/>
                </a:lnTo>
                <a:lnTo>
                  <a:pt x="469" y="214"/>
                </a:lnTo>
                <a:lnTo>
                  <a:pt x="482" y="210"/>
                </a:lnTo>
                <a:lnTo>
                  <a:pt x="482" y="210"/>
                </a:lnTo>
                <a:lnTo>
                  <a:pt x="484" y="209"/>
                </a:lnTo>
                <a:lnTo>
                  <a:pt x="484" y="209"/>
                </a:lnTo>
                <a:close/>
                <a:moveTo>
                  <a:pt x="447" y="220"/>
                </a:moveTo>
                <a:lnTo>
                  <a:pt x="447" y="220"/>
                </a:lnTo>
                <a:lnTo>
                  <a:pt x="415" y="231"/>
                </a:lnTo>
                <a:lnTo>
                  <a:pt x="383" y="241"/>
                </a:lnTo>
                <a:lnTo>
                  <a:pt x="383" y="241"/>
                </a:lnTo>
                <a:lnTo>
                  <a:pt x="318" y="261"/>
                </a:lnTo>
                <a:lnTo>
                  <a:pt x="318" y="261"/>
                </a:lnTo>
                <a:lnTo>
                  <a:pt x="305" y="264"/>
                </a:lnTo>
                <a:lnTo>
                  <a:pt x="298" y="266"/>
                </a:lnTo>
                <a:lnTo>
                  <a:pt x="292" y="268"/>
                </a:lnTo>
                <a:lnTo>
                  <a:pt x="292" y="268"/>
                </a:lnTo>
                <a:lnTo>
                  <a:pt x="299" y="264"/>
                </a:lnTo>
                <a:lnTo>
                  <a:pt x="307" y="262"/>
                </a:lnTo>
                <a:lnTo>
                  <a:pt x="323" y="257"/>
                </a:lnTo>
                <a:lnTo>
                  <a:pt x="323" y="257"/>
                </a:lnTo>
                <a:lnTo>
                  <a:pt x="370" y="238"/>
                </a:lnTo>
                <a:lnTo>
                  <a:pt x="370" y="238"/>
                </a:lnTo>
                <a:lnTo>
                  <a:pt x="396" y="231"/>
                </a:lnTo>
                <a:lnTo>
                  <a:pt x="422" y="223"/>
                </a:lnTo>
                <a:lnTo>
                  <a:pt x="448" y="214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81" y="208"/>
                </a:lnTo>
                <a:lnTo>
                  <a:pt x="481" y="208"/>
                </a:lnTo>
                <a:lnTo>
                  <a:pt x="464" y="214"/>
                </a:lnTo>
                <a:lnTo>
                  <a:pt x="447" y="220"/>
                </a:lnTo>
                <a:lnTo>
                  <a:pt x="447" y="220"/>
                </a:lnTo>
                <a:close/>
                <a:moveTo>
                  <a:pt x="403" y="227"/>
                </a:moveTo>
                <a:lnTo>
                  <a:pt x="403" y="227"/>
                </a:lnTo>
                <a:lnTo>
                  <a:pt x="421" y="221"/>
                </a:lnTo>
                <a:lnTo>
                  <a:pt x="439" y="214"/>
                </a:lnTo>
                <a:lnTo>
                  <a:pt x="439" y="214"/>
                </a:lnTo>
                <a:lnTo>
                  <a:pt x="454" y="209"/>
                </a:lnTo>
                <a:lnTo>
                  <a:pt x="468" y="205"/>
                </a:lnTo>
                <a:lnTo>
                  <a:pt x="468" y="205"/>
                </a:lnTo>
                <a:lnTo>
                  <a:pt x="438" y="216"/>
                </a:lnTo>
                <a:lnTo>
                  <a:pt x="438" y="216"/>
                </a:lnTo>
                <a:lnTo>
                  <a:pt x="421" y="222"/>
                </a:lnTo>
                <a:lnTo>
                  <a:pt x="403" y="227"/>
                </a:lnTo>
                <a:lnTo>
                  <a:pt x="403" y="227"/>
                </a:lnTo>
                <a:close/>
                <a:moveTo>
                  <a:pt x="425" y="217"/>
                </a:moveTo>
                <a:lnTo>
                  <a:pt x="425" y="217"/>
                </a:lnTo>
                <a:lnTo>
                  <a:pt x="398" y="227"/>
                </a:lnTo>
                <a:lnTo>
                  <a:pt x="371" y="235"/>
                </a:lnTo>
                <a:lnTo>
                  <a:pt x="371" y="235"/>
                </a:lnTo>
                <a:lnTo>
                  <a:pt x="366" y="237"/>
                </a:lnTo>
                <a:lnTo>
                  <a:pt x="366" y="237"/>
                </a:lnTo>
                <a:lnTo>
                  <a:pt x="336" y="246"/>
                </a:lnTo>
                <a:lnTo>
                  <a:pt x="307" y="255"/>
                </a:lnTo>
                <a:lnTo>
                  <a:pt x="307" y="255"/>
                </a:lnTo>
                <a:lnTo>
                  <a:pt x="275" y="265"/>
                </a:lnTo>
                <a:lnTo>
                  <a:pt x="275" y="265"/>
                </a:lnTo>
                <a:lnTo>
                  <a:pt x="274" y="265"/>
                </a:lnTo>
                <a:lnTo>
                  <a:pt x="277" y="264"/>
                </a:lnTo>
                <a:lnTo>
                  <a:pt x="282" y="262"/>
                </a:lnTo>
                <a:lnTo>
                  <a:pt x="282" y="262"/>
                </a:lnTo>
                <a:lnTo>
                  <a:pt x="296" y="258"/>
                </a:lnTo>
                <a:lnTo>
                  <a:pt x="296" y="258"/>
                </a:lnTo>
                <a:lnTo>
                  <a:pt x="357" y="234"/>
                </a:lnTo>
                <a:lnTo>
                  <a:pt x="420" y="211"/>
                </a:lnTo>
                <a:lnTo>
                  <a:pt x="420" y="211"/>
                </a:lnTo>
                <a:lnTo>
                  <a:pt x="432" y="206"/>
                </a:lnTo>
                <a:lnTo>
                  <a:pt x="445" y="202"/>
                </a:lnTo>
                <a:lnTo>
                  <a:pt x="445" y="202"/>
                </a:lnTo>
                <a:lnTo>
                  <a:pt x="449" y="201"/>
                </a:lnTo>
                <a:lnTo>
                  <a:pt x="449" y="201"/>
                </a:lnTo>
                <a:lnTo>
                  <a:pt x="451" y="201"/>
                </a:lnTo>
                <a:lnTo>
                  <a:pt x="451" y="201"/>
                </a:lnTo>
                <a:lnTo>
                  <a:pt x="453" y="200"/>
                </a:lnTo>
                <a:lnTo>
                  <a:pt x="453" y="200"/>
                </a:lnTo>
                <a:lnTo>
                  <a:pt x="461" y="199"/>
                </a:lnTo>
                <a:lnTo>
                  <a:pt x="461" y="199"/>
                </a:lnTo>
                <a:lnTo>
                  <a:pt x="470" y="203"/>
                </a:lnTo>
                <a:lnTo>
                  <a:pt x="470" y="203"/>
                </a:lnTo>
                <a:lnTo>
                  <a:pt x="459" y="205"/>
                </a:lnTo>
                <a:lnTo>
                  <a:pt x="448" y="209"/>
                </a:lnTo>
                <a:lnTo>
                  <a:pt x="425" y="217"/>
                </a:lnTo>
                <a:lnTo>
                  <a:pt x="425" y="217"/>
                </a:lnTo>
                <a:close/>
                <a:moveTo>
                  <a:pt x="454" y="198"/>
                </a:moveTo>
                <a:lnTo>
                  <a:pt x="454" y="198"/>
                </a:lnTo>
                <a:lnTo>
                  <a:pt x="445" y="199"/>
                </a:lnTo>
                <a:lnTo>
                  <a:pt x="445" y="199"/>
                </a:lnTo>
                <a:lnTo>
                  <a:pt x="429" y="203"/>
                </a:lnTo>
                <a:lnTo>
                  <a:pt x="414" y="207"/>
                </a:lnTo>
                <a:lnTo>
                  <a:pt x="383" y="218"/>
                </a:lnTo>
                <a:lnTo>
                  <a:pt x="383" y="218"/>
                </a:lnTo>
                <a:lnTo>
                  <a:pt x="331" y="234"/>
                </a:lnTo>
                <a:lnTo>
                  <a:pt x="331" y="234"/>
                </a:lnTo>
                <a:lnTo>
                  <a:pt x="354" y="226"/>
                </a:lnTo>
                <a:lnTo>
                  <a:pt x="354" y="226"/>
                </a:lnTo>
                <a:lnTo>
                  <a:pt x="378" y="219"/>
                </a:lnTo>
                <a:lnTo>
                  <a:pt x="400" y="211"/>
                </a:lnTo>
                <a:lnTo>
                  <a:pt x="422" y="201"/>
                </a:lnTo>
                <a:lnTo>
                  <a:pt x="443" y="191"/>
                </a:lnTo>
                <a:lnTo>
                  <a:pt x="443" y="191"/>
                </a:lnTo>
                <a:lnTo>
                  <a:pt x="457" y="197"/>
                </a:lnTo>
                <a:lnTo>
                  <a:pt x="457" y="197"/>
                </a:lnTo>
                <a:lnTo>
                  <a:pt x="454" y="198"/>
                </a:lnTo>
                <a:lnTo>
                  <a:pt x="454" y="198"/>
                </a:lnTo>
                <a:close/>
                <a:moveTo>
                  <a:pt x="348" y="218"/>
                </a:moveTo>
                <a:lnTo>
                  <a:pt x="348" y="218"/>
                </a:lnTo>
                <a:lnTo>
                  <a:pt x="296" y="233"/>
                </a:lnTo>
                <a:lnTo>
                  <a:pt x="296" y="233"/>
                </a:lnTo>
                <a:lnTo>
                  <a:pt x="283" y="236"/>
                </a:lnTo>
                <a:lnTo>
                  <a:pt x="272" y="240"/>
                </a:lnTo>
                <a:lnTo>
                  <a:pt x="249" y="250"/>
                </a:lnTo>
                <a:lnTo>
                  <a:pt x="249" y="250"/>
                </a:lnTo>
                <a:lnTo>
                  <a:pt x="240" y="253"/>
                </a:lnTo>
                <a:lnTo>
                  <a:pt x="250" y="249"/>
                </a:lnTo>
                <a:lnTo>
                  <a:pt x="250" y="249"/>
                </a:lnTo>
                <a:lnTo>
                  <a:pt x="274" y="239"/>
                </a:lnTo>
                <a:lnTo>
                  <a:pt x="274" y="239"/>
                </a:lnTo>
                <a:lnTo>
                  <a:pt x="300" y="231"/>
                </a:lnTo>
                <a:lnTo>
                  <a:pt x="325" y="222"/>
                </a:lnTo>
                <a:lnTo>
                  <a:pt x="325" y="222"/>
                </a:lnTo>
                <a:lnTo>
                  <a:pt x="377" y="202"/>
                </a:lnTo>
                <a:lnTo>
                  <a:pt x="427" y="183"/>
                </a:lnTo>
                <a:lnTo>
                  <a:pt x="427" y="183"/>
                </a:lnTo>
                <a:lnTo>
                  <a:pt x="441" y="190"/>
                </a:lnTo>
                <a:lnTo>
                  <a:pt x="441" y="190"/>
                </a:lnTo>
                <a:lnTo>
                  <a:pt x="418" y="198"/>
                </a:lnTo>
                <a:lnTo>
                  <a:pt x="395" y="205"/>
                </a:lnTo>
                <a:lnTo>
                  <a:pt x="348" y="218"/>
                </a:lnTo>
                <a:lnTo>
                  <a:pt x="348" y="218"/>
                </a:lnTo>
                <a:close/>
                <a:moveTo>
                  <a:pt x="331" y="209"/>
                </a:moveTo>
                <a:lnTo>
                  <a:pt x="331" y="209"/>
                </a:lnTo>
                <a:lnTo>
                  <a:pt x="308" y="216"/>
                </a:lnTo>
                <a:lnTo>
                  <a:pt x="285" y="224"/>
                </a:lnTo>
                <a:lnTo>
                  <a:pt x="262" y="232"/>
                </a:lnTo>
                <a:lnTo>
                  <a:pt x="239" y="238"/>
                </a:lnTo>
                <a:lnTo>
                  <a:pt x="239" y="238"/>
                </a:lnTo>
                <a:lnTo>
                  <a:pt x="232" y="240"/>
                </a:lnTo>
                <a:lnTo>
                  <a:pt x="236" y="238"/>
                </a:lnTo>
                <a:lnTo>
                  <a:pt x="251" y="233"/>
                </a:lnTo>
                <a:lnTo>
                  <a:pt x="251" y="233"/>
                </a:lnTo>
                <a:lnTo>
                  <a:pt x="274" y="227"/>
                </a:lnTo>
                <a:lnTo>
                  <a:pt x="274" y="227"/>
                </a:lnTo>
                <a:lnTo>
                  <a:pt x="299" y="219"/>
                </a:lnTo>
                <a:lnTo>
                  <a:pt x="323" y="210"/>
                </a:lnTo>
                <a:lnTo>
                  <a:pt x="323" y="210"/>
                </a:lnTo>
                <a:lnTo>
                  <a:pt x="371" y="195"/>
                </a:lnTo>
                <a:lnTo>
                  <a:pt x="394" y="186"/>
                </a:lnTo>
                <a:lnTo>
                  <a:pt x="417" y="177"/>
                </a:lnTo>
                <a:lnTo>
                  <a:pt x="417" y="177"/>
                </a:lnTo>
                <a:lnTo>
                  <a:pt x="418" y="176"/>
                </a:lnTo>
                <a:lnTo>
                  <a:pt x="418" y="176"/>
                </a:lnTo>
                <a:lnTo>
                  <a:pt x="423" y="180"/>
                </a:lnTo>
                <a:lnTo>
                  <a:pt x="423" y="180"/>
                </a:lnTo>
                <a:lnTo>
                  <a:pt x="425" y="181"/>
                </a:lnTo>
                <a:lnTo>
                  <a:pt x="425" y="181"/>
                </a:lnTo>
                <a:lnTo>
                  <a:pt x="379" y="195"/>
                </a:lnTo>
                <a:lnTo>
                  <a:pt x="331" y="209"/>
                </a:lnTo>
                <a:lnTo>
                  <a:pt x="331" y="209"/>
                </a:lnTo>
                <a:close/>
                <a:moveTo>
                  <a:pt x="416" y="175"/>
                </a:moveTo>
                <a:lnTo>
                  <a:pt x="416" y="175"/>
                </a:lnTo>
                <a:lnTo>
                  <a:pt x="393" y="180"/>
                </a:lnTo>
                <a:lnTo>
                  <a:pt x="369" y="187"/>
                </a:lnTo>
                <a:lnTo>
                  <a:pt x="345" y="194"/>
                </a:lnTo>
                <a:lnTo>
                  <a:pt x="322" y="201"/>
                </a:lnTo>
                <a:lnTo>
                  <a:pt x="322" y="201"/>
                </a:lnTo>
                <a:lnTo>
                  <a:pt x="308" y="205"/>
                </a:lnTo>
                <a:lnTo>
                  <a:pt x="308" y="205"/>
                </a:lnTo>
                <a:lnTo>
                  <a:pt x="319" y="201"/>
                </a:lnTo>
                <a:lnTo>
                  <a:pt x="319" y="201"/>
                </a:lnTo>
                <a:lnTo>
                  <a:pt x="364" y="187"/>
                </a:lnTo>
                <a:lnTo>
                  <a:pt x="387" y="179"/>
                </a:lnTo>
                <a:lnTo>
                  <a:pt x="409" y="170"/>
                </a:lnTo>
                <a:lnTo>
                  <a:pt x="409" y="170"/>
                </a:lnTo>
                <a:lnTo>
                  <a:pt x="410" y="169"/>
                </a:lnTo>
                <a:lnTo>
                  <a:pt x="410" y="169"/>
                </a:lnTo>
                <a:lnTo>
                  <a:pt x="408" y="168"/>
                </a:lnTo>
                <a:lnTo>
                  <a:pt x="408" y="168"/>
                </a:lnTo>
                <a:lnTo>
                  <a:pt x="386" y="172"/>
                </a:lnTo>
                <a:lnTo>
                  <a:pt x="364" y="178"/>
                </a:lnTo>
                <a:lnTo>
                  <a:pt x="321" y="191"/>
                </a:lnTo>
                <a:lnTo>
                  <a:pt x="321" y="191"/>
                </a:lnTo>
                <a:lnTo>
                  <a:pt x="270" y="205"/>
                </a:lnTo>
                <a:lnTo>
                  <a:pt x="270" y="205"/>
                </a:lnTo>
                <a:lnTo>
                  <a:pt x="248" y="210"/>
                </a:lnTo>
                <a:lnTo>
                  <a:pt x="237" y="213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36" y="212"/>
                </a:lnTo>
                <a:lnTo>
                  <a:pt x="247" y="208"/>
                </a:lnTo>
                <a:lnTo>
                  <a:pt x="269" y="201"/>
                </a:lnTo>
                <a:lnTo>
                  <a:pt x="292" y="196"/>
                </a:lnTo>
                <a:lnTo>
                  <a:pt x="313" y="189"/>
                </a:lnTo>
                <a:lnTo>
                  <a:pt x="313" y="189"/>
                </a:lnTo>
                <a:lnTo>
                  <a:pt x="336" y="181"/>
                </a:lnTo>
                <a:lnTo>
                  <a:pt x="360" y="174"/>
                </a:lnTo>
                <a:lnTo>
                  <a:pt x="360" y="174"/>
                </a:lnTo>
                <a:lnTo>
                  <a:pt x="382" y="168"/>
                </a:lnTo>
                <a:lnTo>
                  <a:pt x="392" y="166"/>
                </a:lnTo>
                <a:lnTo>
                  <a:pt x="402" y="161"/>
                </a:lnTo>
                <a:lnTo>
                  <a:pt x="402" y="161"/>
                </a:lnTo>
                <a:lnTo>
                  <a:pt x="403" y="160"/>
                </a:lnTo>
                <a:lnTo>
                  <a:pt x="403" y="160"/>
                </a:lnTo>
                <a:lnTo>
                  <a:pt x="410" y="168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close/>
                <a:moveTo>
                  <a:pt x="226" y="219"/>
                </a:moveTo>
                <a:lnTo>
                  <a:pt x="226" y="219"/>
                </a:lnTo>
                <a:lnTo>
                  <a:pt x="271" y="207"/>
                </a:lnTo>
                <a:lnTo>
                  <a:pt x="316" y="195"/>
                </a:lnTo>
                <a:lnTo>
                  <a:pt x="316" y="195"/>
                </a:lnTo>
                <a:lnTo>
                  <a:pt x="363" y="180"/>
                </a:lnTo>
                <a:lnTo>
                  <a:pt x="363" y="180"/>
                </a:lnTo>
                <a:lnTo>
                  <a:pt x="385" y="175"/>
                </a:lnTo>
                <a:lnTo>
                  <a:pt x="395" y="173"/>
                </a:lnTo>
                <a:lnTo>
                  <a:pt x="403" y="170"/>
                </a:lnTo>
                <a:lnTo>
                  <a:pt x="403" y="170"/>
                </a:lnTo>
                <a:lnTo>
                  <a:pt x="382" y="179"/>
                </a:lnTo>
                <a:lnTo>
                  <a:pt x="358" y="187"/>
                </a:lnTo>
                <a:lnTo>
                  <a:pt x="313" y="201"/>
                </a:lnTo>
                <a:lnTo>
                  <a:pt x="313" y="201"/>
                </a:lnTo>
                <a:lnTo>
                  <a:pt x="271" y="214"/>
                </a:lnTo>
                <a:lnTo>
                  <a:pt x="230" y="227"/>
                </a:lnTo>
                <a:lnTo>
                  <a:pt x="230" y="227"/>
                </a:lnTo>
                <a:lnTo>
                  <a:pt x="227" y="227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19"/>
                </a:lnTo>
                <a:lnTo>
                  <a:pt x="226" y="219"/>
                </a:lnTo>
                <a:close/>
                <a:moveTo>
                  <a:pt x="232" y="201"/>
                </a:moveTo>
                <a:lnTo>
                  <a:pt x="232" y="201"/>
                </a:lnTo>
                <a:lnTo>
                  <a:pt x="253" y="197"/>
                </a:lnTo>
                <a:lnTo>
                  <a:pt x="274" y="193"/>
                </a:lnTo>
                <a:lnTo>
                  <a:pt x="317" y="181"/>
                </a:lnTo>
                <a:lnTo>
                  <a:pt x="317" y="181"/>
                </a:lnTo>
                <a:lnTo>
                  <a:pt x="340" y="175"/>
                </a:lnTo>
                <a:lnTo>
                  <a:pt x="364" y="170"/>
                </a:lnTo>
                <a:lnTo>
                  <a:pt x="364" y="170"/>
                </a:lnTo>
                <a:lnTo>
                  <a:pt x="381" y="167"/>
                </a:lnTo>
                <a:lnTo>
                  <a:pt x="381" y="167"/>
                </a:lnTo>
                <a:lnTo>
                  <a:pt x="362" y="171"/>
                </a:lnTo>
                <a:lnTo>
                  <a:pt x="344" y="176"/>
                </a:lnTo>
                <a:lnTo>
                  <a:pt x="344" y="176"/>
                </a:lnTo>
                <a:lnTo>
                  <a:pt x="320" y="184"/>
                </a:lnTo>
                <a:lnTo>
                  <a:pt x="296" y="193"/>
                </a:lnTo>
                <a:lnTo>
                  <a:pt x="296" y="193"/>
                </a:lnTo>
                <a:lnTo>
                  <a:pt x="278" y="198"/>
                </a:lnTo>
                <a:lnTo>
                  <a:pt x="261" y="202"/>
                </a:lnTo>
                <a:lnTo>
                  <a:pt x="244" y="208"/>
                </a:lnTo>
                <a:lnTo>
                  <a:pt x="235" y="211"/>
                </a:lnTo>
                <a:lnTo>
                  <a:pt x="227" y="215"/>
                </a:lnTo>
                <a:lnTo>
                  <a:pt x="227" y="215"/>
                </a:lnTo>
                <a:lnTo>
                  <a:pt x="229" y="208"/>
                </a:lnTo>
                <a:lnTo>
                  <a:pt x="232" y="201"/>
                </a:lnTo>
                <a:lnTo>
                  <a:pt x="232" y="201"/>
                </a:lnTo>
                <a:close/>
                <a:moveTo>
                  <a:pt x="317" y="204"/>
                </a:moveTo>
                <a:lnTo>
                  <a:pt x="317" y="204"/>
                </a:lnTo>
                <a:lnTo>
                  <a:pt x="364" y="190"/>
                </a:lnTo>
                <a:lnTo>
                  <a:pt x="364" y="190"/>
                </a:lnTo>
                <a:lnTo>
                  <a:pt x="377" y="187"/>
                </a:lnTo>
                <a:lnTo>
                  <a:pt x="389" y="184"/>
                </a:lnTo>
                <a:lnTo>
                  <a:pt x="401" y="181"/>
                </a:lnTo>
                <a:lnTo>
                  <a:pt x="411" y="177"/>
                </a:lnTo>
                <a:lnTo>
                  <a:pt x="411" y="177"/>
                </a:lnTo>
                <a:lnTo>
                  <a:pt x="388" y="187"/>
                </a:lnTo>
                <a:lnTo>
                  <a:pt x="362" y="196"/>
                </a:lnTo>
                <a:lnTo>
                  <a:pt x="313" y="211"/>
                </a:lnTo>
                <a:lnTo>
                  <a:pt x="313" y="211"/>
                </a:lnTo>
                <a:lnTo>
                  <a:pt x="291" y="219"/>
                </a:lnTo>
                <a:lnTo>
                  <a:pt x="269" y="226"/>
                </a:lnTo>
                <a:lnTo>
                  <a:pt x="269" y="226"/>
                </a:lnTo>
                <a:lnTo>
                  <a:pt x="249" y="232"/>
                </a:lnTo>
                <a:lnTo>
                  <a:pt x="239" y="235"/>
                </a:lnTo>
                <a:lnTo>
                  <a:pt x="229" y="239"/>
                </a:lnTo>
                <a:lnTo>
                  <a:pt x="229" y="239"/>
                </a:lnTo>
                <a:lnTo>
                  <a:pt x="228" y="237"/>
                </a:lnTo>
                <a:lnTo>
                  <a:pt x="228" y="237"/>
                </a:lnTo>
                <a:lnTo>
                  <a:pt x="226" y="231"/>
                </a:lnTo>
                <a:lnTo>
                  <a:pt x="226" y="231"/>
                </a:lnTo>
                <a:lnTo>
                  <a:pt x="249" y="225"/>
                </a:lnTo>
                <a:lnTo>
                  <a:pt x="272" y="218"/>
                </a:lnTo>
                <a:lnTo>
                  <a:pt x="317" y="204"/>
                </a:lnTo>
                <a:lnTo>
                  <a:pt x="317" y="20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87" y="225"/>
                </a:lnTo>
                <a:lnTo>
                  <a:pt x="311" y="217"/>
                </a:lnTo>
                <a:lnTo>
                  <a:pt x="311" y="217"/>
                </a:lnTo>
                <a:lnTo>
                  <a:pt x="352" y="205"/>
                </a:lnTo>
                <a:lnTo>
                  <a:pt x="393" y="193"/>
                </a:lnTo>
                <a:lnTo>
                  <a:pt x="393" y="193"/>
                </a:lnTo>
                <a:lnTo>
                  <a:pt x="388" y="195"/>
                </a:lnTo>
                <a:lnTo>
                  <a:pt x="388" y="195"/>
                </a:lnTo>
                <a:lnTo>
                  <a:pt x="335" y="216"/>
                </a:lnTo>
                <a:lnTo>
                  <a:pt x="335" y="216"/>
                </a:lnTo>
                <a:lnTo>
                  <a:pt x="311" y="225"/>
                </a:lnTo>
                <a:lnTo>
                  <a:pt x="286" y="233"/>
                </a:lnTo>
                <a:lnTo>
                  <a:pt x="261" y="242"/>
                </a:lnTo>
                <a:lnTo>
                  <a:pt x="237" y="252"/>
                </a:lnTo>
                <a:lnTo>
                  <a:pt x="237" y="252"/>
                </a:lnTo>
                <a:lnTo>
                  <a:pt x="233" y="248"/>
                </a:lnTo>
                <a:lnTo>
                  <a:pt x="230" y="241"/>
                </a:lnTo>
                <a:lnTo>
                  <a:pt x="230" y="241"/>
                </a:lnTo>
                <a:lnTo>
                  <a:pt x="238" y="240"/>
                </a:lnTo>
                <a:lnTo>
                  <a:pt x="247" y="238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302" y="233"/>
                </a:moveTo>
                <a:lnTo>
                  <a:pt x="302" y="233"/>
                </a:lnTo>
                <a:lnTo>
                  <a:pt x="341" y="222"/>
                </a:lnTo>
                <a:lnTo>
                  <a:pt x="380" y="210"/>
                </a:lnTo>
                <a:lnTo>
                  <a:pt x="380" y="210"/>
                </a:lnTo>
                <a:lnTo>
                  <a:pt x="397" y="205"/>
                </a:lnTo>
                <a:lnTo>
                  <a:pt x="415" y="201"/>
                </a:lnTo>
                <a:lnTo>
                  <a:pt x="415" y="201"/>
                </a:lnTo>
                <a:lnTo>
                  <a:pt x="425" y="198"/>
                </a:lnTo>
                <a:lnTo>
                  <a:pt x="425" y="198"/>
                </a:lnTo>
                <a:lnTo>
                  <a:pt x="392" y="211"/>
                </a:lnTo>
                <a:lnTo>
                  <a:pt x="359" y="223"/>
                </a:lnTo>
                <a:lnTo>
                  <a:pt x="359" y="223"/>
                </a:lnTo>
                <a:lnTo>
                  <a:pt x="323" y="234"/>
                </a:lnTo>
                <a:lnTo>
                  <a:pt x="288" y="248"/>
                </a:lnTo>
                <a:lnTo>
                  <a:pt x="288" y="248"/>
                </a:lnTo>
                <a:lnTo>
                  <a:pt x="272" y="253"/>
                </a:lnTo>
                <a:lnTo>
                  <a:pt x="272" y="253"/>
                </a:lnTo>
                <a:lnTo>
                  <a:pt x="265" y="256"/>
                </a:lnTo>
                <a:lnTo>
                  <a:pt x="265" y="256"/>
                </a:lnTo>
                <a:lnTo>
                  <a:pt x="262" y="257"/>
                </a:lnTo>
                <a:lnTo>
                  <a:pt x="262" y="257"/>
                </a:lnTo>
                <a:lnTo>
                  <a:pt x="258" y="257"/>
                </a:lnTo>
                <a:lnTo>
                  <a:pt x="257" y="259"/>
                </a:lnTo>
                <a:lnTo>
                  <a:pt x="257" y="259"/>
                </a:lnTo>
                <a:lnTo>
                  <a:pt x="252" y="260"/>
                </a:lnTo>
                <a:lnTo>
                  <a:pt x="252" y="260"/>
                </a:lnTo>
                <a:lnTo>
                  <a:pt x="246" y="258"/>
                </a:lnTo>
                <a:lnTo>
                  <a:pt x="240" y="254"/>
                </a:lnTo>
                <a:lnTo>
                  <a:pt x="240" y="254"/>
                </a:lnTo>
                <a:lnTo>
                  <a:pt x="256" y="250"/>
                </a:lnTo>
                <a:lnTo>
                  <a:pt x="271" y="245"/>
                </a:lnTo>
                <a:lnTo>
                  <a:pt x="287" y="238"/>
                </a:lnTo>
                <a:lnTo>
                  <a:pt x="302" y="233"/>
                </a:lnTo>
                <a:lnTo>
                  <a:pt x="302" y="233"/>
                </a:lnTo>
                <a:close/>
                <a:moveTo>
                  <a:pt x="277" y="254"/>
                </a:moveTo>
                <a:lnTo>
                  <a:pt x="277" y="254"/>
                </a:lnTo>
                <a:lnTo>
                  <a:pt x="299" y="247"/>
                </a:lnTo>
                <a:lnTo>
                  <a:pt x="299" y="247"/>
                </a:lnTo>
                <a:lnTo>
                  <a:pt x="339" y="234"/>
                </a:lnTo>
                <a:lnTo>
                  <a:pt x="379" y="222"/>
                </a:lnTo>
                <a:lnTo>
                  <a:pt x="379" y="222"/>
                </a:lnTo>
                <a:lnTo>
                  <a:pt x="403" y="213"/>
                </a:lnTo>
                <a:lnTo>
                  <a:pt x="427" y="206"/>
                </a:lnTo>
                <a:lnTo>
                  <a:pt x="427" y="206"/>
                </a:lnTo>
                <a:lnTo>
                  <a:pt x="419" y="209"/>
                </a:lnTo>
                <a:lnTo>
                  <a:pt x="419" y="209"/>
                </a:lnTo>
                <a:lnTo>
                  <a:pt x="392" y="220"/>
                </a:lnTo>
                <a:lnTo>
                  <a:pt x="364" y="230"/>
                </a:lnTo>
                <a:lnTo>
                  <a:pt x="364" y="230"/>
                </a:lnTo>
                <a:lnTo>
                  <a:pt x="337" y="239"/>
                </a:lnTo>
                <a:lnTo>
                  <a:pt x="309" y="250"/>
                </a:lnTo>
                <a:lnTo>
                  <a:pt x="309" y="250"/>
                </a:lnTo>
                <a:lnTo>
                  <a:pt x="289" y="257"/>
                </a:lnTo>
                <a:lnTo>
                  <a:pt x="278" y="261"/>
                </a:lnTo>
                <a:lnTo>
                  <a:pt x="268" y="265"/>
                </a:lnTo>
                <a:lnTo>
                  <a:pt x="268" y="265"/>
                </a:lnTo>
                <a:lnTo>
                  <a:pt x="256" y="262"/>
                </a:lnTo>
                <a:lnTo>
                  <a:pt x="256" y="262"/>
                </a:lnTo>
                <a:lnTo>
                  <a:pt x="277" y="254"/>
                </a:lnTo>
                <a:lnTo>
                  <a:pt x="277" y="254"/>
                </a:lnTo>
                <a:close/>
                <a:moveTo>
                  <a:pt x="312" y="256"/>
                </a:moveTo>
                <a:lnTo>
                  <a:pt x="312" y="256"/>
                </a:lnTo>
                <a:lnTo>
                  <a:pt x="342" y="247"/>
                </a:lnTo>
                <a:lnTo>
                  <a:pt x="342" y="247"/>
                </a:lnTo>
                <a:lnTo>
                  <a:pt x="317" y="256"/>
                </a:lnTo>
                <a:lnTo>
                  <a:pt x="317" y="256"/>
                </a:lnTo>
                <a:lnTo>
                  <a:pt x="302" y="261"/>
                </a:lnTo>
                <a:lnTo>
                  <a:pt x="294" y="264"/>
                </a:lnTo>
                <a:lnTo>
                  <a:pt x="288" y="269"/>
                </a:lnTo>
                <a:lnTo>
                  <a:pt x="288" y="269"/>
                </a:lnTo>
                <a:lnTo>
                  <a:pt x="278" y="267"/>
                </a:lnTo>
                <a:lnTo>
                  <a:pt x="278" y="267"/>
                </a:lnTo>
                <a:lnTo>
                  <a:pt x="287" y="264"/>
                </a:lnTo>
                <a:lnTo>
                  <a:pt x="296" y="262"/>
                </a:lnTo>
                <a:lnTo>
                  <a:pt x="312" y="256"/>
                </a:lnTo>
                <a:lnTo>
                  <a:pt x="312" y="256"/>
                </a:lnTo>
                <a:close/>
                <a:moveTo>
                  <a:pt x="364" y="250"/>
                </a:moveTo>
                <a:lnTo>
                  <a:pt x="364" y="250"/>
                </a:lnTo>
                <a:lnTo>
                  <a:pt x="323" y="263"/>
                </a:lnTo>
                <a:lnTo>
                  <a:pt x="323" y="263"/>
                </a:lnTo>
                <a:lnTo>
                  <a:pt x="311" y="266"/>
                </a:lnTo>
                <a:lnTo>
                  <a:pt x="304" y="269"/>
                </a:lnTo>
                <a:lnTo>
                  <a:pt x="299" y="272"/>
                </a:lnTo>
                <a:lnTo>
                  <a:pt x="299" y="272"/>
                </a:lnTo>
                <a:lnTo>
                  <a:pt x="293" y="270"/>
                </a:lnTo>
                <a:lnTo>
                  <a:pt x="293" y="270"/>
                </a:lnTo>
                <a:lnTo>
                  <a:pt x="364" y="250"/>
                </a:lnTo>
                <a:lnTo>
                  <a:pt x="364" y="250"/>
                </a:lnTo>
                <a:close/>
                <a:moveTo>
                  <a:pt x="464" y="225"/>
                </a:moveTo>
                <a:lnTo>
                  <a:pt x="464" y="225"/>
                </a:lnTo>
                <a:lnTo>
                  <a:pt x="433" y="236"/>
                </a:lnTo>
                <a:lnTo>
                  <a:pt x="402" y="247"/>
                </a:lnTo>
                <a:lnTo>
                  <a:pt x="370" y="256"/>
                </a:lnTo>
                <a:lnTo>
                  <a:pt x="338" y="264"/>
                </a:lnTo>
                <a:lnTo>
                  <a:pt x="338" y="264"/>
                </a:lnTo>
                <a:lnTo>
                  <a:pt x="324" y="268"/>
                </a:lnTo>
                <a:lnTo>
                  <a:pt x="310" y="272"/>
                </a:lnTo>
                <a:lnTo>
                  <a:pt x="310" y="272"/>
                </a:lnTo>
                <a:lnTo>
                  <a:pt x="303" y="274"/>
                </a:lnTo>
                <a:lnTo>
                  <a:pt x="303" y="274"/>
                </a:lnTo>
                <a:lnTo>
                  <a:pt x="302" y="273"/>
                </a:lnTo>
                <a:lnTo>
                  <a:pt x="302" y="273"/>
                </a:lnTo>
                <a:lnTo>
                  <a:pt x="309" y="270"/>
                </a:lnTo>
                <a:lnTo>
                  <a:pt x="318" y="266"/>
                </a:lnTo>
                <a:lnTo>
                  <a:pt x="318" y="266"/>
                </a:lnTo>
                <a:lnTo>
                  <a:pt x="347" y="258"/>
                </a:lnTo>
                <a:lnTo>
                  <a:pt x="377" y="248"/>
                </a:lnTo>
                <a:lnTo>
                  <a:pt x="377" y="248"/>
                </a:lnTo>
                <a:lnTo>
                  <a:pt x="406" y="238"/>
                </a:lnTo>
                <a:lnTo>
                  <a:pt x="436" y="230"/>
                </a:lnTo>
                <a:lnTo>
                  <a:pt x="436" y="230"/>
                </a:lnTo>
                <a:lnTo>
                  <a:pt x="450" y="226"/>
                </a:lnTo>
                <a:lnTo>
                  <a:pt x="463" y="222"/>
                </a:lnTo>
                <a:lnTo>
                  <a:pt x="488" y="211"/>
                </a:lnTo>
                <a:lnTo>
                  <a:pt x="488" y="211"/>
                </a:lnTo>
                <a:lnTo>
                  <a:pt x="490" y="212"/>
                </a:lnTo>
                <a:lnTo>
                  <a:pt x="490" y="212"/>
                </a:lnTo>
                <a:lnTo>
                  <a:pt x="493" y="213"/>
                </a:lnTo>
                <a:lnTo>
                  <a:pt x="495" y="212"/>
                </a:lnTo>
                <a:lnTo>
                  <a:pt x="495" y="212"/>
                </a:lnTo>
                <a:lnTo>
                  <a:pt x="499" y="211"/>
                </a:lnTo>
                <a:lnTo>
                  <a:pt x="503" y="209"/>
                </a:lnTo>
                <a:lnTo>
                  <a:pt x="503" y="209"/>
                </a:lnTo>
                <a:lnTo>
                  <a:pt x="513" y="207"/>
                </a:lnTo>
                <a:lnTo>
                  <a:pt x="523" y="203"/>
                </a:lnTo>
                <a:lnTo>
                  <a:pt x="544" y="195"/>
                </a:lnTo>
                <a:lnTo>
                  <a:pt x="564" y="187"/>
                </a:lnTo>
                <a:lnTo>
                  <a:pt x="583" y="179"/>
                </a:lnTo>
                <a:lnTo>
                  <a:pt x="583" y="179"/>
                </a:lnTo>
                <a:lnTo>
                  <a:pt x="587" y="186"/>
                </a:lnTo>
                <a:lnTo>
                  <a:pt x="587" y="186"/>
                </a:lnTo>
                <a:lnTo>
                  <a:pt x="572" y="192"/>
                </a:lnTo>
                <a:lnTo>
                  <a:pt x="557" y="198"/>
                </a:lnTo>
                <a:lnTo>
                  <a:pt x="526" y="207"/>
                </a:lnTo>
                <a:lnTo>
                  <a:pt x="495" y="216"/>
                </a:lnTo>
                <a:lnTo>
                  <a:pt x="464" y="225"/>
                </a:lnTo>
                <a:lnTo>
                  <a:pt x="464" y="225"/>
                </a:lnTo>
                <a:close/>
                <a:moveTo>
                  <a:pt x="537" y="195"/>
                </a:moveTo>
                <a:lnTo>
                  <a:pt x="537" y="195"/>
                </a:lnTo>
                <a:lnTo>
                  <a:pt x="513" y="204"/>
                </a:lnTo>
                <a:lnTo>
                  <a:pt x="513" y="204"/>
                </a:lnTo>
                <a:lnTo>
                  <a:pt x="508" y="205"/>
                </a:lnTo>
                <a:lnTo>
                  <a:pt x="508" y="205"/>
                </a:lnTo>
                <a:lnTo>
                  <a:pt x="509" y="201"/>
                </a:lnTo>
                <a:lnTo>
                  <a:pt x="509" y="201"/>
                </a:lnTo>
                <a:lnTo>
                  <a:pt x="543" y="188"/>
                </a:lnTo>
                <a:lnTo>
                  <a:pt x="551" y="185"/>
                </a:lnTo>
                <a:lnTo>
                  <a:pt x="559" y="181"/>
                </a:lnTo>
                <a:lnTo>
                  <a:pt x="566" y="176"/>
                </a:lnTo>
                <a:lnTo>
                  <a:pt x="573" y="171"/>
                </a:lnTo>
                <a:lnTo>
                  <a:pt x="573" y="171"/>
                </a:lnTo>
                <a:lnTo>
                  <a:pt x="573" y="169"/>
                </a:lnTo>
                <a:lnTo>
                  <a:pt x="572" y="169"/>
                </a:lnTo>
                <a:lnTo>
                  <a:pt x="572" y="169"/>
                </a:lnTo>
                <a:lnTo>
                  <a:pt x="557" y="173"/>
                </a:lnTo>
                <a:lnTo>
                  <a:pt x="542" y="178"/>
                </a:lnTo>
                <a:lnTo>
                  <a:pt x="526" y="185"/>
                </a:lnTo>
                <a:lnTo>
                  <a:pt x="512" y="191"/>
                </a:lnTo>
                <a:lnTo>
                  <a:pt x="512" y="191"/>
                </a:lnTo>
                <a:lnTo>
                  <a:pt x="528" y="184"/>
                </a:lnTo>
                <a:lnTo>
                  <a:pt x="542" y="177"/>
                </a:lnTo>
                <a:lnTo>
                  <a:pt x="557" y="170"/>
                </a:lnTo>
                <a:lnTo>
                  <a:pt x="564" y="167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82" y="177"/>
                </a:lnTo>
                <a:lnTo>
                  <a:pt x="582" y="177"/>
                </a:lnTo>
                <a:lnTo>
                  <a:pt x="559" y="186"/>
                </a:lnTo>
                <a:lnTo>
                  <a:pt x="537" y="195"/>
                </a:lnTo>
                <a:lnTo>
                  <a:pt x="537" y="195"/>
                </a:lnTo>
                <a:close/>
                <a:moveTo>
                  <a:pt x="529" y="173"/>
                </a:moveTo>
                <a:lnTo>
                  <a:pt x="529" y="173"/>
                </a:lnTo>
                <a:lnTo>
                  <a:pt x="519" y="177"/>
                </a:lnTo>
                <a:lnTo>
                  <a:pt x="519" y="177"/>
                </a:lnTo>
                <a:lnTo>
                  <a:pt x="522" y="172"/>
                </a:lnTo>
                <a:lnTo>
                  <a:pt x="522" y="172"/>
                </a:lnTo>
                <a:lnTo>
                  <a:pt x="522" y="171"/>
                </a:lnTo>
                <a:lnTo>
                  <a:pt x="522" y="171"/>
                </a:lnTo>
                <a:lnTo>
                  <a:pt x="534" y="168"/>
                </a:lnTo>
                <a:lnTo>
                  <a:pt x="544" y="164"/>
                </a:lnTo>
                <a:lnTo>
                  <a:pt x="555" y="158"/>
                </a:lnTo>
                <a:lnTo>
                  <a:pt x="565" y="154"/>
                </a:lnTo>
                <a:lnTo>
                  <a:pt x="565" y="154"/>
                </a:lnTo>
                <a:lnTo>
                  <a:pt x="566" y="154"/>
                </a:lnTo>
                <a:lnTo>
                  <a:pt x="566" y="153"/>
                </a:lnTo>
                <a:lnTo>
                  <a:pt x="566" y="153"/>
                </a:lnTo>
                <a:lnTo>
                  <a:pt x="570" y="159"/>
                </a:lnTo>
                <a:lnTo>
                  <a:pt x="570" y="159"/>
                </a:lnTo>
                <a:lnTo>
                  <a:pt x="549" y="166"/>
                </a:lnTo>
                <a:lnTo>
                  <a:pt x="529" y="173"/>
                </a:lnTo>
                <a:lnTo>
                  <a:pt x="529" y="173"/>
                </a:lnTo>
                <a:close/>
                <a:moveTo>
                  <a:pt x="564" y="152"/>
                </a:moveTo>
                <a:lnTo>
                  <a:pt x="564" y="152"/>
                </a:lnTo>
                <a:lnTo>
                  <a:pt x="554" y="156"/>
                </a:lnTo>
                <a:lnTo>
                  <a:pt x="544" y="161"/>
                </a:lnTo>
                <a:lnTo>
                  <a:pt x="534" y="166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62" y="149"/>
                </a:lnTo>
                <a:lnTo>
                  <a:pt x="562" y="149"/>
                </a:lnTo>
                <a:lnTo>
                  <a:pt x="565" y="152"/>
                </a:lnTo>
                <a:lnTo>
                  <a:pt x="565" y="152"/>
                </a:lnTo>
                <a:lnTo>
                  <a:pt x="564" y="152"/>
                </a:lnTo>
                <a:lnTo>
                  <a:pt x="564" y="152"/>
                </a:lnTo>
                <a:close/>
                <a:moveTo>
                  <a:pt x="522" y="160"/>
                </a:moveTo>
                <a:lnTo>
                  <a:pt x="522" y="160"/>
                </a:lnTo>
                <a:lnTo>
                  <a:pt x="519" y="156"/>
                </a:lnTo>
                <a:lnTo>
                  <a:pt x="519" y="156"/>
                </a:lnTo>
                <a:lnTo>
                  <a:pt x="529" y="152"/>
                </a:lnTo>
                <a:lnTo>
                  <a:pt x="538" y="149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61" y="147"/>
                </a:lnTo>
                <a:lnTo>
                  <a:pt x="561" y="147"/>
                </a:lnTo>
                <a:lnTo>
                  <a:pt x="542" y="154"/>
                </a:lnTo>
                <a:lnTo>
                  <a:pt x="522" y="160"/>
                </a:lnTo>
                <a:lnTo>
                  <a:pt x="522" y="160"/>
                </a:lnTo>
                <a:close/>
                <a:moveTo>
                  <a:pt x="518" y="154"/>
                </a:moveTo>
                <a:lnTo>
                  <a:pt x="518" y="154"/>
                </a:lnTo>
                <a:lnTo>
                  <a:pt x="525" y="151"/>
                </a:lnTo>
                <a:lnTo>
                  <a:pt x="533" y="145"/>
                </a:lnTo>
                <a:lnTo>
                  <a:pt x="546" y="134"/>
                </a:lnTo>
                <a:lnTo>
                  <a:pt x="546" y="134"/>
                </a:lnTo>
                <a:lnTo>
                  <a:pt x="546" y="132"/>
                </a:lnTo>
                <a:lnTo>
                  <a:pt x="545" y="132"/>
                </a:lnTo>
                <a:lnTo>
                  <a:pt x="545" y="132"/>
                </a:lnTo>
                <a:lnTo>
                  <a:pt x="531" y="138"/>
                </a:lnTo>
                <a:lnTo>
                  <a:pt x="531" y="138"/>
                </a:lnTo>
                <a:lnTo>
                  <a:pt x="516" y="144"/>
                </a:lnTo>
                <a:lnTo>
                  <a:pt x="516" y="144"/>
                </a:lnTo>
                <a:lnTo>
                  <a:pt x="511" y="146"/>
                </a:lnTo>
                <a:lnTo>
                  <a:pt x="513" y="144"/>
                </a:lnTo>
                <a:lnTo>
                  <a:pt x="513" y="144"/>
                </a:lnTo>
                <a:lnTo>
                  <a:pt x="528" y="135"/>
                </a:lnTo>
                <a:lnTo>
                  <a:pt x="535" y="130"/>
                </a:lnTo>
                <a:lnTo>
                  <a:pt x="540" y="124"/>
                </a:lnTo>
                <a:lnTo>
                  <a:pt x="540" y="124"/>
                </a:lnTo>
                <a:lnTo>
                  <a:pt x="554" y="139"/>
                </a:lnTo>
                <a:lnTo>
                  <a:pt x="554" y="139"/>
                </a:lnTo>
                <a:lnTo>
                  <a:pt x="537" y="147"/>
                </a:lnTo>
                <a:lnTo>
                  <a:pt x="518" y="154"/>
                </a:lnTo>
                <a:lnTo>
                  <a:pt x="518" y="154"/>
                </a:lnTo>
                <a:close/>
                <a:moveTo>
                  <a:pt x="516" y="133"/>
                </a:moveTo>
                <a:lnTo>
                  <a:pt x="516" y="133"/>
                </a:lnTo>
                <a:lnTo>
                  <a:pt x="503" y="139"/>
                </a:lnTo>
                <a:lnTo>
                  <a:pt x="503" y="139"/>
                </a:lnTo>
                <a:lnTo>
                  <a:pt x="518" y="128"/>
                </a:lnTo>
                <a:lnTo>
                  <a:pt x="524" y="122"/>
                </a:lnTo>
                <a:lnTo>
                  <a:pt x="531" y="115"/>
                </a:lnTo>
                <a:lnTo>
                  <a:pt x="531" y="115"/>
                </a:lnTo>
                <a:lnTo>
                  <a:pt x="538" y="123"/>
                </a:lnTo>
                <a:lnTo>
                  <a:pt x="538" y="123"/>
                </a:lnTo>
                <a:lnTo>
                  <a:pt x="516" y="133"/>
                </a:lnTo>
                <a:lnTo>
                  <a:pt x="516" y="133"/>
                </a:lnTo>
                <a:close/>
                <a:moveTo>
                  <a:pt x="499" y="125"/>
                </a:moveTo>
                <a:lnTo>
                  <a:pt x="499" y="125"/>
                </a:lnTo>
                <a:lnTo>
                  <a:pt x="518" y="110"/>
                </a:lnTo>
                <a:lnTo>
                  <a:pt x="518" y="110"/>
                </a:lnTo>
                <a:lnTo>
                  <a:pt x="518" y="108"/>
                </a:lnTo>
                <a:lnTo>
                  <a:pt x="517" y="108"/>
                </a:lnTo>
                <a:lnTo>
                  <a:pt x="517" y="108"/>
                </a:lnTo>
                <a:lnTo>
                  <a:pt x="487" y="121"/>
                </a:lnTo>
                <a:lnTo>
                  <a:pt x="487" y="121"/>
                </a:lnTo>
                <a:lnTo>
                  <a:pt x="500" y="112"/>
                </a:lnTo>
                <a:lnTo>
                  <a:pt x="512" y="102"/>
                </a:lnTo>
                <a:lnTo>
                  <a:pt x="512" y="102"/>
                </a:lnTo>
                <a:lnTo>
                  <a:pt x="512" y="101"/>
                </a:lnTo>
                <a:lnTo>
                  <a:pt x="512" y="101"/>
                </a:lnTo>
                <a:lnTo>
                  <a:pt x="518" y="105"/>
                </a:lnTo>
                <a:lnTo>
                  <a:pt x="518" y="105"/>
                </a:lnTo>
                <a:lnTo>
                  <a:pt x="529" y="114"/>
                </a:lnTo>
                <a:lnTo>
                  <a:pt x="529" y="114"/>
                </a:lnTo>
                <a:lnTo>
                  <a:pt x="514" y="119"/>
                </a:lnTo>
                <a:lnTo>
                  <a:pt x="499" y="125"/>
                </a:lnTo>
                <a:lnTo>
                  <a:pt x="499" y="125"/>
                </a:lnTo>
                <a:close/>
                <a:moveTo>
                  <a:pt x="511" y="100"/>
                </a:moveTo>
                <a:lnTo>
                  <a:pt x="511" y="100"/>
                </a:lnTo>
                <a:lnTo>
                  <a:pt x="494" y="108"/>
                </a:lnTo>
                <a:lnTo>
                  <a:pt x="478" y="116"/>
                </a:lnTo>
                <a:lnTo>
                  <a:pt x="478" y="116"/>
                </a:lnTo>
                <a:lnTo>
                  <a:pt x="464" y="124"/>
                </a:lnTo>
                <a:lnTo>
                  <a:pt x="464" y="124"/>
                </a:lnTo>
                <a:lnTo>
                  <a:pt x="457" y="129"/>
                </a:lnTo>
                <a:lnTo>
                  <a:pt x="455" y="129"/>
                </a:lnTo>
                <a:lnTo>
                  <a:pt x="458" y="126"/>
                </a:lnTo>
                <a:lnTo>
                  <a:pt x="458" y="126"/>
                </a:lnTo>
                <a:lnTo>
                  <a:pt x="469" y="119"/>
                </a:lnTo>
                <a:lnTo>
                  <a:pt x="481" y="111"/>
                </a:lnTo>
                <a:lnTo>
                  <a:pt x="493" y="103"/>
                </a:lnTo>
                <a:lnTo>
                  <a:pt x="497" y="99"/>
                </a:lnTo>
                <a:lnTo>
                  <a:pt x="502" y="94"/>
                </a:lnTo>
                <a:lnTo>
                  <a:pt x="502" y="94"/>
                </a:lnTo>
                <a:lnTo>
                  <a:pt x="502" y="93"/>
                </a:lnTo>
                <a:lnTo>
                  <a:pt x="502" y="93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close/>
                <a:moveTo>
                  <a:pt x="500" y="92"/>
                </a:moveTo>
                <a:lnTo>
                  <a:pt x="500" y="92"/>
                </a:lnTo>
                <a:lnTo>
                  <a:pt x="487" y="98"/>
                </a:lnTo>
                <a:lnTo>
                  <a:pt x="474" y="104"/>
                </a:lnTo>
                <a:lnTo>
                  <a:pt x="474" y="104"/>
                </a:lnTo>
                <a:lnTo>
                  <a:pt x="484" y="97"/>
                </a:lnTo>
                <a:lnTo>
                  <a:pt x="494" y="89"/>
                </a:lnTo>
                <a:lnTo>
                  <a:pt x="494" y="89"/>
                </a:lnTo>
                <a:lnTo>
                  <a:pt x="495" y="88"/>
                </a:lnTo>
                <a:lnTo>
                  <a:pt x="495" y="88"/>
                </a:lnTo>
                <a:lnTo>
                  <a:pt x="501" y="92"/>
                </a:lnTo>
                <a:lnTo>
                  <a:pt x="501" y="92"/>
                </a:lnTo>
                <a:lnTo>
                  <a:pt x="500" y="92"/>
                </a:lnTo>
                <a:lnTo>
                  <a:pt x="500" y="92"/>
                </a:lnTo>
                <a:close/>
                <a:moveTo>
                  <a:pt x="493" y="88"/>
                </a:moveTo>
                <a:lnTo>
                  <a:pt x="493" y="88"/>
                </a:lnTo>
                <a:lnTo>
                  <a:pt x="470" y="100"/>
                </a:lnTo>
                <a:lnTo>
                  <a:pt x="447" y="112"/>
                </a:lnTo>
                <a:lnTo>
                  <a:pt x="447" y="112"/>
                </a:lnTo>
                <a:lnTo>
                  <a:pt x="456" y="107"/>
                </a:lnTo>
                <a:lnTo>
                  <a:pt x="466" y="100"/>
                </a:lnTo>
                <a:lnTo>
                  <a:pt x="476" y="92"/>
                </a:lnTo>
                <a:lnTo>
                  <a:pt x="486" y="85"/>
                </a:lnTo>
                <a:lnTo>
                  <a:pt x="486" y="85"/>
                </a:lnTo>
                <a:lnTo>
                  <a:pt x="486" y="84"/>
                </a:lnTo>
                <a:lnTo>
                  <a:pt x="486" y="83"/>
                </a:lnTo>
                <a:lnTo>
                  <a:pt x="486" y="83"/>
                </a:lnTo>
                <a:lnTo>
                  <a:pt x="485" y="83"/>
                </a:lnTo>
                <a:lnTo>
                  <a:pt x="485" y="83"/>
                </a:lnTo>
                <a:lnTo>
                  <a:pt x="479" y="86"/>
                </a:lnTo>
                <a:lnTo>
                  <a:pt x="479" y="86"/>
                </a:lnTo>
                <a:lnTo>
                  <a:pt x="477" y="87"/>
                </a:lnTo>
                <a:lnTo>
                  <a:pt x="477" y="87"/>
                </a:lnTo>
                <a:lnTo>
                  <a:pt x="465" y="95"/>
                </a:lnTo>
                <a:lnTo>
                  <a:pt x="465" y="95"/>
                </a:lnTo>
                <a:lnTo>
                  <a:pt x="452" y="102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5" y="107"/>
                </a:lnTo>
                <a:lnTo>
                  <a:pt x="435" y="107"/>
                </a:lnTo>
                <a:lnTo>
                  <a:pt x="441" y="104"/>
                </a:lnTo>
                <a:lnTo>
                  <a:pt x="447" y="102"/>
                </a:lnTo>
                <a:lnTo>
                  <a:pt x="458" y="95"/>
                </a:lnTo>
                <a:lnTo>
                  <a:pt x="469" y="88"/>
                </a:lnTo>
                <a:lnTo>
                  <a:pt x="481" y="81"/>
                </a:lnTo>
                <a:lnTo>
                  <a:pt x="481" y="81"/>
                </a:lnTo>
                <a:lnTo>
                  <a:pt x="481" y="80"/>
                </a:lnTo>
                <a:lnTo>
                  <a:pt x="481" y="79"/>
                </a:lnTo>
                <a:lnTo>
                  <a:pt x="481" y="79"/>
                </a:lnTo>
                <a:lnTo>
                  <a:pt x="480" y="79"/>
                </a:lnTo>
                <a:lnTo>
                  <a:pt x="480" y="79"/>
                </a:lnTo>
                <a:lnTo>
                  <a:pt x="471" y="84"/>
                </a:lnTo>
                <a:lnTo>
                  <a:pt x="463" y="89"/>
                </a:lnTo>
                <a:lnTo>
                  <a:pt x="447" y="100"/>
                </a:lnTo>
                <a:lnTo>
                  <a:pt x="447" y="100"/>
                </a:lnTo>
                <a:lnTo>
                  <a:pt x="436" y="104"/>
                </a:lnTo>
                <a:lnTo>
                  <a:pt x="436" y="104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6" y="103"/>
                </a:lnTo>
                <a:lnTo>
                  <a:pt x="436" y="103"/>
                </a:lnTo>
                <a:lnTo>
                  <a:pt x="441" y="99"/>
                </a:lnTo>
                <a:lnTo>
                  <a:pt x="447" y="94"/>
                </a:lnTo>
                <a:lnTo>
                  <a:pt x="447" y="94"/>
                </a:lnTo>
                <a:lnTo>
                  <a:pt x="451" y="94"/>
                </a:lnTo>
                <a:lnTo>
                  <a:pt x="451" y="94"/>
                </a:lnTo>
                <a:lnTo>
                  <a:pt x="455" y="93"/>
                </a:lnTo>
                <a:lnTo>
                  <a:pt x="459" y="90"/>
                </a:lnTo>
                <a:lnTo>
                  <a:pt x="460" y="87"/>
                </a:lnTo>
                <a:lnTo>
                  <a:pt x="460" y="83"/>
                </a:lnTo>
                <a:lnTo>
                  <a:pt x="460" y="83"/>
                </a:lnTo>
                <a:lnTo>
                  <a:pt x="472" y="77"/>
                </a:lnTo>
                <a:lnTo>
                  <a:pt x="472" y="77"/>
                </a:lnTo>
                <a:lnTo>
                  <a:pt x="473" y="76"/>
                </a:lnTo>
                <a:lnTo>
                  <a:pt x="473" y="76"/>
                </a:lnTo>
                <a:lnTo>
                  <a:pt x="472" y="75"/>
                </a:lnTo>
                <a:lnTo>
                  <a:pt x="471" y="75"/>
                </a:lnTo>
                <a:lnTo>
                  <a:pt x="471" y="75"/>
                </a:lnTo>
                <a:lnTo>
                  <a:pt x="460" y="78"/>
                </a:lnTo>
                <a:lnTo>
                  <a:pt x="460" y="78"/>
                </a:lnTo>
                <a:lnTo>
                  <a:pt x="468" y="73"/>
                </a:lnTo>
                <a:lnTo>
                  <a:pt x="468" y="73"/>
                </a:lnTo>
                <a:lnTo>
                  <a:pt x="468" y="72"/>
                </a:lnTo>
                <a:lnTo>
                  <a:pt x="467" y="71"/>
                </a:lnTo>
                <a:lnTo>
                  <a:pt x="467" y="71"/>
                </a:lnTo>
                <a:lnTo>
                  <a:pt x="460" y="71"/>
                </a:lnTo>
                <a:lnTo>
                  <a:pt x="454" y="72"/>
                </a:lnTo>
                <a:lnTo>
                  <a:pt x="454" y="72"/>
                </a:lnTo>
                <a:lnTo>
                  <a:pt x="453" y="72"/>
                </a:lnTo>
                <a:lnTo>
                  <a:pt x="453" y="72"/>
                </a:lnTo>
                <a:lnTo>
                  <a:pt x="456" y="69"/>
                </a:lnTo>
                <a:lnTo>
                  <a:pt x="456" y="69"/>
                </a:lnTo>
                <a:lnTo>
                  <a:pt x="456" y="68"/>
                </a:lnTo>
                <a:lnTo>
                  <a:pt x="455" y="67"/>
                </a:lnTo>
                <a:lnTo>
                  <a:pt x="455" y="67"/>
                </a:lnTo>
                <a:lnTo>
                  <a:pt x="450" y="68"/>
                </a:lnTo>
                <a:lnTo>
                  <a:pt x="445" y="70"/>
                </a:lnTo>
                <a:lnTo>
                  <a:pt x="445" y="70"/>
                </a:lnTo>
                <a:lnTo>
                  <a:pt x="454" y="66"/>
                </a:lnTo>
                <a:lnTo>
                  <a:pt x="454" y="66"/>
                </a:lnTo>
                <a:lnTo>
                  <a:pt x="454" y="65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74" y="75"/>
                </a:lnTo>
                <a:lnTo>
                  <a:pt x="494" y="87"/>
                </a:lnTo>
                <a:lnTo>
                  <a:pt x="494" y="87"/>
                </a:lnTo>
                <a:lnTo>
                  <a:pt x="493" y="88"/>
                </a:lnTo>
                <a:lnTo>
                  <a:pt x="493" y="88"/>
                </a:lnTo>
                <a:close/>
                <a:moveTo>
                  <a:pt x="393" y="105"/>
                </a:moveTo>
                <a:lnTo>
                  <a:pt x="393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400" y="100"/>
                </a:lnTo>
                <a:lnTo>
                  <a:pt x="403" y="97"/>
                </a:lnTo>
                <a:lnTo>
                  <a:pt x="407" y="94"/>
                </a:lnTo>
                <a:lnTo>
                  <a:pt x="407" y="94"/>
                </a:lnTo>
                <a:lnTo>
                  <a:pt x="408" y="93"/>
                </a:lnTo>
                <a:lnTo>
                  <a:pt x="408" y="93"/>
                </a:lnTo>
                <a:lnTo>
                  <a:pt x="412" y="91"/>
                </a:lnTo>
                <a:lnTo>
                  <a:pt x="417" y="89"/>
                </a:lnTo>
                <a:lnTo>
                  <a:pt x="419" y="89"/>
                </a:lnTo>
                <a:lnTo>
                  <a:pt x="419" y="89"/>
                </a:lnTo>
                <a:lnTo>
                  <a:pt x="414" y="94"/>
                </a:lnTo>
                <a:lnTo>
                  <a:pt x="414" y="94"/>
                </a:lnTo>
                <a:lnTo>
                  <a:pt x="405" y="99"/>
                </a:lnTo>
                <a:lnTo>
                  <a:pt x="405" y="99"/>
                </a:lnTo>
                <a:lnTo>
                  <a:pt x="399" y="102"/>
                </a:lnTo>
                <a:lnTo>
                  <a:pt x="393" y="105"/>
                </a:lnTo>
                <a:lnTo>
                  <a:pt x="393" y="105"/>
                </a:lnTo>
                <a:close/>
                <a:moveTo>
                  <a:pt x="405" y="92"/>
                </a:moveTo>
                <a:lnTo>
                  <a:pt x="405" y="92"/>
                </a:lnTo>
                <a:lnTo>
                  <a:pt x="404" y="92"/>
                </a:lnTo>
                <a:lnTo>
                  <a:pt x="404" y="92"/>
                </a:lnTo>
                <a:lnTo>
                  <a:pt x="405" y="92"/>
                </a:lnTo>
                <a:lnTo>
                  <a:pt x="405" y="92"/>
                </a:lnTo>
                <a:close/>
                <a:moveTo>
                  <a:pt x="412" y="88"/>
                </a:moveTo>
                <a:lnTo>
                  <a:pt x="412" y="88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09" y="88"/>
                </a:lnTo>
                <a:lnTo>
                  <a:pt x="408" y="88"/>
                </a:lnTo>
                <a:lnTo>
                  <a:pt x="408" y="88"/>
                </a:lnTo>
                <a:lnTo>
                  <a:pt x="402" y="91"/>
                </a:lnTo>
                <a:lnTo>
                  <a:pt x="402" y="91"/>
                </a:lnTo>
                <a:lnTo>
                  <a:pt x="401" y="90"/>
                </a:lnTo>
                <a:lnTo>
                  <a:pt x="401" y="90"/>
                </a:lnTo>
                <a:lnTo>
                  <a:pt x="405" y="86"/>
                </a:lnTo>
                <a:lnTo>
                  <a:pt x="409" y="80"/>
                </a:lnTo>
                <a:lnTo>
                  <a:pt x="409" y="80"/>
                </a:lnTo>
                <a:lnTo>
                  <a:pt x="409" y="79"/>
                </a:lnTo>
                <a:lnTo>
                  <a:pt x="409" y="79"/>
                </a:lnTo>
                <a:lnTo>
                  <a:pt x="418" y="86"/>
                </a:lnTo>
                <a:lnTo>
                  <a:pt x="418" y="86"/>
                </a:lnTo>
                <a:lnTo>
                  <a:pt x="412" y="88"/>
                </a:lnTo>
                <a:lnTo>
                  <a:pt x="412" y="88"/>
                </a:lnTo>
                <a:close/>
                <a:moveTo>
                  <a:pt x="407" y="79"/>
                </a:moveTo>
                <a:lnTo>
                  <a:pt x="407" y="79"/>
                </a:lnTo>
                <a:lnTo>
                  <a:pt x="399" y="83"/>
                </a:lnTo>
                <a:lnTo>
                  <a:pt x="398" y="83"/>
                </a:lnTo>
                <a:lnTo>
                  <a:pt x="397" y="83"/>
                </a:lnTo>
                <a:lnTo>
                  <a:pt x="403" y="76"/>
                </a:lnTo>
                <a:lnTo>
                  <a:pt x="403" y="76"/>
                </a:lnTo>
                <a:lnTo>
                  <a:pt x="403" y="74"/>
                </a:lnTo>
                <a:lnTo>
                  <a:pt x="403" y="74"/>
                </a:lnTo>
                <a:lnTo>
                  <a:pt x="408" y="78"/>
                </a:lnTo>
                <a:lnTo>
                  <a:pt x="408" y="78"/>
                </a:lnTo>
                <a:lnTo>
                  <a:pt x="408" y="79"/>
                </a:lnTo>
                <a:lnTo>
                  <a:pt x="408" y="79"/>
                </a:lnTo>
                <a:lnTo>
                  <a:pt x="407" y="79"/>
                </a:lnTo>
                <a:lnTo>
                  <a:pt x="407" y="79"/>
                </a:lnTo>
                <a:close/>
                <a:moveTo>
                  <a:pt x="402" y="74"/>
                </a:moveTo>
                <a:lnTo>
                  <a:pt x="402" y="74"/>
                </a:lnTo>
                <a:lnTo>
                  <a:pt x="398" y="74"/>
                </a:lnTo>
                <a:lnTo>
                  <a:pt x="394" y="75"/>
                </a:lnTo>
                <a:lnTo>
                  <a:pt x="394" y="75"/>
                </a:lnTo>
                <a:lnTo>
                  <a:pt x="394" y="73"/>
                </a:lnTo>
                <a:lnTo>
                  <a:pt x="395" y="72"/>
                </a:lnTo>
                <a:lnTo>
                  <a:pt x="396" y="71"/>
                </a:lnTo>
                <a:lnTo>
                  <a:pt x="398" y="72"/>
                </a:lnTo>
                <a:lnTo>
                  <a:pt x="398" y="72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close/>
                <a:moveTo>
                  <a:pt x="394" y="80"/>
                </a:moveTo>
                <a:lnTo>
                  <a:pt x="394" y="80"/>
                </a:lnTo>
                <a:lnTo>
                  <a:pt x="394" y="77"/>
                </a:lnTo>
                <a:lnTo>
                  <a:pt x="394" y="77"/>
                </a:lnTo>
                <a:lnTo>
                  <a:pt x="396" y="77"/>
                </a:lnTo>
                <a:lnTo>
                  <a:pt x="396" y="77"/>
                </a:lnTo>
                <a:lnTo>
                  <a:pt x="394" y="80"/>
                </a:lnTo>
                <a:lnTo>
                  <a:pt x="394" y="80"/>
                </a:lnTo>
                <a:close/>
                <a:moveTo>
                  <a:pt x="395" y="92"/>
                </a:moveTo>
                <a:lnTo>
                  <a:pt x="395" y="92"/>
                </a:lnTo>
                <a:lnTo>
                  <a:pt x="395" y="89"/>
                </a:lnTo>
                <a:lnTo>
                  <a:pt x="395" y="86"/>
                </a:lnTo>
                <a:lnTo>
                  <a:pt x="395" y="86"/>
                </a:lnTo>
                <a:lnTo>
                  <a:pt x="402" y="84"/>
                </a:lnTo>
                <a:lnTo>
                  <a:pt x="403" y="84"/>
                </a:lnTo>
                <a:lnTo>
                  <a:pt x="403" y="86"/>
                </a:lnTo>
                <a:lnTo>
                  <a:pt x="403" y="86"/>
                </a:lnTo>
                <a:lnTo>
                  <a:pt x="398" y="90"/>
                </a:lnTo>
                <a:lnTo>
                  <a:pt x="394" y="95"/>
                </a:lnTo>
                <a:lnTo>
                  <a:pt x="394" y="95"/>
                </a:lnTo>
                <a:lnTo>
                  <a:pt x="394" y="96"/>
                </a:lnTo>
                <a:lnTo>
                  <a:pt x="394" y="96"/>
                </a:lnTo>
                <a:lnTo>
                  <a:pt x="383" y="103"/>
                </a:lnTo>
                <a:lnTo>
                  <a:pt x="377" y="106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0" y="108"/>
                </a:lnTo>
                <a:lnTo>
                  <a:pt x="370" y="108"/>
                </a:lnTo>
                <a:lnTo>
                  <a:pt x="373" y="105"/>
                </a:lnTo>
                <a:lnTo>
                  <a:pt x="377" y="103"/>
                </a:lnTo>
                <a:lnTo>
                  <a:pt x="377" y="103"/>
                </a:lnTo>
                <a:lnTo>
                  <a:pt x="378" y="101"/>
                </a:lnTo>
                <a:lnTo>
                  <a:pt x="379" y="99"/>
                </a:lnTo>
                <a:lnTo>
                  <a:pt x="379" y="99"/>
                </a:lnTo>
                <a:lnTo>
                  <a:pt x="384" y="99"/>
                </a:lnTo>
                <a:lnTo>
                  <a:pt x="388" y="98"/>
                </a:lnTo>
                <a:lnTo>
                  <a:pt x="392" y="95"/>
                </a:lnTo>
                <a:lnTo>
                  <a:pt x="395" y="92"/>
                </a:lnTo>
                <a:lnTo>
                  <a:pt x="395" y="92"/>
                </a:lnTo>
                <a:close/>
                <a:moveTo>
                  <a:pt x="367" y="97"/>
                </a:moveTo>
                <a:lnTo>
                  <a:pt x="367" y="97"/>
                </a:lnTo>
                <a:lnTo>
                  <a:pt x="374" y="98"/>
                </a:lnTo>
                <a:lnTo>
                  <a:pt x="374" y="98"/>
                </a:lnTo>
                <a:lnTo>
                  <a:pt x="360" y="104"/>
                </a:lnTo>
                <a:lnTo>
                  <a:pt x="360" y="104"/>
                </a:lnTo>
                <a:lnTo>
                  <a:pt x="364" y="101"/>
                </a:lnTo>
                <a:lnTo>
                  <a:pt x="367" y="98"/>
                </a:lnTo>
                <a:lnTo>
                  <a:pt x="367" y="98"/>
                </a:lnTo>
                <a:lnTo>
                  <a:pt x="367" y="97"/>
                </a:lnTo>
                <a:lnTo>
                  <a:pt x="367" y="97"/>
                </a:lnTo>
                <a:close/>
                <a:moveTo>
                  <a:pt x="356" y="100"/>
                </a:moveTo>
                <a:lnTo>
                  <a:pt x="356" y="100"/>
                </a:lnTo>
                <a:lnTo>
                  <a:pt x="353" y="102"/>
                </a:lnTo>
                <a:lnTo>
                  <a:pt x="353" y="101"/>
                </a:lnTo>
                <a:lnTo>
                  <a:pt x="353" y="101"/>
                </a:lnTo>
                <a:lnTo>
                  <a:pt x="356" y="96"/>
                </a:lnTo>
                <a:lnTo>
                  <a:pt x="356" y="96"/>
                </a:lnTo>
                <a:lnTo>
                  <a:pt x="357" y="95"/>
                </a:lnTo>
                <a:lnTo>
                  <a:pt x="357" y="95"/>
                </a:lnTo>
                <a:lnTo>
                  <a:pt x="364" y="96"/>
                </a:lnTo>
                <a:lnTo>
                  <a:pt x="364" y="96"/>
                </a:lnTo>
                <a:lnTo>
                  <a:pt x="356" y="100"/>
                </a:lnTo>
                <a:lnTo>
                  <a:pt x="356" y="100"/>
                </a:lnTo>
                <a:close/>
                <a:moveTo>
                  <a:pt x="347" y="99"/>
                </a:moveTo>
                <a:lnTo>
                  <a:pt x="347" y="99"/>
                </a:lnTo>
                <a:lnTo>
                  <a:pt x="346" y="98"/>
                </a:lnTo>
                <a:lnTo>
                  <a:pt x="346" y="98"/>
                </a:lnTo>
                <a:lnTo>
                  <a:pt x="346" y="96"/>
                </a:lnTo>
                <a:lnTo>
                  <a:pt x="348" y="95"/>
                </a:lnTo>
                <a:lnTo>
                  <a:pt x="354" y="95"/>
                </a:lnTo>
                <a:lnTo>
                  <a:pt x="354" y="95"/>
                </a:lnTo>
                <a:lnTo>
                  <a:pt x="347" y="99"/>
                </a:lnTo>
                <a:lnTo>
                  <a:pt x="347" y="99"/>
                </a:lnTo>
                <a:close/>
                <a:moveTo>
                  <a:pt x="349" y="102"/>
                </a:moveTo>
                <a:lnTo>
                  <a:pt x="349" y="102"/>
                </a:lnTo>
                <a:lnTo>
                  <a:pt x="348" y="101"/>
                </a:lnTo>
                <a:lnTo>
                  <a:pt x="348" y="101"/>
                </a:lnTo>
                <a:lnTo>
                  <a:pt x="352" y="99"/>
                </a:lnTo>
                <a:lnTo>
                  <a:pt x="349" y="102"/>
                </a:lnTo>
                <a:lnTo>
                  <a:pt x="349" y="102"/>
                </a:lnTo>
                <a:close/>
                <a:moveTo>
                  <a:pt x="356" y="105"/>
                </a:moveTo>
                <a:lnTo>
                  <a:pt x="356" y="105"/>
                </a:lnTo>
                <a:lnTo>
                  <a:pt x="353" y="104"/>
                </a:lnTo>
                <a:lnTo>
                  <a:pt x="353" y="104"/>
                </a:lnTo>
                <a:lnTo>
                  <a:pt x="358" y="102"/>
                </a:lnTo>
                <a:lnTo>
                  <a:pt x="358" y="102"/>
                </a:lnTo>
                <a:lnTo>
                  <a:pt x="358" y="103"/>
                </a:lnTo>
                <a:lnTo>
                  <a:pt x="356" y="105"/>
                </a:lnTo>
                <a:lnTo>
                  <a:pt x="356" y="105"/>
                </a:lnTo>
                <a:close/>
                <a:moveTo>
                  <a:pt x="375" y="100"/>
                </a:moveTo>
                <a:lnTo>
                  <a:pt x="375" y="100"/>
                </a:lnTo>
                <a:lnTo>
                  <a:pt x="368" y="107"/>
                </a:lnTo>
                <a:lnTo>
                  <a:pt x="368" y="107"/>
                </a:lnTo>
                <a:lnTo>
                  <a:pt x="360" y="106"/>
                </a:lnTo>
                <a:lnTo>
                  <a:pt x="360" y="106"/>
                </a:lnTo>
                <a:lnTo>
                  <a:pt x="368" y="103"/>
                </a:lnTo>
                <a:lnTo>
                  <a:pt x="375" y="100"/>
                </a:lnTo>
                <a:lnTo>
                  <a:pt x="375" y="100"/>
                </a:lnTo>
                <a:close/>
                <a:moveTo>
                  <a:pt x="397" y="97"/>
                </a:moveTo>
                <a:lnTo>
                  <a:pt x="397" y="97"/>
                </a:lnTo>
                <a:lnTo>
                  <a:pt x="400" y="96"/>
                </a:lnTo>
                <a:lnTo>
                  <a:pt x="400" y="96"/>
                </a:lnTo>
                <a:lnTo>
                  <a:pt x="393" y="102"/>
                </a:lnTo>
                <a:lnTo>
                  <a:pt x="393" y="102"/>
                </a:lnTo>
                <a:lnTo>
                  <a:pt x="382" y="109"/>
                </a:lnTo>
                <a:lnTo>
                  <a:pt x="382" y="109"/>
                </a:lnTo>
                <a:lnTo>
                  <a:pt x="378" y="109"/>
                </a:lnTo>
                <a:lnTo>
                  <a:pt x="374" y="109"/>
                </a:lnTo>
                <a:lnTo>
                  <a:pt x="374" y="109"/>
                </a:lnTo>
                <a:lnTo>
                  <a:pt x="380" y="106"/>
                </a:lnTo>
                <a:lnTo>
                  <a:pt x="386" y="104"/>
                </a:lnTo>
                <a:lnTo>
                  <a:pt x="397" y="97"/>
                </a:lnTo>
                <a:lnTo>
                  <a:pt x="397" y="97"/>
                </a:lnTo>
                <a:close/>
                <a:moveTo>
                  <a:pt x="423" y="88"/>
                </a:moveTo>
                <a:lnTo>
                  <a:pt x="423" y="88"/>
                </a:lnTo>
                <a:lnTo>
                  <a:pt x="429" y="90"/>
                </a:lnTo>
                <a:lnTo>
                  <a:pt x="429" y="90"/>
                </a:lnTo>
                <a:lnTo>
                  <a:pt x="415" y="97"/>
                </a:lnTo>
                <a:lnTo>
                  <a:pt x="415" y="97"/>
                </a:lnTo>
                <a:lnTo>
                  <a:pt x="414" y="98"/>
                </a:lnTo>
                <a:lnTo>
                  <a:pt x="414" y="98"/>
                </a:lnTo>
                <a:lnTo>
                  <a:pt x="412" y="98"/>
                </a:lnTo>
                <a:lnTo>
                  <a:pt x="412" y="98"/>
                </a:lnTo>
                <a:lnTo>
                  <a:pt x="418" y="94"/>
                </a:lnTo>
                <a:lnTo>
                  <a:pt x="423" y="88"/>
                </a:lnTo>
                <a:lnTo>
                  <a:pt x="423" y="88"/>
                </a:lnTo>
                <a:close/>
                <a:moveTo>
                  <a:pt x="434" y="69"/>
                </a:moveTo>
                <a:lnTo>
                  <a:pt x="434" y="69"/>
                </a:lnTo>
                <a:lnTo>
                  <a:pt x="438" y="68"/>
                </a:lnTo>
                <a:lnTo>
                  <a:pt x="441" y="67"/>
                </a:lnTo>
                <a:lnTo>
                  <a:pt x="450" y="65"/>
                </a:lnTo>
                <a:lnTo>
                  <a:pt x="450" y="65"/>
                </a:lnTo>
                <a:lnTo>
                  <a:pt x="445" y="67"/>
                </a:lnTo>
                <a:lnTo>
                  <a:pt x="440" y="70"/>
                </a:lnTo>
                <a:lnTo>
                  <a:pt x="440" y="70"/>
                </a:lnTo>
                <a:lnTo>
                  <a:pt x="436" y="70"/>
                </a:lnTo>
                <a:lnTo>
                  <a:pt x="434" y="69"/>
                </a:lnTo>
                <a:lnTo>
                  <a:pt x="434" y="69"/>
                </a:lnTo>
                <a:close/>
                <a:moveTo>
                  <a:pt x="456" y="74"/>
                </a:moveTo>
                <a:lnTo>
                  <a:pt x="456" y="74"/>
                </a:lnTo>
                <a:lnTo>
                  <a:pt x="464" y="73"/>
                </a:lnTo>
                <a:lnTo>
                  <a:pt x="464" y="73"/>
                </a:lnTo>
                <a:lnTo>
                  <a:pt x="458" y="76"/>
                </a:lnTo>
                <a:lnTo>
                  <a:pt x="458" y="76"/>
                </a:lnTo>
                <a:lnTo>
                  <a:pt x="456" y="74"/>
                </a:lnTo>
                <a:lnTo>
                  <a:pt x="456" y="74"/>
                </a:lnTo>
                <a:close/>
                <a:moveTo>
                  <a:pt x="451" y="71"/>
                </a:moveTo>
                <a:lnTo>
                  <a:pt x="451" y="71"/>
                </a:lnTo>
                <a:lnTo>
                  <a:pt x="449" y="71"/>
                </a:lnTo>
                <a:lnTo>
                  <a:pt x="449" y="71"/>
                </a:lnTo>
                <a:lnTo>
                  <a:pt x="452" y="70"/>
                </a:lnTo>
                <a:lnTo>
                  <a:pt x="452" y="70"/>
                </a:lnTo>
                <a:lnTo>
                  <a:pt x="451" y="71"/>
                </a:lnTo>
                <a:lnTo>
                  <a:pt x="451" y="71"/>
                </a:lnTo>
                <a:close/>
                <a:moveTo>
                  <a:pt x="425" y="100"/>
                </a:moveTo>
                <a:lnTo>
                  <a:pt x="425" y="100"/>
                </a:lnTo>
                <a:lnTo>
                  <a:pt x="424" y="100"/>
                </a:lnTo>
                <a:lnTo>
                  <a:pt x="424" y="100"/>
                </a:lnTo>
                <a:lnTo>
                  <a:pt x="425" y="98"/>
                </a:lnTo>
                <a:lnTo>
                  <a:pt x="425" y="98"/>
                </a:lnTo>
                <a:lnTo>
                  <a:pt x="432" y="91"/>
                </a:lnTo>
                <a:lnTo>
                  <a:pt x="432" y="91"/>
                </a:lnTo>
                <a:lnTo>
                  <a:pt x="438" y="93"/>
                </a:lnTo>
                <a:lnTo>
                  <a:pt x="438" y="93"/>
                </a:lnTo>
                <a:lnTo>
                  <a:pt x="434" y="95"/>
                </a:lnTo>
                <a:lnTo>
                  <a:pt x="434" y="95"/>
                </a:lnTo>
                <a:lnTo>
                  <a:pt x="425" y="100"/>
                </a:lnTo>
                <a:lnTo>
                  <a:pt x="425" y="100"/>
                </a:lnTo>
                <a:close/>
                <a:moveTo>
                  <a:pt x="428" y="92"/>
                </a:moveTo>
                <a:lnTo>
                  <a:pt x="428" y="92"/>
                </a:lnTo>
                <a:lnTo>
                  <a:pt x="422" y="99"/>
                </a:lnTo>
                <a:lnTo>
                  <a:pt x="422" y="99"/>
                </a:lnTo>
                <a:lnTo>
                  <a:pt x="418" y="98"/>
                </a:lnTo>
                <a:lnTo>
                  <a:pt x="418" y="98"/>
                </a:lnTo>
                <a:lnTo>
                  <a:pt x="424" y="95"/>
                </a:lnTo>
                <a:lnTo>
                  <a:pt x="428" y="92"/>
                </a:lnTo>
                <a:lnTo>
                  <a:pt x="428" y="92"/>
                </a:lnTo>
                <a:close/>
                <a:moveTo>
                  <a:pt x="438" y="95"/>
                </a:moveTo>
                <a:lnTo>
                  <a:pt x="438" y="95"/>
                </a:lnTo>
                <a:lnTo>
                  <a:pt x="442" y="93"/>
                </a:lnTo>
                <a:lnTo>
                  <a:pt x="442" y="93"/>
                </a:lnTo>
                <a:lnTo>
                  <a:pt x="444" y="93"/>
                </a:lnTo>
                <a:lnTo>
                  <a:pt x="444" y="93"/>
                </a:lnTo>
                <a:lnTo>
                  <a:pt x="443" y="94"/>
                </a:lnTo>
                <a:lnTo>
                  <a:pt x="443" y="94"/>
                </a:lnTo>
                <a:lnTo>
                  <a:pt x="437" y="99"/>
                </a:lnTo>
                <a:lnTo>
                  <a:pt x="431" y="104"/>
                </a:lnTo>
                <a:lnTo>
                  <a:pt x="431" y="104"/>
                </a:lnTo>
                <a:lnTo>
                  <a:pt x="427" y="101"/>
                </a:lnTo>
                <a:lnTo>
                  <a:pt x="427" y="101"/>
                </a:lnTo>
                <a:lnTo>
                  <a:pt x="438" y="95"/>
                </a:lnTo>
                <a:lnTo>
                  <a:pt x="438" y="95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5" y="386"/>
                </a:lnTo>
                <a:lnTo>
                  <a:pt x="15" y="386"/>
                </a:lnTo>
                <a:lnTo>
                  <a:pt x="23" y="384"/>
                </a:lnTo>
                <a:lnTo>
                  <a:pt x="24" y="383"/>
                </a:lnTo>
                <a:lnTo>
                  <a:pt x="25" y="384"/>
                </a:lnTo>
                <a:lnTo>
                  <a:pt x="25" y="385"/>
                </a:lnTo>
                <a:lnTo>
                  <a:pt x="23" y="387"/>
                </a:lnTo>
                <a:lnTo>
                  <a:pt x="23" y="387"/>
                </a:lnTo>
                <a:lnTo>
                  <a:pt x="20" y="391"/>
                </a:lnTo>
                <a:lnTo>
                  <a:pt x="16" y="395"/>
                </a:lnTo>
                <a:lnTo>
                  <a:pt x="16" y="395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11" y="366"/>
                </a:moveTo>
                <a:lnTo>
                  <a:pt x="11" y="366"/>
                </a:lnTo>
                <a:lnTo>
                  <a:pt x="17" y="362"/>
                </a:lnTo>
                <a:lnTo>
                  <a:pt x="24" y="360"/>
                </a:lnTo>
                <a:lnTo>
                  <a:pt x="24" y="360"/>
                </a:lnTo>
                <a:lnTo>
                  <a:pt x="29" y="359"/>
                </a:lnTo>
                <a:lnTo>
                  <a:pt x="29" y="359"/>
                </a:lnTo>
                <a:lnTo>
                  <a:pt x="28" y="360"/>
                </a:lnTo>
                <a:lnTo>
                  <a:pt x="28" y="360"/>
                </a:lnTo>
                <a:lnTo>
                  <a:pt x="24" y="364"/>
                </a:lnTo>
                <a:lnTo>
                  <a:pt x="24" y="364"/>
                </a:lnTo>
                <a:lnTo>
                  <a:pt x="18" y="369"/>
                </a:lnTo>
                <a:lnTo>
                  <a:pt x="12" y="374"/>
                </a:lnTo>
                <a:lnTo>
                  <a:pt x="12" y="374"/>
                </a:lnTo>
                <a:lnTo>
                  <a:pt x="11" y="366"/>
                </a:lnTo>
                <a:lnTo>
                  <a:pt x="11" y="366"/>
                </a:lnTo>
                <a:close/>
                <a:moveTo>
                  <a:pt x="12" y="377"/>
                </a:moveTo>
                <a:lnTo>
                  <a:pt x="12" y="377"/>
                </a:lnTo>
                <a:lnTo>
                  <a:pt x="18" y="374"/>
                </a:lnTo>
                <a:lnTo>
                  <a:pt x="18" y="374"/>
                </a:lnTo>
                <a:lnTo>
                  <a:pt x="22" y="372"/>
                </a:lnTo>
                <a:lnTo>
                  <a:pt x="25" y="373"/>
                </a:lnTo>
                <a:lnTo>
                  <a:pt x="25" y="373"/>
                </a:lnTo>
                <a:lnTo>
                  <a:pt x="20" y="378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close/>
                <a:moveTo>
                  <a:pt x="28" y="391"/>
                </a:moveTo>
                <a:lnTo>
                  <a:pt x="28" y="391"/>
                </a:lnTo>
                <a:lnTo>
                  <a:pt x="28" y="391"/>
                </a:lnTo>
                <a:lnTo>
                  <a:pt x="28" y="391"/>
                </a:lnTo>
                <a:lnTo>
                  <a:pt x="23" y="393"/>
                </a:lnTo>
                <a:lnTo>
                  <a:pt x="21" y="393"/>
                </a:lnTo>
                <a:lnTo>
                  <a:pt x="23" y="390"/>
                </a:lnTo>
                <a:lnTo>
                  <a:pt x="23" y="390"/>
                </a:lnTo>
                <a:lnTo>
                  <a:pt x="26" y="387"/>
                </a:lnTo>
                <a:lnTo>
                  <a:pt x="28" y="383"/>
                </a:lnTo>
                <a:lnTo>
                  <a:pt x="28" y="383"/>
                </a:lnTo>
                <a:lnTo>
                  <a:pt x="28" y="391"/>
                </a:lnTo>
                <a:lnTo>
                  <a:pt x="28" y="391"/>
                </a:lnTo>
                <a:close/>
                <a:moveTo>
                  <a:pt x="17" y="397"/>
                </a:moveTo>
                <a:lnTo>
                  <a:pt x="17" y="397"/>
                </a:lnTo>
                <a:lnTo>
                  <a:pt x="24" y="395"/>
                </a:lnTo>
                <a:lnTo>
                  <a:pt x="26" y="394"/>
                </a:lnTo>
                <a:lnTo>
                  <a:pt x="27" y="395"/>
                </a:lnTo>
                <a:lnTo>
                  <a:pt x="26" y="397"/>
                </a:lnTo>
                <a:lnTo>
                  <a:pt x="26" y="397"/>
                </a:lnTo>
                <a:lnTo>
                  <a:pt x="21" y="403"/>
                </a:lnTo>
                <a:lnTo>
                  <a:pt x="21" y="403"/>
                </a:lnTo>
                <a:lnTo>
                  <a:pt x="20" y="407"/>
                </a:lnTo>
                <a:lnTo>
                  <a:pt x="20" y="409"/>
                </a:lnTo>
                <a:lnTo>
                  <a:pt x="20" y="409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close/>
                <a:moveTo>
                  <a:pt x="22" y="414"/>
                </a:move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1" y="415"/>
                </a:lnTo>
                <a:lnTo>
                  <a:pt x="21" y="415"/>
                </a:lnTo>
                <a:lnTo>
                  <a:pt x="21" y="413"/>
                </a:lnTo>
                <a:lnTo>
                  <a:pt x="21" y="413"/>
                </a:lnTo>
                <a:lnTo>
                  <a:pt x="22" y="414"/>
                </a:lnTo>
                <a:lnTo>
                  <a:pt x="22" y="414"/>
                </a:lnTo>
                <a:close/>
                <a:moveTo>
                  <a:pt x="23" y="411"/>
                </a:moveTo>
                <a:lnTo>
                  <a:pt x="23" y="411"/>
                </a:lnTo>
                <a:lnTo>
                  <a:pt x="22" y="408"/>
                </a:lnTo>
                <a:lnTo>
                  <a:pt x="23" y="404"/>
                </a:lnTo>
                <a:lnTo>
                  <a:pt x="27" y="399"/>
                </a:lnTo>
                <a:lnTo>
                  <a:pt x="27" y="399"/>
                </a:lnTo>
                <a:lnTo>
                  <a:pt x="25" y="403"/>
                </a:lnTo>
                <a:lnTo>
                  <a:pt x="25" y="403"/>
                </a:lnTo>
                <a:lnTo>
                  <a:pt x="23" y="411"/>
                </a:lnTo>
                <a:lnTo>
                  <a:pt x="23" y="411"/>
                </a:lnTo>
                <a:close/>
                <a:moveTo>
                  <a:pt x="28" y="375"/>
                </a:moveTo>
                <a:lnTo>
                  <a:pt x="28" y="375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2" y="382"/>
                </a:lnTo>
                <a:lnTo>
                  <a:pt x="22" y="382"/>
                </a:lnTo>
                <a:lnTo>
                  <a:pt x="18" y="383"/>
                </a:lnTo>
                <a:lnTo>
                  <a:pt x="17" y="383"/>
                </a:lnTo>
                <a:lnTo>
                  <a:pt x="18" y="382"/>
                </a:lnTo>
                <a:lnTo>
                  <a:pt x="22" y="379"/>
                </a:lnTo>
                <a:lnTo>
                  <a:pt x="22" y="379"/>
                </a:lnTo>
                <a:lnTo>
                  <a:pt x="28" y="373"/>
                </a:lnTo>
                <a:lnTo>
                  <a:pt x="28" y="373"/>
                </a:lnTo>
                <a:lnTo>
                  <a:pt x="28" y="375"/>
                </a:lnTo>
                <a:lnTo>
                  <a:pt x="28" y="375"/>
                </a:lnTo>
                <a:close/>
                <a:moveTo>
                  <a:pt x="28" y="368"/>
                </a:moveTo>
                <a:lnTo>
                  <a:pt x="28" y="368"/>
                </a:lnTo>
                <a:lnTo>
                  <a:pt x="23" y="369"/>
                </a:lnTo>
                <a:lnTo>
                  <a:pt x="23" y="369"/>
                </a:lnTo>
                <a:lnTo>
                  <a:pt x="17" y="372"/>
                </a:lnTo>
                <a:lnTo>
                  <a:pt x="17" y="372"/>
                </a:lnTo>
                <a:lnTo>
                  <a:pt x="14" y="374"/>
                </a:lnTo>
                <a:lnTo>
                  <a:pt x="16" y="373"/>
                </a:lnTo>
                <a:lnTo>
                  <a:pt x="16" y="373"/>
                </a:lnTo>
                <a:lnTo>
                  <a:pt x="22" y="368"/>
                </a:lnTo>
                <a:lnTo>
                  <a:pt x="28" y="363"/>
                </a:lnTo>
                <a:lnTo>
                  <a:pt x="28" y="363"/>
                </a:lnTo>
                <a:lnTo>
                  <a:pt x="28" y="368"/>
                </a:lnTo>
                <a:lnTo>
                  <a:pt x="28" y="368"/>
                </a:lnTo>
                <a:close/>
                <a:moveTo>
                  <a:pt x="30" y="356"/>
                </a:moveTo>
                <a:lnTo>
                  <a:pt x="30" y="356"/>
                </a:lnTo>
                <a:lnTo>
                  <a:pt x="20" y="359"/>
                </a:lnTo>
                <a:lnTo>
                  <a:pt x="10" y="363"/>
                </a:lnTo>
                <a:lnTo>
                  <a:pt x="10" y="363"/>
                </a:lnTo>
                <a:lnTo>
                  <a:pt x="10" y="357"/>
                </a:lnTo>
                <a:lnTo>
                  <a:pt x="10" y="357"/>
                </a:lnTo>
                <a:lnTo>
                  <a:pt x="18" y="354"/>
                </a:lnTo>
                <a:lnTo>
                  <a:pt x="27" y="351"/>
                </a:lnTo>
                <a:lnTo>
                  <a:pt x="44" y="342"/>
                </a:lnTo>
                <a:lnTo>
                  <a:pt x="44" y="342"/>
                </a:lnTo>
                <a:lnTo>
                  <a:pt x="57" y="336"/>
                </a:lnTo>
                <a:lnTo>
                  <a:pt x="57" y="336"/>
                </a:lnTo>
                <a:lnTo>
                  <a:pt x="62" y="335"/>
                </a:lnTo>
                <a:lnTo>
                  <a:pt x="58" y="337"/>
                </a:lnTo>
                <a:lnTo>
                  <a:pt x="58" y="337"/>
                </a:lnTo>
                <a:lnTo>
                  <a:pt x="45" y="347"/>
                </a:lnTo>
                <a:lnTo>
                  <a:pt x="45" y="347"/>
                </a:lnTo>
                <a:lnTo>
                  <a:pt x="42" y="346"/>
                </a:lnTo>
                <a:lnTo>
                  <a:pt x="37" y="347"/>
                </a:lnTo>
                <a:lnTo>
                  <a:pt x="37" y="347"/>
                </a:lnTo>
                <a:lnTo>
                  <a:pt x="33" y="351"/>
                </a:lnTo>
                <a:lnTo>
                  <a:pt x="30" y="356"/>
                </a:lnTo>
                <a:lnTo>
                  <a:pt x="30" y="356"/>
                </a:lnTo>
                <a:close/>
                <a:moveTo>
                  <a:pt x="30" y="222"/>
                </a:moveTo>
                <a:lnTo>
                  <a:pt x="30" y="222"/>
                </a:lnTo>
                <a:lnTo>
                  <a:pt x="35" y="220"/>
                </a:lnTo>
                <a:lnTo>
                  <a:pt x="40" y="218"/>
                </a:lnTo>
                <a:lnTo>
                  <a:pt x="40" y="218"/>
                </a:lnTo>
                <a:lnTo>
                  <a:pt x="48" y="214"/>
                </a:lnTo>
                <a:lnTo>
                  <a:pt x="50" y="213"/>
                </a:lnTo>
                <a:lnTo>
                  <a:pt x="46" y="216"/>
                </a:lnTo>
                <a:lnTo>
                  <a:pt x="46" y="216"/>
                </a:lnTo>
                <a:lnTo>
                  <a:pt x="37" y="221"/>
                </a:lnTo>
                <a:lnTo>
                  <a:pt x="28" y="226"/>
                </a:lnTo>
                <a:lnTo>
                  <a:pt x="28" y="226"/>
                </a:lnTo>
                <a:lnTo>
                  <a:pt x="30" y="222"/>
                </a:lnTo>
                <a:lnTo>
                  <a:pt x="30" y="222"/>
                </a:lnTo>
                <a:close/>
                <a:moveTo>
                  <a:pt x="56" y="173"/>
                </a:moveTo>
                <a:lnTo>
                  <a:pt x="56" y="173"/>
                </a:lnTo>
                <a:lnTo>
                  <a:pt x="60" y="172"/>
                </a:lnTo>
                <a:lnTo>
                  <a:pt x="55" y="175"/>
                </a:lnTo>
                <a:lnTo>
                  <a:pt x="55" y="175"/>
                </a:lnTo>
                <a:lnTo>
                  <a:pt x="56" y="173"/>
                </a:lnTo>
                <a:lnTo>
                  <a:pt x="56" y="173"/>
                </a:lnTo>
                <a:close/>
                <a:moveTo>
                  <a:pt x="52" y="180"/>
                </a:moveTo>
                <a:lnTo>
                  <a:pt x="52" y="180"/>
                </a:lnTo>
                <a:lnTo>
                  <a:pt x="63" y="176"/>
                </a:lnTo>
                <a:lnTo>
                  <a:pt x="63" y="176"/>
                </a:lnTo>
                <a:lnTo>
                  <a:pt x="58" y="179"/>
                </a:lnTo>
                <a:lnTo>
                  <a:pt x="54" y="182"/>
                </a:lnTo>
                <a:lnTo>
                  <a:pt x="54" y="182"/>
                </a:lnTo>
                <a:lnTo>
                  <a:pt x="50" y="184"/>
                </a:lnTo>
                <a:lnTo>
                  <a:pt x="50" y="184"/>
                </a:lnTo>
                <a:lnTo>
                  <a:pt x="52" y="180"/>
                </a:lnTo>
                <a:lnTo>
                  <a:pt x="52" y="180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50" y="191"/>
                </a:lnTo>
                <a:lnTo>
                  <a:pt x="50" y="191"/>
                </a:lnTo>
                <a:lnTo>
                  <a:pt x="61" y="187"/>
                </a:lnTo>
                <a:lnTo>
                  <a:pt x="63" y="186"/>
                </a:lnTo>
                <a:lnTo>
                  <a:pt x="63" y="187"/>
                </a:lnTo>
                <a:lnTo>
                  <a:pt x="58" y="191"/>
                </a:lnTo>
                <a:lnTo>
                  <a:pt x="58" y="191"/>
                </a:lnTo>
                <a:lnTo>
                  <a:pt x="49" y="196"/>
                </a:lnTo>
                <a:lnTo>
                  <a:pt x="39" y="202"/>
                </a:lnTo>
                <a:lnTo>
                  <a:pt x="39" y="202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6" y="207"/>
                </a:moveTo>
                <a:lnTo>
                  <a:pt x="36" y="207"/>
                </a:lnTo>
                <a:lnTo>
                  <a:pt x="42" y="206"/>
                </a:lnTo>
                <a:lnTo>
                  <a:pt x="47" y="205"/>
                </a:lnTo>
                <a:lnTo>
                  <a:pt x="47" y="205"/>
                </a:lnTo>
                <a:lnTo>
                  <a:pt x="63" y="198"/>
                </a:lnTo>
                <a:lnTo>
                  <a:pt x="63" y="198"/>
                </a:lnTo>
                <a:lnTo>
                  <a:pt x="54" y="202"/>
                </a:lnTo>
                <a:lnTo>
                  <a:pt x="54" y="202"/>
                </a:lnTo>
                <a:lnTo>
                  <a:pt x="44" y="207"/>
                </a:lnTo>
                <a:lnTo>
                  <a:pt x="38" y="210"/>
                </a:lnTo>
                <a:lnTo>
                  <a:pt x="34" y="213"/>
                </a:lnTo>
                <a:lnTo>
                  <a:pt x="34" y="213"/>
                </a:lnTo>
                <a:lnTo>
                  <a:pt x="36" y="207"/>
                </a:lnTo>
                <a:lnTo>
                  <a:pt x="36" y="207"/>
                </a:lnTo>
                <a:close/>
                <a:moveTo>
                  <a:pt x="25" y="233"/>
                </a:moveTo>
                <a:lnTo>
                  <a:pt x="25" y="233"/>
                </a:lnTo>
                <a:lnTo>
                  <a:pt x="37" y="229"/>
                </a:lnTo>
                <a:lnTo>
                  <a:pt x="37" y="229"/>
                </a:lnTo>
                <a:lnTo>
                  <a:pt x="49" y="225"/>
                </a:lnTo>
                <a:lnTo>
                  <a:pt x="51" y="225"/>
                </a:lnTo>
                <a:lnTo>
                  <a:pt x="52" y="225"/>
                </a:lnTo>
                <a:lnTo>
                  <a:pt x="47" y="229"/>
                </a:lnTo>
                <a:lnTo>
                  <a:pt x="47" y="229"/>
                </a:lnTo>
                <a:lnTo>
                  <a:pt x="40" y="232"/>
                </a:lnTo>
                <a:lnTo>
                  <a:pt x="34" y="236"/>
                </a:lnTo>
                <a:lnTo>
                  <a:pt x="28" y="239"/>
                </a:lnTo>
                <a:lnTo>
                  <a:pt x="22" y="242"/>
                </a:lnTo>
                <a:lnTo>
                  <a:pt x="22" y="242"/>
                </a:lnTo>
                <a:lnTo>
                  <a:pt x="25" y="233"/>
                </a:lnTo>
                <a:lnTo>
                  <a:pt x="25" y="233"/>
                </a:lnTo>
                <a:close/>
                <a:moveTo>
                  <a:pt x="57" y="232"/>
                </a:moveTo>
                <a:lnTo>
                  <a:pt x="57" y="232"/>
                </a:lnTo>
                <a:lnTo>
                  <a:pt x="50" y="233"/>
                </a:lnTo>
                <a:lnTo>
                  <a:pt x="44" y="236"/>
                </a:lnTo>
                <a:lnTo>
                  <a:pt x="44" y="236"/>
                </a:lnTo>
                <a:lnTo>
                  <a:pt x="34" y="240"/>
                </a:lnTo>
                <a:lnTo>
                  <a:pt x="34" y="240"/>
                </a:lnTo>
                <a:lnTo>
                  <a:pt x="28" y="243"/>
                </a:lnTo>
                <a:lnTo>
                  <a:pt x="23" y="246"/>
                </a:lnTo>
                <a:lnTo>
                  <a:pt x="22" y="246"/>
                </a:lnTo>
                <a:lnTo>
                  <a:pt x="24" y="243"/>
                </a:lnTo>
                <a:lnTo>
                  <a:pt x="24" y="243"/>
                </a:lnTo>
                <a:lnTo>
                  <a:pt x="31" y="239"/>
                </a:lnTo>
                <a:lnTo>
                  <a:pt x="39" y="235"/>
                </a:lnTo>
                <a:lnTo>
                  <a:pt x="48" y="230"/>
                </a:lnTo>
                <a:lnTo>
                  <a:pt x="52" y="228"/>
                </a:lnTo>
                <a:lnTo>
                  <a:pt x="55" y="225"/>
                </a:lnTo>
                <a:lnTo>
                  <a:pt x="55" y="225"/>
                </a:lnTo>
                <a:lnTo>
                  <a:pt x="57" y="232"/>
                </a:lnTo>
                <a:lnTo>
                  <a:pt x="57" y="232"/>
                </a:lnTo>
                <a:close/>
                <a:moveTo>
                  <a:pt x="21" y="248"/>
                </a:moveTo>
                <a:lnTo>
                  <a:pt x="21" y="248"/>
                </a:lnTo>
                <a:lnTo>
                  <a:pt x="35" y="242"/>
                </a:lnTo>
                <a:lnTo>
                  <a:pt x="35" y="242"/>
                </a:lnTo>
                <a:lnTo>
                  <a:pt x="53" y="235"/>
                </a:lnTo>
                <a:lnTo>
                  <a:pt x="53" y="235"/>
                </a:lnTo>
                <a:lnTo>
                  <a:pt x="57" y="233"/>
                </a:lnTo>
                <a:lnTo>
                  <a:pt x="54" y="236"/>
                </a:lnTo>
                <a:lnTo>
                  <a:pt x="54" y="236"/>
                </a:lnTo>
                <a:lnTo>
                  <a:pt x="45" y="241"/>
                </a:lnTo>
                <a:lnTo>
                  <a:pt x="35" y="246"/>
                </a:lnTo>
                <a:lnTo>
                  <a:pt x="27" y="251"/>
                </a:lnTo>
                <a:lnTo>
                  <a:pt x="18" y="257"/>
                </a:lnTo>
                <a:lnTo>
                  <a:pt x="18" y="257"/>
                </a:lnTo>
                <a:lnTo>
                  <a:pt x="21" y="248"/>
                </a:lnTo>
                <a:lnTo>
                  <a:pt x="21" y="248"/>
                </a:lnTo>
                <a:close/>
                <a:moveTo>
                  <a:pt x="17" y="261"/>
                </a:moveTo>
                <a:lnTo>
                  <a:pt x="17" y="261"/>
                </a:lnTo>
                <a:lnTo>
                  <a:pt x="27" y="258"/>
                </a:lnTo>
                <a:lnTo>
                  <a:pt x="37" y="254"/>
                </a:lnTo>
                <a:lnTo>
                  <a:pt x="37" y="254"/>
                </a:lnTo>
                <a:lnTo>
                  <a:pt x="54" y="246"/>
                </a:lnTo>
                <a:lnTo>
                  <a:pt x="54" y="246"/>
                </a:lnTo>
                <a:lnTo>
                  <a:pt x="62" y="243"/>
                </a:lnTo>
                <a:lnTo>
                  <a:pt x="63" y="243"/>
                </a:lnTo>
                <a:lnTo>
                  <a:pt x="64" y="245"/>
                </a:lnTo>
                <a:lnTo>
                  <a:pt x="60" y="248"/>
                </a:lnTo>
                <a:lnTo>
                  <a:pt x="60" y="248"/>
                </a:lnTo>
                <a:lnTo>
                  <a:pt x="49" y="254"/>
                </a:lnTo>
                <a:lnTo>
                  <a:pt x="37" y="259"/>
                </a:lnTo>
                <a:lnTo>
                  <a:pt x="25" y="264"/>
                </a:lnTo>
                <a:lnTo>
                  <a:pt x="20" y="267"/>
                </a:lnTo>
                <a:lnTo>
                  <a:pt x="15" y="271"/>
                </a:lnTo>
                <a:lnTo>
                  <a:pt x="15" y="271"/>
                </a:lnTo>
                <a:lnTo>
                  <a:pt x="17" y="261"/>
                </a:lnTo>
                <a:lnTo>
                  <a:pt x="17" y="261"/>
                </a:lnTo>
                <a:close/>
                <a:moveTo>
                  <a:pt x="14" y="275"/>
                </a:moveTo>
                <a:lnTo>
                  <a:pt x="14" y="275"/>
                </a:lnTo>
                <a:lnTo>
                  <a:pt x="28" y="270"/>
                </a:lnTo>
                <a:lnTo>
                  <a:pt x="44" y="264"/>
                </a:lnTo>
                <a:lnTo>
                  <a:pt x="44" y="264"/>
                </a:lnTo>
                <a:lnTo>
                  <a:pt x="68" y="254"/>
                </a:lnTo>
                <a:lnTo>
                  <a:pt x="68" y="254"/>
                </a:lnTo>
                <a:lnTo>
                  <a:pt x="73" y="252"/>
                </a:lnTo>
                <a:lnTo>
                  <a:pt x="71" y="253"/>
                </a:lnTo>
                <a:lnTo>
                  <a:pt x="63" y="258"/>
                </a:lnTo>
                <a:lnTo>
                  <a:pt x="63" y="258"/>
                </a:lnTo>
                <a:lnTo>
                  <a:pt x="50" y="264"/>
                </a:lnTo>
                <a:lnTo>
                  <a:pt x="37" y="270"/>
                </a:lnTo>
                <a:lnTo>
                  <a:pt x="24" y="276"/>
                </a:lnTo>
                <a:lnTo>
                  <a:pt x="18" y="280"/>
                </a:lnTo>
                <a:lnTo>
                  <a:pt x="12" y="284"/>
                </a:lnTo>
                <a:lnTo>
                  <a:pt x="12" y="284"/>
                </a:lnTo>
                <a:lnTo>
                  <a:pt x="14" y="275"/>
                </a:lnTo>
                <a:lnTo>
                  <a:pt x="14" y="275"/>
                </a:lnTo>
                <a:close/>
                <a:moveTo>
                  <a:pt x="12" y="288"/>
                </a:moveTo>
                <a:lnTo>
                  <a:pt x="12" y="288"/>
                </a:lnTo>
                <a:lnTo>
                  <a:pt x="24" y="283"/>
                </a:lnTo>
                <a:lnTo>
                  <a:pt x="37" y="277"/>
                </a:lnTo>
                <a:lnTo>
                  <a:pt x="37" y="277"/>
                </a:lnTo>
                <a:lnTo>
                  <a:pt x="49" y="273"/>
                </a:lnTo>
                <a:lnTo>
                  <a:pt x="61" y="269"/>
                </a:lnTo>
                <a:lnTo>
                  <a:pt x="61" y="269"/>
                </a:lnTo>
                <a:lnTo>
                  <a:pt x="70" y="266"/>
                </a:lnTo>
                <a:lnTo>
                  <a:pt x="70" y="266"/>
                </a:lnTo>
                <a:lnTo>
                  <a:pt x="63" y="269"/>
                </a:lnTo>
                <a:lnTo>
                  <a:pt x="63" y="269"/>
                </a:lnTo>
                <a:lnTo>
                  <a:pt x="35" y="285"/>
                </a:lnTo>
                <a:lnTo>
                  <a:pt x="35" y="285"/>
                </a:lnTo>
                <a:lnTo>
                  <a:pt x="22" y="292"/>
                </a:lnTo>
                <a:lnTo>
                  <a:pt x="16" y="295"/>
                </a:lnTo>
                <a:lnTo>
                  <a:pt x="10" y="299"/>
                </a:lnTo>
                <a:lnTo>
                  <a:pt x="10" y="299"/>
                </a:lnTo>
                <a:lnTo>
                  <a:pt x="12" y="288"/>
                </a:lnTo>
                <a:lnTo>
                  <a:pt x="12" y="288"/>
                </a:lnTo>
                <a:close/>
                <a:moveTo>
                  <a:pt x="10" y="302"/>
                </a:moveTo>
                <a:lnTo>
                  <a:pt x="10" y="302"/>
                </a:lnTo>
                <a:lnTo>
                  <a:pt x="10" y="301"/>
                </a:lnTo>
                <a:lnTo>
                  <a:pt x="10" y="301"/>
                </a:lnTo>
                <a:lnTo>
                  <a:pt x="28" y="294"/>
                </a:lnTo>
                <a:lnTo>
                  <a:pt x="46" y="287"/>
                </a:lnTo>
                <a:lnTo>
                  <a:pt x="46" y="287"/>
                </a:lnTo>
                <a:lnTo>
                  <a:pt x="64" y="279"/>
                </a:lnTo>
                <a:lnTo>
                  <a:pt x="64" y="279"/>
                </a:lnTo>
                <a:lnTo>
                  <a:pt x="73" y="275"/>
                </a:lnTo>
                <a:lnTo>
                  <a:pt x="76" y="274"/>
                </a:lnTo>
                <a:lnTo>
                  <a:pt x="71" y="277"/>
                </a:lnTo>
                <a:lnTo>
                  <a:pt x="71" y="277"/>
                </a:lnTo>
                <a:lnTo>
                  <a:pt x="56" y="285"/>
                </a:lnTo>
                <a:lnTo>
                  <a:pt x="39" y="293"/>
                </a:lnTo>
                <a:lnTo>
                  <a:pt x="24" y="302"/>
                </a:lnTo>
                <a:lnTo>
                  <a:pt x="9" y="312"/>
                </a:lnTo>
                <a:lnTo>
                  <a:pt x="9" y="312"/>
                </a:lnTo>
                <a:lnTo>
                  <a:pt x="10" y="302"/>
                </a:lnTo>
                <a:lnTo>
                  <a:pt x="10" y="302"/>
                </a:lnTo>
                <a:close/>
                <a:moveTo>
                  <a:pt x="34" y="324"/>
                </a:moveTo>
                <a:lnTo>
                  <a:pt x="34" y="324"/>
                </a:lnTo>
                <a:lnTo>
                  <a:pt x="20" y="332"/>
                </a:lnTo>
                <a:lnTo>
                  <a:pt x="14" y="336"/>
                </a:lnTo>
                <a:lnTo>
                  <a:pt x="9" y="341"/>
                </a:lnTo>
                <a:lnTo>
                  <a:pt x="9" y="341"/>
                </a:lnTo>
                <a:lnTo>
                  <a:pt x="8" y="331"/>
                </a:lnTo>
                <a:lnTo>
                  <a:pt x="8" y="331"/>
                </a:lnTo>
                <a:lnTo>
                  <a:pt x="9" y="332"/>
                </a:lnTo>
                <a:lnTo>
                  <a:pt x="9" y="332"/>
                </a:lnTo>
                <a:lnTo>
                  <a:pt x="26" y="327"/>
                </a:lnTo>
                <a:lnTo>
                  <a:pt x="42" y="319"/>
                </a:lnTo>
                <a:lnTo>
                  <a:pt x="57" y="311"/>
                </a:lnTo>
                <a:lnTo>
                  <a:pt x="72" y="302"/>
                </a:lnTo>
                <a:lnTo>
                  <a:pt x="72" y="302"/>
                </a:lnTo>
                <a:lnTo>
                  <a:pt x="53" y="314"/>
                </a:lnTo>
                <a:lnTo>
                  <a:pt x="34" y="324"/>
                </a:lnTo>
                <a:lnTo>
                  <a:pt x="34" y="324"/>
                </a:lnTo>
                <a:close/>
                <a:moveTo>
                  <a:pt x="9" y="329"/>
                </a:moveTo>
                <a:lnTo>
                  <a:pt x="9" y="329"/>
                </a:lnTo>
                <a:lnTo>
                  <a:pt x="9" y="315"/>
                </a:lnTo>
                <a:lnTo>
                  <a:pt x="9" y="315"/>
                </a:lnTo>
                <a:lnTo>
                  <a:pt x="20" y="312"/>
                </a:lnTo>
                <a:lnTo>
                  <a:pt x="30" y="307"/>
                </a:lnTo>
                <a:lnTo>
                  <a:pt x="51" y="298"/>
                </a:lnTo>
                <a:lnTo>
                  <a:pt x="51" y="298"/>
                </a:lnTo>
                <a:lnTo>
                  <a:pt x="64" y="293"/>
                </a:lnTo>
                <a:lnTo>
                  <a:pt x="64" y="293"/>
                </a:lnTo>
                <a:lnTo>
                  <a:pt x="77" y="288"/>
                </a:lnTo>
                <a:lnTo>
                  <a:pt x="77" y="288"/>
                </a:lnTo>
                <a:lnTo>
                  <a:pt x="79" y="287"/>
                </a:lnTo>
                <a:lnTo>
                  <a:pt x="79" y="287"/>
                </a:lnTo>
                <a:lnTo>
                  <a:pt x="78" y="288"/>
                </a:lnTo>
                <a:lnTo>
                  <a:pt x="78" y="288"/>
                </a:lnTo>
                <a:lnTo>
                  <a:pt x="69" y="293"/>
                </a:lnTo>
                <a:lnTo>
                  <a:pt x="60" y="297"/>
                </a:lnTo>
                <a:lnTo>
                  <a:pt x="50" y="301"/>
                </a:lnTo>
                <a:lnTo>
                  <a:pt x="40" y="306"/>
                </a:lnTo>
                <a:lnTo>
                  <a:pt x="40" y="306"/>
                </a:lnTo>
                <a:lnTo>
                  <a:pt x="24" y="317"/>
                </a:lnTo>
                <a:lnTo>
                  <a:pt x="9" y="329"/>
                </a:lnTo>
                <a:lnTo>
                  <a:pt x="9" y="329"/>
                </a:lnTo>
                <a:close/>
                <a:moveTo>
                  <a:pt x="9" y="343"/>
                </a:moveTo>
                <a:lnTo>
                  <a:pt x="9" y="343"/>
                </a:lnTo>
                <a:lnTo>
                  <a:pt x="9" y="343"/>
                </a:lnTo>
                <a:lnTo>
                  <a:pt x="9" y="343"/>
                </a:lnTo>
                <a:lnTo>
                  <a:pt x="15" y="342"/>
                </a:lnTo>
                <a:lnTo>
                  <a:pt x="21" y="340"/>
                </a:lnTo>
                <a:lnTo>
                  <a:pt x="32" y="335"/>
                </a:lnTo>
                <a:lnTo>
                  <a:pt x="32" y="335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51" y="329"/>
                </a:lnTo>
                <a:lnTo>
                  <a:pt x="36" y="337"/>
                </a:lnTo>
                <a:lnTo>
                  <a:pt x="9" y="354"/>
                </a:lnTo>
                <a:lnTo>
                  <a:pt x="9" y="354"/>
                </a:lnTo>
                <a:lnTo>
                  <a:pt x="9" y="343"/>
                </a:lnTo>
                <a:lnTo>
                  <a:pt x="9" y="343"/>
                </a:lnTo>
                <a:close/>
                <a:moveTo>
                  <a:pt x="56" y="353"/>
                </a:moveTo>
                <a:lnTo>
                  <a:pt x="56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4"/>
                </a:lnTo>
                <a:lnTo>
                  <a:pt x="58" y="355"/>
                </a:lnTo>
                <a:lnTo>
                  <a:pt x="56" y="354"/>
                </a:lnTo>
                <a:lnTo>
                  <a:pt x="54" y="353"/>
                </a:lnTo>
                <a:lnTo>
                  <a:pt x="54" y="353"/>
                </a:lnTo>
                <a:lnTo>
                  <a:pt x="49" y="349"/>
                </a:lnTo>
                <a:lnTo>
                  <a:pt x="49" y="349"/>
                </a:lnTo>
                <a:lnTo>
                  <a:pt x="54" y="349"/>
                </a:lnTo>
                <a:lnTo>
                  <a:pt x="55" y="350"/>
                </a:lnTo>
                <a:lnTo>
                  <a:pt x="55" y="351"/>
                </a:lnTo>
                <a:lnTo>
                  <a:pt x="55" y="351"/>
                </a:lnTo>
                <a:lnTo>
                  <a:pt x="55" y="352"/>
                </a:lnTo>
                <a:lnTo>
                  <a:pt x="56" y="353"/>
                </a:lnTo>
                <a:lnTo>
                  <a:pt x="56" y="353"/>
                </a:lnTo>
                <a:close/>
                <a:moveTo>
                  <a:pt x="62" y="349"/>
                </a:moveTo>
                <a:lnTo>
                  <a:pt x="62" y="349"/>
                </a:lnTo>
                <a:lnTo>
                  <a:pt x="59" y="350"/>
                </a:lnTo>
                <a:lnTo>
                  <a:pt x="61" y="347"/>
                </a:lnTo>
                <a:lnTo>
                  <a:pt x="61" y="347"/>
                </a:lnTo>
                <a:lnTo>
                  <a:pt x="61" y="345"/>
                </a:lnTo>
                <a:lnTo>
                  <a:pt x="60" y="345"/>
                </a:lnTo>
                <a:lnTo>
                  <a:pt x="60" y="345"/>
                </a:lnTo>
                <a:lnTo>
                  <a:pt x="56" y="345"/>
                </a:lnTo>
                <a:lnTo>
                  <a:pt x="51" y="347"/>
                </a:lnTo>
                <a:lnTo>
                  <a:pt x="49" y="347"/>
                </a:lnTo>
                <a:lnTo>
                  <a:pt x="52" y="344"/>
                </a:lnTo>
                <a:lnTo>
                  <a:pt x="52" y="344"/>
                </a:lnTo>
                <a:lnTo>
                  <a:pt x="64" y="336"/>
                </a:lnTo>
                <a:lnTo>
                  <a:pt x="64" y="336"/>
                </a:lnTo>
                <a:lnTo>
                  <a:pt x="64" y="342"/>
                </a:lnTo>
                <a:lnTo>
                  <a:pt x="62" y="349"/>
                </a:lnTo>
                <a:lnTo>
                  <a:pt x="62" y="349"/>
                </a:lnTo>
                <a:close/>
                <a:moveTo>
                  <a:pt x="64" y="332"/>
                </a:moveTo>
                <a:lnTo>
                  <a:pt x="64" y="332"/>
                </a:lnTo>
                <a:lnTo>
                  <a:pt x="52" y="337"/>
                </a:lnTo>
                <a:lnTo>
                  <a:pt x="38" y="342"/>
                </a:lnTo>
                <a:lnTo>
                  <a:pt x="38" y="342"/>
                </a:lnTo>
                <a:lnTo>
                  <a:pt x="25" y="349"/>
                </a:lnTo>
                <a:lnTo>
                  <a:pt x="25" y="349"/>
                </a:lnTo>
                <a:lnTo>
                  <a:pt x="16" y="354"/>
                </a:lnTo>
                <a:lnTo>
                  <a:pt x="13" y="355"/>
                </a:lnTo>
                <a:lnTo>
                  <a:pt x="16" y="353"/>
                </a:lnTo>
                <a:lnTo>
                  <a:pt x="16" y="353"/>
                </a:lnTo>
                <a:lnTo>
                  <a:pt x="40" y="338"/>
                </a:lnTo>
                <a:lnTo>
                  <a:pt x="53" y="331"/>
                </a:lnTo>
                <a:lnTo>
                  <a:pt x="65" y="322"/>
                </a:lnTo>
                <a:lnTo>
                  <a:pt x="65" y="322"/>
                </a:lnTo>
                <a:lnTo>
                  <a:pt x="64" y="332"/>
                </a:lnTo>
                <a:lnTo>
                  <a:pt x="64" y="332"/>
                </a:lnTo>
                <a:close/>
                <a:moveTo>
                  <a:pt x="67" y="312"/>
                </a:moveTo>
                <a:lnTo>
                  <a:pt x="67" y="312"/>
                </a:lnTo>
                <a:lnTo>
                  <a:pt x="66" y="318"/>
                </a:lnTo>
                <a:lnTo>
                  <a:pt x="66" y="318"/>
                </a:lnTo>
                <a:lnTo>
                  <a:pt x="52" y="323"/>
                </a:lnTo>
                <a:lnTo>
                  <a:pt x="38" y="330"/>
                </a:lnTo>
                <a:lnTo>
                  <a:pt x="38" y="330"/>
                </a:lnTo>
                <a:lnTo>
                  <a:pt x="27" y="335"/>
                </a:lnTo>
                <a:lnTo>
                  <a:pt x="27" y="335"/>
                </a:lnTo>
                <a:lnTo>
                  <a:pt x="19" y="338"/>
                </a:lnTo>
                <a:lnTo>
                  <a:pt x="14" y="340"/>
                </a:lnTo>
                <a:lnTo>
                  <a:pt x="13" y="340"/>
                </a:lnTo>
                <a:lnTo>
                  <a:pt x="13" y="340"/>
                </a:lnTo>
                <a:lnTo>
                  <a:pt x="16" y="337"/>
                </a:lnTo>
                <a:lnTo>
                  <a:pt x="19" y="334"/>
                </a:lnTo>
                <a:lnTo>
                  <a:pt x="28" y="330"/>
                </a:lnTo>
                <a:lnTo>
                  <a:pt x="45" y="321"/>
                </a:lnTo>
                <a:lnTo>
                  <a:pt x="45" y="321"/>
                </a:lnTo>
                <a:lnTo>
                  <a:pt x="58" y="314"/>
                </a:lnTo>
                <a:lnTo>
                  <a:pt x="70" y="306"/>
                </a:lnTo>
                <a:lnTo>
                  <a:pt x="70" y="306"/>
                </a:lnTo>
                <a:lnTo>
                  <a:pt x="68" y="309"/>
                </a:lnTo>
                <a:lnTo>
                  <a:pt x="67" y="312"/>
                </a:lnTo>
                <a:lnTo>
                  <a:pt x="67" y="312"/>
                </a:lnTo>
                <a:close/>
                <a:moveTo>
                  <a:pt x="78" y="300"/>
                </a:moveTo>
                <a:lnTo>
                  <a:pt x="78" y="300"/>
                </a:lnTo>
                <a:lnTo>
                  <a:pt x="76" y="299"/>
                </a:lnTo>
                <a:lnTo>
                  <a:pt x="76" y="299"/>
                </a:lnTo>
                <a:lnTo>
                  <a:pt x="69" y="303"/>
                </a:lnTo>
                <a:lnTo>
                  <a:pt x="62" y="307"/>
                </a:lnTo>
                <a:lnTo>
                  <a:pt x="47" y="315"/>
                </a:lnTo>
                <a:lnTo>
                  <a:pt x="47" y="315"/>
                </a:lnTo>
                <a:lnTo>
                  <a:pt x="23" y="324"/>
                </a:lnTo>
                <a:lnTo>
                  <a:pt x="23" y="324"/>
                </a:lnTo>
                <a:lnTo>
                  <a:pt x="14" y="329"/>
                </a:lnTo>
                <a:lnTo>
                  <a:pt x="13" y="329"/>
                </a:lnTo>
                <a:lnTo>
                  <a:pt x="14" y="328"/>
                </a:lnTo>
                <a:lnTo>
                  <a:pt x="21" y="321"/>
                </a:lnTo>
                <a:lnTo>
                  <a:pt x="21" y="321"/>
                </a:lnTo>
                <a:lnTo>
                  <a:pt x="29" y="316"/>
                </a:lnTo>
                <a:lnTo>
                  <a:pt x="36" y="312"/>
                </a:lnTo>
                <a:lnTo>
                  <a:pt x="54" y="303"/>
                </a:lnTo>
                <a:lnTo>
                  <a:pt x="70" y="295"/>
                </a:lnTo>
                <a:lnTo>
                  <a:pt x="85" y="286"/>
                </a:lnTo>
                <a:lnTo>
                  <a:pt x="85" y="286"/>
                </a:lnTo>
                <a:lnTo>
                  <a:pt x="84" y="290"/>
                </a:lnTo>
                <a:lnTo>
                  <a:pt x="83" y="293"/>
                </a:lnTo>
                <a:lnTo>
                  <a:pt x="80" y="297"/>
                </a:lnTo>
                <a:lnTo>
                  <a:pt x="78" y="300"/>
                </a:lnTo>
                <a:lnTo>
                  <a:pt x="78" y="300"/>
                </a:lnTo>
                <a:close/>
                <a:moveTo>
                  <a:pt x="12" y="312"/>
                </a:moveTo>
                <a:lnTo>
                  <a:pt x="12" y="312"/>
                </a:lnTo>
                <a:lnTo>
                  <a:pt x="16" y="310"/>
                </a:lnTo>
                <a:lnTo>
                  <a:pt x="20" y="307"/>
                </a:lnTo>
                <a:lnTo>
                  <a:pt x="28" y="302"/>
                </a:lnTo>
                <a:lnTo>
                  <a:pt x="28" y="302"/>
                </a:lnTo>
                <a:lnTo>
                  <a:pt x="46" y="293"/>
                </a:lnTo>
                <a:lnTo>
                  <a:pt x="46" y="293"/>
                </a:lnTo>
                <a:lnTo>
                  <a:pt x="63" y="284"/>
                </a:lnTo>
                <a:lnTo>
                  <a:pt x="79" y="275"/>
                </a:lnTo>
                <a:lnTo>
                  <a:pt x="79" y="275"/>
                </a:lnTo>
                <a:lnTo>
                  <a:pt x="83" y="279"/>
                </a:lnTo>
                <a:lnTo>
                  <a:pt x="83" y="279"/>
                </a:lnTo>
                <a:lnTo>
                  <a:pt x="84" y="281"/>
                </a:lnTo>
                <a:lnTo>
                  <a:pt x="85" y="283"/>
                </a:lnTo>
                <a:lnTo>
                  <a:pt x="85" y="283"/>
                </a:lnTo>
                <a:lnTo>
                  <a:pt x="67" y="290"/>
                </a:lnTo>
                <a:lnTo>
                  <a:pt x="49" y="297"/>
                </a:lnTo>
                <a:lnTo>
                  <a:pt x="30" y="305"/>
                </a:lnTo>
                <a:lnTo>
                  <a:pt x="12" y="312"/>
                </a:lnTo>
                <a:lnTo>
                  <a:pt x="12" y="312"/>
                </a:lnTo>
                <a:close/>
                <a:moveTo>
                  <a:pt x="50" y="283"/>
                </a:moveTo>
                <a:lnTo>
                  <a:pt x="50" y="283"/>
                </a:lnTo>
                <a:lnTo>
                  <a:pt x="24" y="293"/>
                </a:lnTo>
                <a:lnTo>
                  <a:pt x="24" y="293"/>
                </a:lnTo>
                <a:lnTo>
                  <a:pt x="18" y="297"/>
                </a:lnTo>
                <a:lnTo>
                  <a:pt x="15" y="298"/>
                </a:lnTo>
                <a:lnTo>
                  <a:pt x="17" y="296"/>
                </a:lnTo>
                <a:lnTo>
                  <a:pt x="17" y="296"/>
                </a:lnTo>
                <a:lnTo>
                  <a:pt x="31" y="288"/>
                </a:lnTo>
                <a:lnTo>
                  <a:pt x="47" y="281"/>
                </a:lnTo>
                <a:lnTo>
                  <a:pt x="62" y="273"/>
                </a:lnTo>
                <a:lnTo>
                  <a:pt x="69" y="268"/>
                </a:lnTo>
                <a:lnTo>
                  <a:pt x="76" y="264"/>
                </a:lnTo>
                <a:lnTo>
                  <a:pt x="76" y="264"/>
                </a:lnTo>
                <a:lnTo>
                  <a:pt x="76" y="262"/>
                </a:lnTo>
                <a:lnTo>
                  <a:pt x="75" y="262"/>
                </a:lnTo>
                <a:lnTo>
                  <a:pt x="75" y="262"/>
                </a:lnTo>
                <a:lnTo>
                  <a:pt x="60" y="266"/>
                </a:lnTo>
                <a:lnTo>
                  <a:pt x="53" y="269"/>
                </a:lnTo>
                <a:lnTo>
                  <a:pt x="46" y="271"/>
                </a:lnTo>
                <a:lnTo>
                  <a:pt x="46" y="271"/>
                </a:lnTo>
                <a:lnTo>
                  <a:pt x="27" y="280"/>
                </a:lnTo>
                <a:lnTo>
                  <a:pt x="27" y="280"/>
                </a:lnTo>
                <a:lnTo>
                  <a:pt x="16" y="285"/>
                </a:lnTo>
                <a:lnTo>
                  <a:pt x="14" y="286"/>
                </a:lnTo>
                <a:lnTo>
                  <a:pt x="14" y="286"/>
                </a:lnTo>
                <a:lnTo>
                  <a:pt x="20" y="281"/>
                </a:lnTo>
                <a:lnTo>
                  <a:pt x="20" y="281"/>
                </a:lnTo>
                <a:lnTo>
                  <a:pt x="27" y="276"/>
                </a:lnTo>
                <a:lnTo>
                  <a:pt x="34" y="273"/>
                </a:lnTo>
                <a:lnTo>
                  <a:pt x="49" y="266"/>
                </a:lnTo>
                <a:lnTo>
                  <a:pt x="64" y="259"/>
                </a:lnTo>
                <a:lnTo>
                  <a:pt x="71" y="255"/>
                </a:lnTo>
                <a:lnTo>
                  <a:pt x="77" y="251"/>
                </a:lnTo>
                <a:lnTo>
                  <a:pt x="77" y="251"/>
                </a:lnTo>
                <a:lnTo>
                  <a:pt x="78" y="257"/>
                </a:lnTo>
                <a:lnTo>
                  <a:pt x="76" y="264"/>
                </a:lnTo>
                <a:lnTo>
                  <a:pt x="76" y="264"/>
                </a:lnTo>
                <a:lnTo>
                  <a:pt x="76" y="268"/>
                </a:lnTo>
                <a:lnTo>
                  <a:pt x="78" y="272"/>
                </a:lnTo>
                <a:lnTo>
                  <a:pt x="78" y="272"/>
                </a:lnTo>
                <a:lnTo>
                  <a:pt x="70" y="274"/>
                </a:lnTo>
                <a:lnTo>
                  <a:pt x="64" y="277"/>
                </a:lnTo>
                <a:lnTo>
                  <a:pt x="50" y="283"/>
                </a:lnTo>
                <a:lnTo>
                  <a:pt x="50" y="283"/>
                </a:lnTo>
                <a:close/>
                <a:moveTo>
                  <a:pt x="47" y="260"/>
                </a:moveTo>
                <a:lnTo>
                  <a:pt x="47" y="260"/>
                </a:lnTo>
                <a:lnTo>
                  <a:pt x="27" y="268"/>
                </a:lnTo>
                <a:lnTo>
                  <a:pt x="27" y="268"/>
                </a:lnTo>
                <a:lnTo>
                  <a:pt x="18" y="272"/>
                </a:lnTo>
                <a:lnTo>
                  <a:pt x="17" y="273"/>
                </a:lnTo>
                <a:lnTo>
                  <a:pt x="17" y="272"/>
                </a:lnTo>
                <a:lnTo>
                  <a:pt x="23" y="268"/>
                </a:lnTo>
                <a:lnTo>
                  <a:pt x="23" y="268"/>
                </a:lnTo>
                <a:lnTo>
                  <a:pt x="35" y="261"/>
                </a:lnTo>
                <a:lnTo>
                  <a:pt x="48" y="256"/>
                </a:lnTo>
                <a:lnTo>
                  <a:pt x="60" y="250"/>
                </a:lnTo>
                <a:lnTo>
                  <a:pt x="66" y="247"/>
                </a:lnTo>
                <a:lnTo>
                  <a:pt x="71" y="242"/>
                </a:lnTo>
                <a:lnTo>
                  <a:pt x="71" y="242"/>
                </a:lnTo>
                <a:lnTo>
                  <a:pt x="74" y="245"/>
                </a:lnTo>
                <a:lnTo>
                  <a:pt x="76" y="249"/>
                </a:lnTo>
                <a:lnTo>
                  <a:pt x="76" y="249"/>
                </a:lnTo>
                <a:lnTo>
                  <a:pt x="62" y="254"/>
                </a:lnTo>
                <a:lnTo>
                  <a:pt x="47" y="260"/>
                </a:lnTo>
                <a:lnTo>
                  <a:pt x="47" y="260"/>
                </a:lnTo>
                <a:close/>
                <a:moveTo>
                  <a:pt x="23" y="257"/>
                </a:moveTo>
                <a:lnTo>
                  <a:pt x="23" y="257"/>
                </a:lnTo>
                <a:lnTo>
                  <a:pt x="19" y="258"/>
                </a:lnTo>
                <a:lnTo>
                  <a:pt x="20" y="257"/>
                </a:lnTo>
                <a:lnTo>
                  <a:pt x="26" y="254"/>
                </a:lnTo>
                <a:lnTo>
                  <a:pt x="26" y="254"/>
                </a:lnTo>
                <a:lnTo>
                  <a:pt x="38" y="247"/>
                </a:lnTo>
                <a:lnTo>
                  <a:pt x="38" y="247"/>
                </a:lnTo>
                <a:lnTo>
                  <a:pt x="49" y="241"/>
                </a:lnTo>
                <a:lnTo>
                  <a:pt x="59" y="235"/>
                </a:lnTo>
                <a:lnTo>
                  <a:pt x="59" y="235"/>
                </a:lnTo>
                <a:lnTo>
                  <a:pt x="62" y="237"/>
                </a:lnTo>
                <a:lnTo>
                  <a:pt x="65" y="239"/>
                </a:lnTo>
                <a:lnTo>
                  <a:pt x="65" y="239"/>
                </a:lnTo>
                <a:lnTo>
                  <a:pt x="68" y="240"/>
                </a:lnTo>
                <a:lnTo>
                  <a:pt x="68" y="240"/>
                </a:lnTo>
                <a:lnTo>
                  <a:pt x="56" y="242"/>
                </a:lnTo>
                <a:lnTo>
                  <a:pt x="46" y="248"/>
                </a:lnTo>
                <a:lnTo>
                  <a:pt x="23" y="257"/>
                </a:lnTo>
                <a:lnTo>
                  <a:pt x="23" y="257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6" y="217"/>
                </a:lnTo>
                <a:lnTo>
                  <a:pt x="55" y="222"/>
                </a:lnTo>
                <a:lnTo>
                  <a:pt x="55" y="222"/>
                </a:lnTo>
                <a:lnTo>
                  <a:pt x="40" y="226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34" y="227"/>
                </a:lnTo>
                <a:lnTo>
                  <a:pt x="42" y="222"/>
                </a:lnTo>
                <a:lnTo>
                  <a:pt x="56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5" y="209"/>
                </a:lnTo>
                <a:lnTo>
                  <a:pt x="55" y="209"/>
                </a:lnTo>
                <a:lnTo>
                  <a:pt x="49" y="212"/>
                </a:lnTo>
                <a:lnTo>
                  <a:pt x="43" y="214"/>
                </a:lnTo>
                <a:lnTo>
                  <a:pt x="43" y="214"/>
                </a:lnTo>
                <a:lnTo>
                  <a:pt x="32" y="219"/>
                </a:lnTo>
                <a:lnTo>
                  <a:pt x="32" y="219"/>
                </a:lnTo>
                <a:lnTo>
                  <a:pt x="33" y="216"/>
                </a:lnTo>
                <a:lnTo>
                  <a:pt x="33" y="216"/>
                </a:lnTo>
                <a:lnTo>
                  <a:pt x="37" y="213"/>
                </a:lnTo>
                <a:lnTo>
                  <a:pt x="42" y="210"/>
                </a:lnTo>
                <a:lnTo>
                  <a:pt x="42" y="210"/>
                </a:lnTo>
                <a:lnTo>
                  <a:pt x="52" y="205"/>
                </a:lnTo>
                <a:lnTo>
                  <a:pt x="62" y="200"/>
                </a:lnTo>
                <a:lnTo>
                  <a:pt x="62" y="20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54" y="199"/>
                </a:lnTo>
                <a:lnTo>
                  <a:pt x="54" y="199"/>
                </a:lnTo>
                <a:lnTo>
                  <a:pt x="43" y="203"/>
                </a:lnTo>
                <a:lnTo>
                  <a:pt x="42" y="203"/>
                </a:lnTo>
                <a:lnTo>
                  <a:pt x="42" y="203"/>
                </a:lnTo>
                <a:lnTo>
                  <a:pt x="47" y="200"/>
                </a:lnTo>
                <a:lnTo>
                  <a:pt x="47" y="200"/>
                </a:lnTo>
                <a:lnTo>
                  <a:pt x="58" y="194"/>
                </a:lnTo>
                <a:lnTo>
                  <a:pt x="63" y="190"/>
                </a:lnTo>
                <a:lnTo>
                  <a:pt x="67" y="186"/>
                </a:lnTo>
                <a:lnTo>
                  <a:pt x="67" y="186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58" y="185"/>
                </a:lnTo>
                <a:lnTo>
                  <a:pt x="58" y="185"/>
                </a:lnTo>
                <a:lnTo>
                  <a:pt x="46" y="191"/>
                </a:lnTo>
                <a:lnTo>
                  <a:pt x="46" y="191"/>
                </a:lnTo>
                <a:lnTo>
                  <a:pt x="48" y="187"/>
                </a:lnTo>
                <a:lnTo>
                  <a:pt x="48" y="187"/>
                </a:lnTo>
                <a:lnTo>
                  <a:pt x="57" y="182"/>
                </a:lnTo>
                <a:lnTo>
                  <a:pt x="67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59" y="175"/>
                </a:lnTo>
                <a:lnTo>
                  <a:pt x="59" y="175"/>
                </a:lnTo>
                <a:lnTo>
                  <a:pt x="66" y="171"/>
                </a:lnTo>
                <a:lnTo>
                  <a:pt x="66" y="171"/>
                </a:lnTo>
                <a:lnTo>
                  <a:pt x="66" y="169"/>
                </a:lnTo>
                <a:lnTo>
                  <a:pt x="65" y="169"/>
                </a:lnTo>
                <a:lnTo>
                  <a:pt x="65" y="169"/>
                </a:lnTo>
                <a:lnTo>
                  <a:pt x="58" y="170"/>
                </a:lnTo>
                <a:lnTo>
                  <a:pt x="58" y="170"/>
                </a:lnTo>
                <a:lnTo>
                  <a:pt x="65" y="159"/>
                </a:lnTo>
                <a:lnTo>
                  <a:pt x="65" y="159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38" y="454"/>
                </a:moveTo>
                <a:lnTo>
                  <a:pt x="38" y="454"/>
                </a:lnTo>
                <a:lnTo>
                  <a:pt x="32" y="442"/>
                </a:lnTo>
                <a:lnTo>
                  <a:pt x="27" y="430"/>
                </a:lnTo>
                <a:lnTo>
                  <a:pt x="27" y="430"/>
                </a:lnTo>
                <a:lnTo>
                  <a:pt x="28" y="427"/>
                </a:lnTo>
                <a:lnTo>
                  <a:pt x="28" y="427"/>
                </a:lnTo>
                <a:lnTo>
                  <a:pt x="29" y="419"/>
                </a:lnTo>
                <a:lnTo>
                  <a:pt x="31" y="412"/>
                </a:lnTo>
                <a:lnTo>
                  <a:pt x="37" y="397"/>
                </a:lnTo>
                <a:lnTo>
                  <a:pt x="37" y="397"/>
                </a:lnTo>
                <a:lnTo>
                  <a:pt x="38" y="391"/>
                </a:lnTo>
                <a:lnTo>
                  <a:pt x="38" y="386"/>
                </a:lnTo>
                <a:lnTo>
                  <a:pt x="37" y="375"/>
                </a:lnTo>
                <a:lnTo>
                  <a:pt x="37" y="375"/>
                </a:lnTo>
                <a:lnTo>
                  <a:pt x="36" y="368"/>
                </a:lnTo>
                <a:lnTo>
                  <a:pt x="37" y="361"/>
                </a:lnTo>
                <a:lnTo>
                  <a:pt x="38" y="358"/>
                </a:lnTo>
                <a:lnTo>
                  <a:pt x="40" y="356"/>
                </a:lnTo>
                <a:lnTo>
                  <a:pt x="43" y="356"/>
                </a:lnTo>
                <a:lnTo>
                  <a:pt x="46" y="358"/>
                </a:lnTo>
                <a:lnTo>
                  <a:pt x="46" y="358"/>
                </a:lnTo>
                <a:lnTo>
                  <a:pt x="50" y="361"/>
                </a:lnTo>
                <a:lnTo>
                  <a:pt x="54" y="363"/>
                </a:lnTo>
                <a:lnTo>
                  <a:pt x="54" y="363"/>
                </a:lnTo>
                <a:lnTo>
                  <a:pt x="59" y="364"/>
                </a:lnTo>
                <a:lnTo>
                  <a:pt x="64" y="362"/>
                </a:lnTo>
                <a:lnTo>
                  <a:pt x="68" y="359"/>
                </a:lnTo>
                <a:lnTo>
                  <a:pt x="70" y="354"/>
                </a:lnTo>
                <a:lnTo>
                  <a:pt x="70" y="354"/>
                </a:lnTo>
                <a:lnTo>
                  <a:pt x="72" y="346"/>
                </a:lnTo>
                <a:lnTo>
                  <a:pt x="73" y="337"/>
                </a:lnTo>
                <a:lnTo>
                  <a:pt x="73" y="337"/>
                </a:lnTo>
                <a:lnTo>
                  <a:pt x="74" y="328"/>
                </a:lnTo>
                <a:lnTo>
                  <a:pt x="75" y="320"/>
                </a:lnTo>
                <a:lnTo>
                  <a:pt x="79" y="313"/>
                </a:lnTo>
                <a:lnTo>
                  <a:pt x="84" y="306"/>
                </a:lnTo>
                <a:lnTo>
                  <a:pt x="84" y="306"/>
                </a:lnTo>
                <a:lnTo>
                  <a:pt x="89" y="300"/>
                </a:lnTo>
                <a:lnTo>
                  <a:pt x="93" y="292"/>
                </a:lnTo>
                <a:lnTo>
                  <a:pt x="94" y="288"/>
                </a:lnTo>
                <a:lnTo>
                  <a:pt x="95" y="285"/>
                </a:lnTo>
                <a:lnTo>
                  <a:pt x="94" y="281"/>
                </a:lnTo>
                <a:lnTo>
                  <a:pt x="92" y="277"/>
                </a:lnTo>
                <a:lnTo>
                  <a:pt x="92" y="277"/>
                </a:lnTo>
                <a:lnTo>
                  <a:pt x="90" y="274"/>
                </a:lnTo>
                <a:lnTo>
                  <a:pt x="87" y="271"/>
                </a:lnTo>
                <a:lnTo>
                  <a:pt x="85" y="268"/>
                </a:lnTo>
                <a:lnTo>
                  <a:pt x="85" y="266"/>
                </a:lnTo>
                <a:lnTo>
                  <a:pt x="85" y="264"/>
                </a:lnTo>
                <a:lnTo>
                  <a:pt x="85" y="264"/>
                </a:lnTo>
                <a:lnTo>
                  <a:pt x="87" y="256"/>
                </a:lnTo>
                <a:lnTo>
                  <a:pt x="87" y="252"/>
                </a:lnTo>
                <a:lnTo>
                  <a:pt x="87" y="248"/>
                </a:lnTo>
                <a:lnTo>
                  <a:pt x="87" y="248"/>
                </a:lnTo>
                <a:lnTo>
                  <a:pt x="84" y="240"/>
                </a:lnTo>
                <a:lnTo>
                  <a:pt x="82" y="237"/>
                </a:lnTo>
                <a:lnTo>
                  <a:pt x="79" y="235"/>
                </a:lnTo>
                <a:lnTo>
                  <a:pt x="79" y="235"/>
                </a:lnTo>
                <a:lnTo>
                  <a:pt x="72" y="232"/>
                </a:lnTo>
                <a:lnTo>
                  <a:pt x="72" y="232"/>
                </a:lnTo>
                <a:lnTo>
                  <a:pt x="69" y="230"/>
                </a:lnTo>
                <a:lnTo>
                  <a:pt x="66" y="227"/>
                </a:lnTo>
                <a:lnTo>
                  <a:pt x="65" y="224"/>
                </a:lnTo>
                <a:lnTo>
                  <a:pt x="65" y="220"/>
                </a:lnTo>
                <a:lnTo>
                  <a:pt x="66" y="212"/>
                </a:lnTo>
                <a:lnTo>
                  <a:pt x="69" y="206"/>
                </a:lnTo>
                <a:lnTo>
                  <a:pt x="69" y="206"/>
                </a:lnTo>
                <a:lnTo>
                  <a:pt x="73" y="195"/>
                </a:lnTo>
                <a:lnTo>
                  <a:pt x="75" y="189"/>
                </a:lnTo>
                <a:lnTo>
                  <a:pt x="76" y="184"/>
                </a:lnTo>
                <a:lnTo>
                  <a:pt x="76" y="184"/>
                </a:lnTo>
                <a:lnTo>
                  <a:pt x="75" y="175"/>
                </a:lnTo>
                <a:lnTo>
                  <a:pt x="75" y="167"/>
                </a:lnTo>
                <a:lnTo>
                  <a:pt x="74" y="157"/>
                </a:lnTo>
                <a:lnTo>
                  <a:pt x="73" y="148"/>
                </a:lnTo>
                <a:lnTo>
                  <a:pt x="73" y="148"/>
                </a:lnTo>
                <a:lnTo>
                  <a:pt x="86" y="134"/>
                </a:lnTo>
                <a:lnTo>
                  <a:pt x="100" y="119"/>
                </a:lnTo>
                <a:lnTo>
                  <a:pt x="114" y="106"/>
                </a:lnTo>
                <a:lnTo>
                  <a:pt x="131" y="94"/>
                </a:lnTo>
                <a:lnTo>
                  <a:pt x="131" y="94"/>
                </a:lnTo>
                <a:lnTo>
                  <a:pt x="148" y="81"/>
                </a:lnTo>
                <a:lnTo>
                  <a:pt x="165" y="71"/>
                </a:lnTo>
                <a:lnTo>
                  <a:pt x="183" y="62"/>
                </a:lnTo>
                <a:lnTo>
                  <a:pt x="202" y="55"/>
                </a:lnTo>
                <a:lnTo>
                  <a:pt x="222" y="48"/>
                </a:lnTo>
                <a:lnTo>
                  <a:pt x="241" y="43"/>
                </a:lnTo>
                <a:lnTo>
                  <a:pt x="261" y="39"/>
                </a:lnTo>
                <a:lnTo>
                  <a:pt x="281" y="36"/>
                </a:lnTo>
                <a:lnTo>
                  <a:pt x="302" y="35"/>
                </a:lnTo>
                <a:lnTo>
                  <a:pt x="322" y="34"/>
                </a:lnTo>
                <a:lnTo>
                  <a:pt x="341" y="35"/>
                </a:lnTo>
                <a:lnTo>
                  <a:pt x="361" y="38"/>
                </a:lnTo>
                <a:lnTo>
                  <a:pt x="382" y="41"/>
                </a:lnTo>
                <a:lnTo>
                  <a:pt x="401" y="46"/>
                </a:lnTo>
                <a:lnTo>
                  <a:pt x="421" y="51"/>
                </a:lnTo>
                <a:lnTo>
                  <a:pt x="439" y="58"/>
                </a:lnTo>
                <a:lnTo>
                  <a:pt x="439" y="58"/>
                </a:lnTo>
                <a:lnTo>
                  <a:pt x="432" y="61"/>
                </a:lnTo>
                <a:lnTo>
                  <a:pt x="429" y="62"/>
                </a:lnTo>
                <a:lnTo>
                  <a:pt x="426" y="65"/>
                </a:lnTo>
                <a:lnTo>
                  <a:pt x="426" y="65"/>
                </a:lnTo>
                <a:lnTo>
                  <a:pt x="424" y="67"/>
                </a:lnTo>
                <a:lnTo>
                  <a:pt x="424" y="69"/>
                </a:lnTo>
                <a:lnTo>
                  <a:pt x="424" y="72"/>
                </a:lnTo>
                <a:lnTo>
                  <a:pt x="425" y="74"/>
                </a:lnTo>
                <a:lnTo>
                  <a:pt x="428" y="77"/>
                </a:lnTo>
                <a:lnTo>
                  <a:pt x="432" y="79"/>
                </a:lnTo>
                <a:lnTo>
                  <a:pt x="432" y="79"/>
                </a:lnTo>
                <a:lnTo>
                  <a:pt x="436" y="80"/>
                </a:lnTo>
                <a:lnTo>
                  <a:pt x="439" y="79"/>
                </a:lnTo>
                <a:lnTo>
                  <a:pt x="439" y="79"/>
                </a:lnTo>
                <a:lnTo>
                  <a:pt x="443" y="79"/>
                </a:lnTo>
                <a:lnTo>
                  <a:pt x="443" y="79"/>
                </a:lnTo>
                <a:lnTo>
                  <a:pt x="445" y="79"/>
                </a:lnTo>
                <a:lnTo>
                  <a:pt x="447" y="80"/>
                </a:lnTo>
                <a:lnTo>
                  <a:pt x="448" y="81"/>
                </a:lnTo>
                <a:lnTo>
                  <a:pt x="448" y="85"/>
                </a:lnTo>
                <a:lnTo>
                  <a:pt x="448" y="85"/>
                </a:lnTo>
                <a:lnTo>
                  <a:pt x="439" y="84"/>
                </a:lnTo>
                <a:lnTo>
                  <a:pt x="432" y="81"/>
                </a:lnTo>
                <a:lnTo>
                  <a:pt x="424" y="78"/>
                </a:lnTo>
                <a:lnTo>
                  <a:pt x="417" y="75"/>
                </a:lnTo>
                <a:lnTo>
                  <a:pt x="417" y="75"/>
                </a:lnTo>
                <a:lnTo>
                  <a:pt x="411" y="70"/>
                </a:lnTo>
                <a:lnTo>
                  <a:pt x="404" y="65"/>
                </a:lnTo>
                <a:lnTo>
                  <a:pt x="401" y="63"/>
                </a:lnTo>
                <a:lnTo>
                  <a:pt x="397" y="62"/>
                </a:lnTo>
                <a:lnTo>
                  <a:pt x="393" y="62"/>
                </a:lnTo>
                <a:lnTo>
                  <a:pt x="390" y="64"/>
                </a:lnTo>
                <a:lnTo>
                  <a:pt x="390" y="64"/>
                </a:lnTo>
                <a:lnTo>
                  <a:pt x="388" y="66"/>
                </a:lnTo>
                <a:lnTo>
                  <a:pt x="386" y="69"/>
                </a:lnTo>
                <a:lnTo>
                  <a:pt x="385" y="75"/>
                </a:lnTo>
                <a:lnTo>
                  <a:pt x="385" y="75"/>
                </a:lnTo>
                <a:lnTo>
                  <a:pt x="385" y="79"/>
                </a:lnTo>
                <a:lnTo>
                  <a:pt x="386" y="85"/>
                </a:lnTo>
                <a:lnTo>
                  <a:pt x="387" y="87"/>
                </a:lnTo>
                <a:lnTo>
                  <a:pt x="386" y="89"/>
                </a:lnTo>
                <a:lnTo>
                  <a:pt x="384" y="90"/>
                </a:lnTo>
                <a:lnTo>
                  <a:pt x="381" y="91"/>
                </a:lnTo>
                <a:lnTo>
                  <a:pt x="381" y="91"/>
                </a:lnTo>
                <a:lnTo>
                  <a:pt x="374" y="90"/>
                </a:lnTo>
                <a:lnTo>
                  <a:pt x="367" y="89"/>
                </a:lnTo>
                <a:lnTo>
                  <a:pt x="359" y="87"/>
                </a:lnTo>
                <a:lnTo>
                  <a:pt x="352" y="85"/>
                </a:lnTo>
                <a:lnTo>
                  <a:pt x="352" y="85"/>
                </a:lnTo>
                <a:lnTo>
                  <a:pt x="346" y="86"/>
                </a:lnTo>
                <a:lnTo>
                  <a:pt x="342" y="88"/>
                </a:lnTo>
                <a:lnTo>
                  <a:pt x="339" y="91"/>
                </a:lnTo>
                <a:lnTo>
                  <a:pt x="338" y="95"/>
                </a:lnTo>
                <a:lnTo>
                  <a:pt x="338" y="99"/>
                </a:lnTo>
                <a:lnTo>
                  <a:pt x="340" y="104"/>
                </a:lnTo>
                <a:lnTo>
                  <a:pt x="343" y="108"/>
                </a:lnTo>
                <a:lnTo>
                  <a:pt x="348" y="111"/>
                </a:lnTo>
                <a:lnTo>
                  <a:pt x="348" y="111"/>
                </a:lnTo>
                <a:lnTo>
                  <a:pt x="356" y="114"/>
                </a:lnTo>
                <a:lnTo>
                  <a:pt x="364" y="116"/>
                </a:lnTo>
                <a:lnTo>
                  <a:pt x="373" y="118"/>
                </a:lnTo>
                <a:lnTo>
                  <a:pt x="381" y="119"/>
                </a:lnTo>
                <a:lnTo>
                  <a:pt x="381" y="119"/>
                </a:lnTo>
                <a:lnTo>
                  <a:pt x="385" y="118"/>
                </a:lnTo>
                <a:lnTo>
                  <a:pt x="388" y="117"/>
                </a:lnTo>
                <a:lnTo>
                  <a:pt x="395" y="114"/>
                </a:lnTo>
                <a:lnTo>
                  <a:pt x="395" y="114"/>
                </a:lnTo>
                <a:lnTo>
                  <a:pt x="404" y="109"/>
                </a:lnTo>
                <a:lnTo>
                  <a:pt x="409" y="108"/>
                </a:lnTo>
                <a:lnTo>
                  <a:pt x="413" y="107"/>
                </a:lnTo>
                <a:lnTo>
                  <a:pt x="418" y="107"/>
                </a:lnTo>
                <a:lnTo>
                  <a:pt x="422" y="109"/>
                </a:lnTo>
                <a:lnTo>
                  <a:pt x="426" y="111"/>
                </a:lnTo>
                <a:lnTo>
                  <a:pt x="431" y="114"/>
                </a:lnTo>
                <a:lnTo>
                  <a:pt x="431" y="114"/>
                </a:lnTo>
                <a:lnTo>
                  <a:pt x="435" y="118"/>
                </a:lnTo>
                <a:lnTo>
                  <a:pt x="437" y="123"/>
                </a:lnTo>
                <a:lnTo>
                  <a:pt x="442" y="133"/>
                </a:lnTo>
                <a:lnTo>
                  <a:pt x="447" y="143"/>
                </a:lnTo>
                <a:lnTo>
                  <a:pt x="451" y="148"/>
                </a:lnTo>
                <a:lnTo>
                  <a:pt x="455" y="152"/>
                </a:lnTo>
                <a:lnTo>
                  <a:pt x="455" y="152"/>
                </a:lnTo>
                <a:lnTo>
                  <a:pt x="459" y="154"/>
                </a:lnTo>
                <a:lnTo>
                  <a:pt x="462" y="154"/>
                </a:lnTo>
                <a:lnTo>
                  <a:pt x="466" y="153"/>
                </a:lnTo>
                <a:lnTo>
                  <a:pt x="469" y="151"/>
                </a:lnTo>
                <a:lnTo>
                  <a:pt x="476" y="147"/>
                </a:lnTo>
                <a:lnTo>
                  <a:pt x="480" y="145"/>
                </a:lnTo>
                <a:lnTo>
                  <a:pt x="483" y="145"/>
                </a:lnTo>
                <a:lnTo>
                  <a:pt x="483" y="145"/>
                </a:lnTo>
                <a:lnTo>
                  <a:pt x="488" y="146"/>
                </a:lnTo>
                <a:lnTo>
                  <a:pt x="493" y="148"/>
                </a:lnTo>
                <a:lnTo>
                  <a:pt x="502" y="153"/>
                </a:lnTo>
                <a:lnTo>
                  <a:pt x="502" y="153"/>
                </a:lnTo>
                <a:lnTo>
                  <a:pt x="506" y="156"/>
                </a:lnTo>
                <a:lnTo>
                  <a:pt x="510" y="160"/>
                </a:lnTo>
                <a:lnTo>
                  <a:pt x="510" y="160"/>
                </a:lnTo>
                <a:lnTo>
                  <a:pt x="512" y="164"/>
                </a:lnTo>
                <a:lnTo>
                  <a:pt x="514" y="169"/>
                </a:lnTo>
                <a:lnTo>
                  <a:pt x="514" y="171"/>
                </a:lnTo>
                <a:lnTo>
                  <a:pt x="513" y="173"/>
                </a:lnTo>
                <a:lnTo>
                  <a:pt x="511" y="173"/>
                </a:lnTo>
                <a:lnTo>
                  <a:pt x="507" y="172"/>
                </a:lnTo>
                <a:lnTo>
                  <a:pt x="507" y="172"/>
                </a:lnTo>
                <a:lnTo>
                  <a:pt x="501" y="168"/>
                </a:lnTo>
                <a:lnTo>
                  <a:pt x="495" y="162"/>
                </a:lnTo>
                <a:lnTo>
                  <a:pt x="489" y="157"/>
                </a:lnTo>
                <a:lnTo>
                  <a:pt x="486" y="156"/>
                </a:lnTo>
                <a:lnTo>
                  <a:pt x="482" y="155"/>
                </a:lnTo>
                <a:lnTo>
                  <a:pt x="482" y="155"/>
                </a:lnTo>
                <a:lnTo>
                  <a:pt x="479" y="155"/>
                </a:lnTo>
                <a:lnTo>
                  <a:pt x="477" y="156"/>
                </a:lnTo>
                <a:lnTo>
                  <a:pt x="475" y="157"/>
                </a:lnTo>
                <a:lnTo>
                  <a:pt x="473" y="158"/>
                </a:lnTo>
                <a:lnTo>
                  <a:pt x="471" y="164"/>
                </a:lnTo>
                <a:lnTo>
                  <a:pt x="470" y="169"/>
                </a:lnTo>
                <a:lnTo>
                  <a:pt x="470" y="169"/>
                </a:lnTo>
                <a:lnTo>
                  <a:pt x="471" y="173"/>
                </a:lnTo>
                <a:lnTo>
                  <a:pt x="473" y="176"/>
                </a:lnTo>
                <a:lnTo>
                  <a:pt x="475" y="179"/>
                </a:lnTo>
                <a:lnTo>
                  <a:pt x="478" y="181"/>
                </a:lnTo>
                <a:lnTo>
                  <a:pt x="485" y="185"/>
                </a:lnTo>
                <a:lnTo>
                  <a:pt x="491" y="188"/>
                </a:lnTo>
                <a:lnTo>
                  <a:pt x="491" y="188"/>
                </a:lnTo>
                <a:lnTo>
                  <a:pt x="494" y="189"/>
                </a:lnTo>
                <a:lnTo>
                  <a:pt x="494" y="189"/>
                </a:lnTo>
                <a:lnTo>
                  <a:pt x="497" y="191"/>
                </a:lnTo>
                <a:lnTo>
                  <a:pt x="498" y="193"/>
                </a:lnTo>
                <a:lnTo>
                  <a:pt x="498" y="195"/>
                </a:lnTo>
                <a:lnTo>
                  <a:pt x="496" y="198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67" y="192"/>
                </a:lnTo>
                <a:lnTo>
                  <a:pt x="443" y="181"/>
                </a:lnTo>
                <a:lnTo>
                  <a:pt x="443" y="181"/>
                </a:lnTo>
                <a:lnTo>
                  <a:pt x="431" y="174"/>
                </a:lnTo>
                <a:lnTo>
                  <a:pt x="420" y="166"/>
                </a:lnTo>
                <a:lnTo>
                  <a:pt x="410" y="155"/>
                </a:lnTo>
                <a:lnTo>
                  <a:pt x="400" y="144"/>
                </a:lnTo>
                <a:lnTo>
                  <a:pt x="400" y="144"/>
                </a:lnTo>
                <a:lnTo>
                  <a:pt x="393" y="137"/>
                </a:lnTo>
                <a:lnTo>
                  <a:pt x="386" y="130"/>
                </a:lnTo>
                <a:lnTo>
                  <a:pt x="378" y="124"/>
                </a:lnTo>
                <a:lnTo>
                  <a:pt x="370" y="120"/>
                </a:lnTo>
                <a:lnTo>
                  <a:pt x="370" y="120"/>
                </a:lnTo>
                <a:lnTo>
                  <a:pt x="358" y="117"/>
                </a:lnTo>
                <a:lnTo>
                  <a:pt x="347" y="117"/>
                </a:lnTo>
                <a:lnTo>
                  <a:pt x="336" y="118"/>
                </a:lnTo>
                <a:lnTo>
                  <a:pt x="325" y="120"/>
                </a:lnTo>
                <a:lnTo>
                  <a:pt x="325" y="120"/>
                </a:lnTo>
                <a:lnTo>
                  <a:pt x="316" y="122"/>
                </a:lnTo>
                <a:lnTo>
                  <a:pt x="306" y="126"/>
                </a:lnTo>
                <a:lnTo>
                  <a:pt x="296" y="130"/>
                </a:lnTo>
                <a:lnTo>
                  <a:pt x="285" y="136"/>
                </a:lnTo>
                <a:lnTo>
                  <a:pt x="274" y="142"/>
                </a:lnTo>
                <a:lnTo>
                  <a:pt x="264" y="149"/>
                </a:lnTo>
                <a:lnTo>
                  <a:pt x="254" y="157"/>
                </a:lnTo>
                <a:lnTo>
                  <a:pt x="245" y="166"/>
                </a:lnTo>
                <a:lnTo>
                  <a:pt x="237" y="175"/>
                </a:lnTo>
                <a:lnTo>
                  <a:pt x="230" y="185"/>
                </a:lnTo>
                <a:lnTo>
                  <a:pt x="224" y="194"/>
                </a:lnTo>
                <a:lnTo>
                  <a:pt x="220" y="205"/>
                </a:lnTo>
                <a:lnTo>
                  <a:pt x="218" y="215"/>
                </a:lnTo>
                <a:lnTo>
                  <a:pt x="217" y="226"/>
                </a:lnTo>
                <a:lnTo>
                  <a:pt x="219" y="236"/>
                </a:lnTo>
                <a:lnTo>
                  <a:pt x="223" y="248"/>
                </a:lnTo>
                <a:lnTo>
                  <a:pt x="223" y="248"/>
                </a:lnTo>
                <a:lnTo>
                  <a:pt x="226" y="253"/>
                </a:lnTo>
                <a:lnTo>
                  <a:pt x="229" y="258"/>
                </a:lnTo>
                <a:lnTo>
                  <a:pt x="234" y="261"/>
                </a:lnTo>
                <a:lnTo>
                  <a:pt x="238" y="264"/>
                </a:lnTo>
                <a:lnTo>
                  <a:pt x="249" y="269"/>
                </a:lnTo>
                <a:lnTo>
                  <a:pt x="260" y="272"/>
                </a:lnTo>
                <a:lnTo>
                  <a:pt x="285" y="277"/>
                </a:lnTo>
                <a:lnTo>
                  <a:pt x="296" y="280"/>
                </a:lnTo>
                <a:lnTo>
                  <a:pt x="306" y="284"/>
                </a:lnTo>
                <a:lnTo>
                  <a:pt x="306" y="284"/>
                </a:lnTo>
                <a:lnTo>
                  <a:pt x="312" y="289"/>
                </a:lnTo>
                <a:lnTo>
                  <a:pt x="316" y="294"/>
                </a:lnTo>
                <a:lnTo>
                  <a:pt x="318" y="301"/>
                </a:lnTo>
                <a:lnTo>
                  <a:pt x="318" y="307"/>
                </a:lnTo>
                <a:lnTo>
                  <a:pt x="317" y="314"/>
                </a:lnTo>
                <a:lnTo>
                  <a:pt x="315" y="321"/>
                </a:lnTo>
                <a:lnTo>
                  <a:pt x="310" y="335"/>
                </a:lnTo>
                <a:lnTo>
                  <a:pt x="310" y="335"/>
                </a:lnTo>
                <a:lnTo>
                  <a:pt x="307" y="345"/>
                </a:lnTo>
                <a:lnTo>
                  <a:pt x="304" y="355"/>
                </a:lnTo>
                <a:lnTo>
                  <a:pt x="304" y="355"/>
                </a:lnTo>
                <a:lnTo>
                  <a:pt x="304" y="362"/>
                </a:lnTo>
                <a:lnTo>
                  <a:pt x="304" y="369"/>
                </a:lnTo>
                <a:lnTo>
                  <a:pt x="306" y="384"/>
                </a:lnTo>
                <a:lnTo>
                  <a:pt x="306" y="384"/>
                </a:lnTo>
                <a:lnTo>
                  <a:pt x="306" y="389"/>
                </a:lnTo>
                <a:lnTo>
                  <a:pt x="305" y="394"/>
                </a:lnTo>
                <a:lnTo>
                  <a:pt x="301" y="404"/>
                </a:lnTo>
                <a:lnTo>
                  <a:pt x="296" y="416"/>
                </a:lnTo>
                <a:lnTo>
                  <a:pt x="291" y="425"/>
                </a:lnTo>
                <a:lnTo>
                  <a:pt x="291" y="425"/>
                </a:lnTo>
                <a:lnTo>
                  <a:pt x="286" y="440"/>
                </a:lnTo>
                <a:lnTo>
                  <a:pt x="281" y="456"/>
                </a:lnTo>
                <a:lnTo>
                  <a:pt x="281" y="456"/>
                </a:lnTo>
                <a:lnTo>
                  <a:pt x="278" y="470"/>
                </a:lnTo>
                <a:lnTo>
                  <a:pt x="277" y="485"/>
                </a:lnTo>
                <a:lnTo>
                  <a:pt x="277" y="493"/>
                </a:lnTo>
                <a:lnTo>
                  <a:pt x="278" y="500"/>
                </a:lnTo>
                <a:lnTo>
                  <a:pt x="279" y="508"/>
                </a:lnTo>
                <a:lnTo>
                  <a:pt x="282" y="514"/>
                </a:lnTo>
                <a:lnTo>
                  <a:pt x="282" y="514"/>
                </a:lnTo>
                <a:lnTo>
                  <a:pt x="286" y="520"/>
                </a:lnTo>
                <a:lnTo>
                  <a:pt x="289" y="525"/>
                </a:lnTo>
                <a:lnTo>
                  <a:pt x="294" y="528"/>
                </a:lnTo>
                <a:lnTo>
                  <a:pt x="299" y="531"/>
                </a:lnTo>
                <a:lnTo>
                  <a:pt x="304" y="532"/>
                </a:lnTo>
                <a:lnTo>
                  <a:pt x="310" y="533"/>
                </a:lnTo>
                <a:lnTo>
                  <a:pt x="316" y="533"/>
                </a:lnTo>
                <a:lnTo>
                  <a:pt x="322" y="532"/>
                </a:lnTo>
                <a:lnTo>
                  <a:pt x="322" y="532"/>
                </a:lnTo>
                <a:lnTo>
                  <a:pt x="334" y="529"/>
                </a:lnTo>
                <a:lnTo>
                  <a:pt x="344" y="524"/>
                </a:lnTo>
                <a:lnTo>
                  <a:pt x="354" y="518"/>
                </a:lnTo>
                <a:lnTo>
                  <a:pt x="364" y="512"/>
                </a:lnTo>
                <a:lnTo>
                  <a:pt x="364" y="512"/>
                </a:lnTo>
                <a:lnTo>
                  <a:pt x="378" y="503"/>
                </a:lnTo>
                <a:lnTo>
                  <a:pt x="392" y="495"/>
                </a:lnTo>
                <a:lnTo>
                  <a:pt x="406" y="488"/>
                </a:lnTo>
                <a:lnTo>
                  <a:pt x="420" y="480"/>
                </a:lnTo>
                <a:lnTo>
                  <a:pt x="420" y="480"/>
                </a:lnTo>
                <a:lnTo>
                  <a:pt x="430" y="475"/>
                </a:lnTo>
                <a:lnTo>
                  <a:pt x="439" y="470"/>
                </a:lnTo>
                <a:lnTo>
                  <a:pt x="448" y="463"/>
                </a:lnTo>
                <a:lnTo>
                  <a:pt x="455" y="455"/>
                </a:lnTo>
                <a:lnTo>
                  <a:pt x="455" y="455"/>
                </a:lnTo>
                <a:lnTo>
                  <a:pt x="457" y="449"/>
                </a:lnTo>
                <a:lnTo>
                  <a:pt x="459" y="443"/>
                </a:lnTo>
                <a:lnTo>
                  <a:pt x="460" y="431"/>
                </a:lnTo>
                <a:lnTo>
                  <a:pt x="461" y="426"/>
                </a:lnTo>
                <a:lnTo>
                  <a:pt x="462" y="420"/>
                </a:lnTo>
                <a:lnTo>
                  <a:pt x="465" y="415"/>
                </a:lnTo>
                <a:lnTo>
                  <a:pt x="470" y="410"/>
                </a:lnTo>
                <a:lnTo>
                  <a:pt x="470" y="410"/>
                </a:lnTo>
                <a:lnTo>
                  <a:pt x="477" y="405"/>
                </a:lnTo>
                <a:lnTo>
                  <a:pt x="484" y="401"/>
                </a:lnTo>
                <a:lnTo>
                  <a:pt x="500" y="395"/>
                </a:lnTo>
                <a:lnTo>
                  <a:pt x="507" y="391"/>
                </a:lnTo>
                <a:lnTo>
                  <a:pt x="514" y="387"/>
                </a:lnTo>
                <a:lnTo>
                  <a:pt x="520" y="381"/>
                </a:lnTo>
                <a:lnTo>
                  <a:pt x="525" y="374"/>
                </a:lnTo>
                <a:lnTo>
                  <a:pt x="525" y="374"/>
                </a:lnTo>
                <a:lnTo>
                  <a:pt x="528" y="367"/>
                </a:lnTo>
                <a:lnTo>
                  <a:pt x="528" y="360"/>
                </a:lnTo>
                <a:lnTo>
                  <a:pt x="526" y="352"/>
                </a:lnTo>
                <a:lnTo>
                  <a:pt x="523" y="346"/>
                </a:lnTo>
                <a:lnTo>
                  <a:pt x="523" y="346"/>
                </a:lnTo>
                <a:lnTo>
                  <a:pt x="519" y="340"/>
                </a:lnTo>
                <a:lnTo>
                  <a:pt x="515" y="335"/>
                </a:lnTo>
                <a:lnTo>
                  <a:pt x="511" y="329"/>
                </a:lnTo>
                <a:lnTo>
                  <a:pt x="508" y="322"/>
                </a:lnTo>
                <a:lnTo>
                  <a:pt x="508" y="322"/>
                </a:lnTo>
                <a:lnTo>
                  <a:pt x="506" y="315"/>
                </a:lnTo>
                <a:lnTo>
                  <a:pt x="506" y="307"/>
                </a:lnTo>
                <a:lnTo>
                  <a:pt x="506" y="299"/>
                </a:lnTo>
                <a:lnTo>
                  <a:pt x="505" y="291"/>
                </a:lnTo>
                <a:lnTo>
                  <a:pt x="505" y="291"/>
                </a:lnTo>
                <a:lnTo>
                  <a:pt x="504" y="286"/>
                </a:lnTo>
                <a:lnTo>
                  <a:pt x="502" y="281"/>
                </a:lnTo>
                <a:lnTo>
                  <a:pt x="498" y="271"/>
                </a:lnTo>
                <a:lnTo>
                  <a:pt x="498" y="271"/>
                </a:lnTo>
                <a:lnTo>
                  <a:pt x="492" y="258"/>
                </a:lnTo>
                <a:lnTo>
                  <a:pt x="492" y="258"/>
                </a:lnTo>
                <a:lnTo>
                  <a:pt x="491" y="254"/>
                </a:lnTo>
                <a:lnTo>
                  <a:pt x="491" y="254"/>
                </a:lnTo>
                <a:lnTo>
                  <a:pt x="490" y="250"/>
                </a:lnTo>
                <a:lnTo>
                  <a:pt x="490" y="248"/>
                </a:lnTo>
                <a:lnTo>
                  <a:pt x="491" y="247"/>
                </a:lnTo>
                <a:lnTo>
                  <a:pt x="495" y="245"/>
                </a:lnTo>
                <a:lnTo>
                  <a:pt x="500" y="243"/>
                </a:lnTo>
                <a:lnTo>
                  <a:pt x="500" y="243"/>
                </a:lnTo>
                <a:lnTo>
                  <a:pt x="503" y="250"/>
                </a:lnTo>
                <a:lnTo>
                  <a:pt x="505" y="256"/>
                </a:lnTo>
                <a:lnTo>
                  <a:pt x="506" y="262"/>
                </a:lnTo>
                <a:lnTo>
                  <a:pt x="507" y="269"/>
                </a:lnTo>
                <a:lnTo>
                  <a:pt x="508" y="283"/>
                </a:lnTo>
                <a:lnTo>
                  <a:pt x="508" y="296"/>
                </a:lnTo>
                <a:lnTo>
                  <a:pt x="508" y="296"/>
                </a:lnTo>
                <a:lnTo>
                  <a:pt x="508" y="303"/>
                </a:lnTo>
                <a:lnTo>
                  <a:pt x="508" y="310"/>
                </a:lnTo>
                <a:lnTo>
                  <a:pt x="510" y="317"/>
                </a:lnTo>
                <a:lnTo>
                  <a:pt x="514" y="323"/>
                </a:lnTo>
                <a:lnTo>
                  <a:pt x="514" y="323"/>
                </a:lnTo>
                <a:lnTo>
                  <a:pt x="517" y="327"/>
                </a:lnTo>
                <a:lnTo>
                  <a:pt x="521" y="329"/>
                </a:lnTo>
                <a:lnTo>
                  <a:pt x="525" y="330"/>
                </a:lnTo>
                <a:lnTo>
                  <a:pt x="530" y="330"/>
                </a:lnTo>
                <a:lnTo>
                  <a:pt x="539" y="330"/>
                </a:lnTo>
                <a:lnTo>
                  <a:pt x="547" y="329"/>
                </a:lnTo>
                <a:lnTo>
                  <a:pt x="547" y="329"/>
                </a:lnTo>
                <a:lnTo>
                  <a:pt x="554" y="327"/>
                </a:lnTo>
                <a:lnTo>
                  <a:pt x="563" y="323"/>
                </a:lnTo>
                <a:lnTo>
                  <a:pt x="566" y="321"/>
                </a:lnTo>
                <a:lnTo>
                  <a:pt x="570" y="318"/>
                </a:lnTo>
                <a:lnTo>
                  <a:pt x="572" y="315"/>
                </a:lnTo>
                <a:lnTo>
                  <a:pt x="574" y="311"/>
                </a:lnTo>
                <a:lnTo>
                  <a:pt x="574" y="311"/>
                </a:lnTo>
                <a:lnTo>
                  <a:pt x="575" y="306"/>
                </a:lnTo>
                <a:lnTo>
                  <a:pt x="575" y="301"/>
                </a:lnTo>
                <a:lnTo>
                  <a:pt x="573" y="297"/>
                </a:lnTo>
                <a:lnTo>
                  <a:pt x="572" y="292"/>
                </a:lnTo>
                <a:lnTo>
                  <a:pt x="567" y="283"/>
                </a:lnTo>
                <a:lnTo>
                  <a:pt x="561" y="275"/>
                </a:lnTo>
                <a:lnTo>
                  <a:pt x="561" y="275"/>
                </a:lnTo>
                <a:lnTo>
                  <a:pt x="553" y="264"/>
                </a:lnTo>
                <a:lnTo>
                  <a:pt x="553" y="264"/>
                </a:lnTo>
                <a:lnTo>
                  <a:pt x="550" y="258"/>
                </a:lnTo>
                <a:lnTo>
                  <a:pt x="550" y="258"/>
                </a:lnTo>
                <a:lnTo>
                  <a:pt x="549" y="256"/>
                </a:lnTo>
                <a:lnTo>
                  <a:pt x="547" y="250"/>
                </a:lnTo>
                <a:lnTo>
                  <a:pt x="546" y="247"/>
                </a:lnTo>
                <a:lnTo>
                  <a:pt x="547" y="243"/>
                </a:lnTo>
                <a:lnTo>
                  <a:pt x="548" y="242"/>
                </a:lnTo>
                <a:lnTo>
                  <a:pt x="551" y="243"/>
                </a:lnTo>
                <a:lnTo>
                  <a:pt x="551" y="243"/>
                </a:lnTo>
                <a:lnTo>
                  <a:pt x="556" y="247"/>
                </a:lnTo>
                <a:lnTo>
                  <a:pt x="560" y="251"/>
                </a:lnTo>
                <a:lnTo>
                  <a:pt x="563" y="256"/>
                </a:lnTo>
                <a:lnTo>
                  <a:pt x="566" y="261"/>
                </a:lnTo>
                <a:lnTo>
                  <a:pt x="577" y="282"/>
                </a:lnTo>
                <a:lnTo>
                  <a:pt x="577" y="282"/>
                </a:lnTo>
                <a:lnTo>
                  <a:pt x="582" y="290"/>
                </a:lnTo>
                <a:lnTo>
                  <a:pt x="587" y="297"/>
                </a:lnTo>
                <a:lnTo>
                  <a:pt x="594" y="304"/>
                </a:lnTo>
                <a:lnTo>
                  <a:pt x="601" y="310"/>
                </a:lnTo>
                <a:lnTo>
                  <a:pt x="601" y="310"/>
                </a:lnTo>
                <a:lnTo>
                  <a:pt x="605" y="315"/>
                </a:lnTo>
                <a:lnTo>
                  <a:pt x="610" y="320"/>
                </a:lnTo>
                <a:lnTo>
                  <a:pt x="614" y="326"/>
                </a:lnTo>
                <a:lnTo>
                  <a:pt x="617" y="332"/>
                </a:lnTo>
                <a:lnTo>
                  <a:pt x="621" y="344"/>
                </a:lnTo>
                <a:lnTo>
                  <a:pt x="624" y="357"/>
                </a:lnTo>
                <a:lnTo>
                  <a:pt x="624" y="357"/>
                </a:lnTo>
                <a:lnTo>
                  <a:pt x="624" y="358"/>
                </a:lnTo>
                <a:lnTo>
                  <a:pt x="624" y="358"/>
                </a:lnTo>
                <a:lnTo>
                  <a:pt x="621" y="381"/>
                </a:lnTo>
                <a:lnTo>
                  <a:pt x="615" y="404"/>
                </a:lnTo>
                <a:lnTo>
                  <a:pt x="607" y="427"/>
                </a:lnTo>
                <a:lnTo>
                  <a:pt x="598" y="448"/>
                </a:lnTo>
                <a:lnTo>
                  <a:pt x="587" y="468"/>
                </a:lnTo>
                <a:lnTo>
                  <a:pt x="575" y="488"/>
                </a:lnTo>
                <a:lnTo>
                  <a:pt x="562" y="506"/>
                </a:lnTo>
                <a:lnTo>
                  <a:pt x="547" y="524"/>
                </a:lnTo>
                <a:lnTo>
                  <a:pt x="531" y="540"/>
                </a:lnTo>
                <a:lnTo>
                  <a:pt x="512" y="554"/>
                </a:lnTo>
                <a:lnTo>
                  <a:pt x="494" y="569"/>
                </a:lnTo>
                <a:lnTo>
                  <a:pt x="474" y="581"/>
                </a:lnTo>
                <a:lnTo>
                  <a:pt x="454" y="592"/>
                </a:lnTo>
                <a:lnTo>
                  <a:pt x="431" y="601"/>
                </a:lnTo>
                <a:lnTo>
                  <a:pt x="409" y="609"/>
                </a:lnTo>
                <a:lnTo>
                  <a:pt x="386" y="615"/>
                </a:lnTo>
                <a:lnTo>
                  <a:pt x="386" y="615"/>
                </a:lnTo>
                <a:lnTo>
                  <a:pt x="360" y="619"/>
                </a:lnTo>
                <a:lnTo>
                  <a:pt x="334" y="622"/>
                </a:lnTo>
                <a:lnTo>
                  <a:pt x="309" y="622"/>
                </a:lnTo>
                <a:lnTo>
                  <a:pt x="282" y="620"/>
                </a:lnTo>
                <a:lnTo>
                  <a:pt x="257" y="616"/>
                </a:lnTo>
                <a:lnTo>
                  <a:pt x="233" y="611"/>
                </a:lnTo>
                <a:lnTo>
                  <a:pt x="209" y="603"/>
                </a:lnTo>
                <a:lnTo>
                  <a:pt x="184" y="593"/>
                </a:lnTo>
                <a:lnTo>
                  <a:pt x="162" y="582"/>
                </a:lnTo>
                <a:lnTo>
                  <a:pt x="140" y="569"/>
                </a:lnTo>
                <a:lnTo>
                  <a:pt x="119" y="553"/>
                </a:lnTo>
                <a:lnTo>
                  <a:pt x="100" y="537"/>
                </a:lnTo>
                <a:lnTo>
                  <a:pt x="82" y="518"/>
                </a:lnTo>
                <a:lnTo>
                  <a:pt x="66" y="499"/>
                </a:lnTo>
                <a:lnTo>
                  <a:pt x="51" y="477"/>
                </a:lnTo>
                <a:lnTo>
                  <a:pt x="38" y="454"/>
                </a:lnTo>
                <a:lnTo>
                  <a:pt x="38" y="454"/>
                </a:lnTo>
                <a:close/>
                <a:moveTo>
                  <a:pt x="166" y="653"/>
                </a:moveTo>
                <a:lnTo>
                  <a:pt x="166" y="653"/>
                </a:lnTo>
                <a:lnTo>
                  <a:pt x="165" y="650"/>
                </a:lnTo>
                <a:lnTo>
                  <a:pt x="166" y="646"/>
                </a:lnTo>
                <a:lnTo>
                  <a:pt x="167" y="642"/>
                </a:lnTo>
                <a:lnTo>
                  <a:pt x="169" y="638"/>
                </a:lnTo>
                <a:lnTo>
                  <a:pt x="174" y="630"/>
                </a:lnTo>
                <a:lnTo>
                  <a:pt x="178" y="624"/>
                </a:lnTo>
                <a:lnTo>
                  <a:pt x="178" y="624"/>
                </a:lnTo>
                <a:lnTo>
                  <a:pt x="184" y="615"/>
                </a:lnTo>
                <a:lnTo>
                  <a:pt x="187" y="610"/>
                </a:lnTo>
                <a:lnTo>
                  <a:pt x="190" y="605"/>
                </a:lnTo>
                <a:lnTo>
                  <a:pt x="190" y="605"/>
                </a:lnTo>
                <a:lnTo>
                  <a:pt x="201" y="610"/>
                </a:lnTo>
                <a:lnTo>
                  <a:pt x="201" y="610"/>
                </a:lnTo>
                <a:lnTo>
                  <a:pt x="194" y="624"/>
                </a:lnTo>
                <a:lnTo>
                  <a:pt x="190" y="633"/>
                </a:lnTo>
                <a:lnTo>
                  <a:pt x="185" y="642"/>
                </a:lnTo>
                <a:lnTo>
                  <a:pt x="180" y="650"/>
                </a:lnTo>
                <a:lnTo>
                  <a:pt x="175" y="655"/>
                </a:lnTo>
                <a:lnTo>
                  <a:pt x="173" y="656"/>
                </a:lnTo>
                <a:lnTo>
                  <a:pt x="170" y="656"/>
                </a:lnTo>
                <a:lnTo>
                  <a:pt x="168" y="655"/>
                </a:lnTo>
                <a:lnTo>
                  <a:pt x="166" y="653"/>
                </a:lnTo>
                <a:lnTo>
                  <a:pt x="166" y="653"/>
                </a:lnTo>
                <a:close/>
                <a:moveTo>
                  <a:pt x="306" y="662"/>
                </a:moveTo>
                <a:lnTo>
                  <a:pt x="306" y="662"/>
                </a:lnTo>
                <a:lnTo>
                  <a:pt x="329" y="662"/>
                </a:lnTo>
                <a:lnTo>
                  <a:pt x="329" y="662"/>
                </a:lnTo>
                <a:lnTo>
                  <a:pt x="315" y="665"/>
                </a:lnTo>
                <a:lnTo>
                  <a:pt x="300" y="668"/>
                </a:lnTo>
                <a:lnTo>
                  <a:pt x="300" y="668"/>
                </a:lnTo>
                <a:lnTo>
                  <a:pt x="302" y="662"/>
                </a:lnTo>
                <a:lnTo>
                  <a:pt x="302" y="662"/>
                </a:lnTo>
                <a:lnTo>
                  <a:pt x="306" y="662"/>
                </a:lnTo>
                <a:lnTo>
                  <a:pt x="306" y="662"/>
                </a:lnTo>
                <a:close/>
                <a:moveTo>
                  <a:pt x="339" y="679"/>
                </a:moveTo>
                <a:lnTo>
                  <a:pt x="339" y="679"/>
                </a:lnTo>
                <a:lnTo>
                  <a:pt x="341" y="685"/>
                </a:lnTo>
                <a:lnTo>
                  <a:pt x="341" y="685"/>
                </a:lnTo>
                <a:lnTo>
                  <a:pt x="317" y="693"/>
                </a:lnTo>
                <a:lnTo>
                  <a:pt x="305" y="697"/>
                </a:lnTo>
                <a:lnTo>
                  <a:pt x="293" y="700"/>
                </a:lnTo>
                <a:lnTo>
                  <a:pt x="293" y="700"/>
                </a:lnTo>
                <a:lnTo>
                  <a:pt x="291" y="701"/>
                </a:lnTo>
                <a:lnTo>
                  <a:pt x="291" y="701"/>
                </a:lnTo>
                <a:lnTo>
                  <a:pt x="294" y="700"/>
                </a:lnTo>
                <a:lnTo>
                  <a:pt x="294" y="700"/>
                </a:lnTo>
                <a:lnTo>
                  <a:pt x="307" y="693"/>
                </a:lnTo>
                <a:lnTo>
                  <a:pt x="307" y="693"/>
                </a:lnTo>
                <a:lnTo>
                  <a:pt x="322" y="686"/>
                </a:lnTo>
                <a:lnTo>
                  <a:pt x="338" y="680"/>
                </a:lnTo>
                <a:lnTo>
                  <a:pt x="338" y="680"/>
                </a:lnTo>
                <a:lnTo>
                  <a:pt x="339" y="679"/>
                </a:lnTo>
                <a:lnTo>
                  <a:pt x="339" y="679"/>
                </a:lnTo>
                <a:close/>
                <a:moveTo>
                  <a:pt x="344" y="698"/>
                </a:moveTo>
                <a:lnTo>
                  <a:pt x="344" y="698"/>
                </a:lnTo>
                <a:lnTo>
                  <a:pt x="344" y="698"/>
                </a:lnTo>
                <a:lnTo>
                  <a:pt x="344" y="698"/>
                </a:lnTo>
                <a:lnTo>
                  <a:pt x="316" y="706"/>
                </a:lnTo>
                <a:lnTo>
                  <a:pt x="302" y="709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94" y="709"/>
                </a:lnTo>
                <a:lnTo>
                  <a:pt x="300" y="706"/>
                </a:lnTo>
                <a:lnTo>
                  <a:pt x="313" y="700"/>
                </a:lnTo>
                <a:lnTo>
                  <a:pt x="313" y="700"/>
                </a:lnTo>
                <a:lnTo>
                  <a:pt x="327" y="694"/>
                </a:lnTo>
                <a:lnTo>
                  <a:pt x="342" y="687"/>
                </a:lnTo>
                <a:lnTo>
                  <a:pt x="342" y="687"/>
                </a:lnTo>
                <a:lnTo>
                  <a:pt x="344" y="698"/>
                </a:lnTo>
                <a:lnTo>
                  <a:pt x="344" y="698"/>
                </a:lnTo>
                <a:close/>
                <a:moveTo>
                  <a:pt x="388" y="743"/>
                </a:moveTo>
                <a:lnTo>
                  <a:pt x="388" y="743"/>
                </a:lnTo>
                <a:lnTo>
                  <a:pt x="354" y="755"/>
                </a:lnTo>
                <a:lnTo>
                  <a:pt x="354" y="755"/>
                </a:lnTo>
                <a:lnTo>
                  <a:pt x="332" y="760"/>
                </a:lnTo>
                <a:lnTo>
                  <a:pt x="332" y="760"/>
                </a:lnTo>
                <a:lnTo>
                  <a:pt x="317" y="763"/>
                </a:lnTo>
                <a:lnTo>
                  <a:pt x="302" y="768"/>
                </a:lnTo>
                <a:lnTo>
                  <a:pt x="272" y="777"/>
                </a:lnTo>
                <a:lnTo>
                  <a:pt x="272" y="777"/>
                </a:lnTo>
                <a:lnTo>
                  <a:pt x="212" y="797"/>
                </a:lnTo>
                <a:lnTo>
                  <a:pt x="180" y="806"/>
                </a:lnTo>
                <a:lnTo>
                  <a:pt x="150" y="815"/>
                </a:lnTo>
                <a:lnTo>
                  <a:pt x="150" y="815"/>
                </a:lnTo>
                <a:lnTo>
                  <a:pt x="162" y="810"/>
                </a:lnTo>
                <a:lnTo>
                  <a:pt x="175" y="805"/>
                </a:lnTo>
                <a:lnTo>
                  <a:pt x="202" y="796"/>
                </a:lnTo>
                <a:lnTo>
                  <a:pt x="202" y="796"/>
                </a:lnTo>
                <a:lnTo>
                  <a:pt x="231" y="785"/>
                </a:lnTo>
                <a:lnTo>
                  <a:pt x="258" y="775"/>
                </a:lnTo>
                <a:lnTo>
                  <a:pt x="258" y="775"/>
                </a:lnTo>
                <a:lnTo>
                  <a:pt x="309" y="759"/>
                </a:lnTo>
                <a:lnTo>
                  <a:pt x="334" y="749"/>
                </a:lnTo>
                <a:lnTo>
                  <a:pt x="346" y="744"/>
                </a:lnTo>
                <a:lnTo>
                  <a:pt x="357" y="737"/>
                </a:lnTo>
                <a:lnTo>
                  <a:pt x="357" y="737"/>
                </a:lnTo>
                <a:lnTo>
                  <a:pt x="388" y="743"/>
                </a:lnTo>
                <a:lnTo>
                  <a:pt x="388" y="743"/>
                </a:lnTo>
                <a:close/>
                <a:moveTo>
                  <a:pt x="415" y="749"/>
                </a:moveTo>
                <a:lnTo>
                  <a:pt x="415" y="749"/>
                </a:lnTo>
                <a:lnTo>
                  <a:pt x="387" y="756"/>
                </a:lnTo>
                <a:lnTo>
                  <a:pt x="359" y="763"/>
                </a:lnTo>
                <a:lnTo>
                  <a:pt x="331" y="772"/>
                </a:lnTo>
                <a:lnTo>
                  <a:pt x="304" y="781"/>
                </a:lnTo>
                <a:lnTo>
                  <a:pt x="304" y="781"/>
                </a:lnTo>
                <a:lnTo>
                  <a:pt x="245" y="800"/>
                </a:lnTo>
                <a:lnTo>
                  <a:pt x="216" y="809"/>
                </a:lnTo>
                <a:lnTo>
                  <a:pt x="201" y="814"/>
                </a:lnTo>
                <a:lnTo>
                  <a:pt x="186" y="817"/>
                </a:lnTo>
                <a:lnTo>
                  <a:pt x="186" y="817"/>
                </a:lnTo>
                <a:lnTo>
                  <a:pt x="181" y="817"/>
                </a:lnTo>
                <a:lnTo>
                  <a:pt x="176" y="819"/>
                </a:lnTo>
                <a:lnTo>
                  <a:pt x="176" y="819"/>
                </a:lnTo>
                <a:lnTo>
                  <a:pt x="190" y="814"/>
                </a:lnTo>
                <a:lnTo>
                  <a:pt x="190" y="814"/>
                </a:lnTo>
                <a:lnTo>
                  <a:pt x="221" y="803"/>
                </a:lnTo>
                <a:lnTo>
                  <a:pt x="221" y="803"/>
                </a:lnTo>
                <a:lnTo>
                  <a:pt x="251" y="793"/>
                </a:lnTo>
                <a:lnTo>
                  <a:pt x="280" y="783"/>
                </a:lnTo>
                <a:lnTo>
                  <a:pt x="280" y="783"/>
                </a:lnTo>
                <a:lnTo>
                  <a:pt x="337" y="763"/>
                </a:lnTo>
                <a:lnTo>
                  <a:pt x="337" y="763"/>
                </a:lnTo>
                <a:lnTo>
                  <a:pt x="357" y="756"/>
                </a:lnTo>
                <a:lnTo>
                  <a:pt x="357" y="756"/>
                </a:lnTo>
                <a:lnTo>
                  <a:pt x="375" y="751"/>
                </a:lnTo>
                <a:lnTo>
                  <a:pt x="384" y="748"/>
                </a:lnTo>
                <a:lnTo>
                  <a:pt x="392" y="744"/>
                </a:lnTo>
                <a:lnTo>
                  <a:pt x="392" y="744"/>
                </a:lnTo>
                <a:lnTo>
                  <a:pt x="415" y="749"/>
                </a:lnTo>
                <a:lnTo>
                  <a:pt x="415" y="749"/>
                </a:lnTo>
                <a:close/>
                <a:moveTo>
                  <a:pt x="435" y="754"/>
                </a:moveTo>
                <a:lnTo>
                  <a:pt x="435" y="754"/>
                </a:lnTo>
                <a:lnTo>
                  <a:pt x="409" y="761"/>
                </a:lnTo>
                <a:lnTo>
                  <a:pt x="383" y="769"/>
                </a:lnTo>
                <a:lnTo>
                  <a:pt x="356" y="778"/>
                </a:lnTo>
                <a:lnTo>
                  <a:pt x="331" y="787"/>
                </a:lnTo>
                <a:lnTo>
                  <a:pt x="331" y="787"/>
                </a:lnTo>
                <a:lnTo>
                  <a:pt x="306" y="795"/>
                </a:lnTo>
                <a:lnTo>
                  <a:pt x="279" y="802"/>
                </a:lnTo>
                <a:lnTo>
                  <a:pt x="279" y="802"/>
                </a:lnTo>
                <a:lnTo>
                  <a:pt x="252" y="810"/>
                </a:lnTo>
                <a:lnTo>
                  <a:pt x="239" y="816"/>
                </a:lnTo>
                <a:lnTo>
                  <a:pt x="226" y="819"/>
                </a:lnTo>
                <a:lnTo>
                  <a:pt x="226" y="819"/>
                </a:lnTo>
                <a:lnTo>
                  <a:pt x="221" y="820"/>
                </a:lnTo>
                <a:lnTo>
                  <a:pt x="223" y="819"/>
                </a:lnTo>
                <a:lnTo>
                  <a:pt x="234" y="815"/>
                </a:lnTo>
                <a:lnTo>
                  <a:pt x="234" y="815"/>
                </a:lnTo>
                <a:lnTo>
                  <a:pt x="258" y="807"/>
                </a:lnTo>
                <a:lnTo>
                  <a:pt x="258" y="807"/>
                </a:lnTo>
                <a:lnTo>
                  <a:pt x="286" y="799"/>
                </a:lnTo>
                <a:lnTo>
                  <a:pt x="312" y="790"/>
                </a:lnTo>
                <a:lnTo>
                  <a:pt x="312" y="790"/>
                </a:lnTo>
                <a:lnTo>
                  <a:pt x="366" y="769"/>
                </a:lnTo>
                <a:lnTo>
                  <a:pt x="392" y="759"/>
                </a:lnTo>
                <a:lnTo>
                  <a:pt x="419" y="750"/>
                </a:lnTo>
                <a:lnTo>
                  <a:pt x="419" y="750"/>
                </a:lnTo>
                <a:lnTo>
                  <a:pt x="420" y="750"/>
                </a:lnTo>
                <a:lnTo>
                  <a:pt x="420" y="750"/>
                </a:lnTo>
                <a:lnTo>
                  <a:pt x="435" y="754"/>
                </a:lnTo>
                <a:lnTo>
                  <a:pt x="435" y="754"/>
                </a:lnTo>
                <a:close/>
                <a:moveTo>
                  <a:pt x="485" y="771"/>
                </a:moveTo>
                <a:lnTo>
                  <a:pt x="485" y="771"/>
                </a:lnTo>
                <a:lnTo>
                  <a:pt x="463" y="778"/>
                </a:lnTo>
                <a:lnTo>
                  <a:pt x="441" y="786"/>
                </a:lnTo>
                <a:lnTo>
                  <a:pt x="420" y="794"/>
                </a:lnTo>
                <a:lnTo>
                  <a:pt x="398" y="801"/>
                </a:lnTo>
                <a:lnTo>
                  <a:pt x="398" y="801"/>
                </a:lnTo>
                <a:lnTo>
                  <a:pt x="360" y="813"/>
                </a:lnTo>
                <a:lnTo>
                  <a:pt x="360" y="813"/>
                </a:lnTo>
                <a:lnTo>
                  <a:pt x="402" y="796"/>
                </a:lnTo>
                <a:lnTo>
                  <a:pt x="402" y="796"/>
                </a:lnTo>
                <a:lnTo>
                  <a:pt x="412" y="791"/>
                </a:lnTo>
                <a:lnTo>
                  <a:pt x="422" y="786"/>
                </a:lnTo>
                <a:lnTo>
                  <a:pt x="432" y="781"/>
                </a:lnTo>
                <a:lnTo>
                  <a:pt x="442" y="776"/>
                </a:lnTo>
                <a:lnTo>
                  <a:pt x="442" y="776"/>
                </a:lnTo>
                <a:lnTo>
                  <a:pt x="457" y="772"/>
                </a:lnTo>
                <a:lnTo>
                  <a:pt x="464" y="769"/>
                </a:lnTo>
                <a:lnTo>
                  <a:pt x="471" y="766"/>
                </a:lnTo>
                <a:lnTo>
                  <a:pt x="471" y="766"/>
                </a:lnTo>
                <a:lnTo>
                  <a:pt x="485" y="771"/>
                </a:lnTo>
                <a:lnTo>
                  <a:pt x="485" y="771"/>
                </a:lnTo>
                <a:close/>
                <a:moveTo>
                  <a:pt x="509" y="784"/>
                </a:moveTo>
                <a:lnTo>
                  <a:pt x="509" y="784"/>
                </a:lnTo>
                <a:lnTo>
                  <a:pt x="509" y="785"/>
                </a:lnTo>
                <a:lnTo>
                  <a:pt x="509" y="785"/>
                </a:lnTo>
                <a:lnTo>
                  <a:pt x="489" y="795"/>
                </a:lnTo>
                <a:lnTo>
                  <a:pt x="489" y="795"/>
                </a:lnTo>
                <a:lnTo>
                  <a:pt x="487" y="796"/>
                </a:lnTo>
                <a:lnTo>
                  <a:pt x="487" y="796"/>
                </a:lnTo>
                <a:lnTo>
                  <a:pt x="465" y="803"/>
                </a:lnTo>
                <a:lnTo>
                  <a:pt x="454" y="807"/>
                </a:lnTo>
                <a:lnTo>
                  <a:pt x="442" y="812"/>
                </a:lnTo>
                <a:lnTo>
                  <a:pt x="442" y="812"/>
                </a:lnTo>
                <a:lnTo>
                  <a:pt x="417" y="822"/>
                </a:lnTo>
                <a:lnTo>
                  <a:pt x="417" y="822"/>
                </a:lnTo>
                <a:lnTo>
                  <a:pt x="402" y="826"/>
                </a:lnTo>
                <a:lnTo>
                  <a:pt x="402" y="826"/>
                </a:lnTo>
                <a:lnTo>
                  <a:pt x="407" y="823"/>
                </a:lnTo>
                <a:lnTo>
                  <a:pt x="411" y="820"/>
                </a:lnTo>
                <a:lnTo>
                  <a:pt x="411" y="820"/>
                </a:lnTo>
                <a:lnTo>
                  <a:pt x="422" y="814"/>
                </a:lnTo>
                <a:lnTo>
                  <a:pt x="433" y="808"/>
                </a:lnTo>
                <a:lnTo>
                  <a:pt x="456" y="799"/>
                </a:lnTo>
                <a:lnTo>
                  <a:pt x="478" y="790"/>
                </a:lnTo>
                <a:lnTo>
                  <a:pt x="488" y="784"/>
                </a:lnTo>
                <a:lnTo>
                  <a:pt x="499" y="778"/>
                </a:lnTo>
                <a:lnTo>
                  <a:pt x="499" y="778"/>
                </a:lnTo>
                <a:lnTo>
                  <a:pt x="509" y="784"/>
                </a:lnTo>
                <a:lnTo>
                  <a:pt x="509" y="784"/>
                </a:lnTo>
                <a:close/>
                <a:moveTo>
                  <a:pt x="523" y="799"/>
                </a:moveTo>
                <a:lnTo>
                  <a:pt x="523" y="799"/>
                </a:lnTo>
                <a:lnTo>
                  <a:pt x="524" y="801"/>
                </a:lnTo>
                <a:lnTo>
                  <a:pt x="524" y="803"/>
                </a:lnTo>
                <a:lnTo>
                  <a:pt x="524" y="803"/>
                </a:lnTo>
                <a:lnTo>
                  <a:pt x="523" y="803"/>
                </a:lnTo>
                <a:lnTo>
                  <a:pt x="523" y="803"/>
                </a:lnTo>
                <a:lnTo>
                  <a:pt x="500" y="813"/>
                </a:lnTo>
                <a:lnTo>
                  <a:pt x="500" y="813"/>
                </a:lnTo>
                <a:lnTo>
                  <a:pt x="487" y="817"/>
                </a:lnTo>
                <a:lnTo>
                  <a:pt x="487" y="817"/>
                </a:lnTo>
                <a:lnTo>
                  <a:pt x="486" y="817"/>
                </a:lnTo>
                <a:lnTo>
                  <a:pt x="486" y="817"/>
                </a:lnTo>
                <a:lnTo>
                  <a:pt x="505" y="808"/>
                </a:lnTo>
                <a:lnTo>
                  <a:pt x="514" y="803"/>
                </a:lnTo>
                <a:lnTo>
                  <a:pt x="522" y="797"/>
                </a:lnTo>
                <a:lnTo>
                  <a:pt x="522" y="797"/>
                </a:lnTo>
                <a:lnTo>
                  <a:pt x="523" y="799"/>
                </a:lnTo>
                <a:lnTo>
                  <a:pt x="523" y="799"/>
                </a:lnTo>
                <a:close/>
                <a:moveTo>
                  <a:pt x="514" y="800"/>
                </a:moveTo>
                <a:lnTo>
                  <a:pt x="514" y="800"/>
                </a:lnTo>
                <a:lnTo>
                  <a:pt x="507" y="804"/>
                </a:lnTo>
                <a:lnTo>
                  <a:pt x="507" y="804"/>
                </a:lnTo>
                <a:lnTo>
                  <a:pt x="492" y="812"/>
                </a:lnTo>
                <a:lnTo>
                  <a:pt x="477" y="819"/>
                </a:lnTo>
                <a:lnTo>
                  <a:pt x="477" y="819"/>
                </a:lnTo>
                <a:lnTo>
                  <a:pt x="477" y="819"/>
                </a:lnTo>
                <a:lnTo>
                  <a:pt x="477" y="820"/>
                </a:lnTo>
                <a:lnTo>
                  <a:pt x="477" y="820"/>
                </a:lnTo>
                <a:lnTo>
                  <a:pt x="460" y="823"/>
                </a:lnTo>
                <a:lnTo>
                  <a:pt x="441" y="824"/>
                </a:lnTo>
                <a:lnTo>
                  <a:pt x="441" y="824"/>
                </a:lnTo>
                <a:lnTo>
                  <a:pt x="457" y="818"/>
                </a:lnTo>
                <a:lnTo>
                  <a:pt x="473" y="812"/>
                </a:lnTo>
                <a:lnTo>
                  <a:pt x="505" y="802"/>
                </a:lnTo>
                <a:lnTo>
                  <a:pt x="505" y="802"/>
                </a:lnTo>
                <a:lnTo>
                  <a:pt x="517" y="798"/>
                </a:lnTo>
                <a:lnTo>
                  <a:pt x="517" y="798"/>
                </a:lnTo>
                <a:lnTo>
                  <a:pt x="514" y="800"/>
                </a:lnTo>
                <a:lnTo>
                  <a:pt x="514" y="800"/>
                </a:lnTo>
                <a:close/>
                <a:moveTo>
                  <a:pt x="436" y="823"/>
                </a:moveTo>
                <a:lnTo>
                  <a:pt x="436" y="823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09" y="827"/>
                </a:lnTo>
                <a:lnTo>
                  <a:pt x="409" y="827"/>
                </a:lnTo>
                <a:lnTo>
                  <a:pt x="422" y="822"/>
                </a:lnTo>
                <a:lnTo>
                  <a:pt x="435" y="817"/>
                </a:lnTo>
                <a:lnTo>
                  <a:pt x="462" y="805"/>
                </a:lnTo>
                <a:lnTo>
                  <a:pt x="462" y="805"/>
                </a:lnTo>
                <a:lnTo>
                  <a:pt x="479" y="800"/>
                </a:lnTo>
                <a:lnTo>
                  <a:pt x="479" y="800"/>
                </a:lnTo>
                <a:lnTo>
                  <a:pt x="458" y="812"/>
                </a:lnTo>
                <a:lnTo>
                  <a:pt x="447" y="817"/>
                </a:lnTo>
                <a:lnTo>
                  <a:pt x="436" y="823"/>
                </a:lnTo>
                <a:lnTo>
                  <a:pt x="436" y="823"/>
                </a:lnTo>
                <a:close/>
                <a:moveTo>
                  <a:pt x="356" y="828"/>
                </a:moveTo>
                <a:lnTo>
                  <a:pt x="356" y="828"/>
                </a:lnTo>
                <a:lnTo>
                  <a:pt x="356" y="828"/>
                </a:lnTo>
                <a:lnTo>
                  <a:pt x="356" y="828"/>
                </a:lnTo>
                <a:lnTo>
                  <a:pt x="360" y="826"/>
                </a:lnTo>
                <a:lnTo>
                  <a:pt x="360" y="826"/>
                </a:lnTo>
                <a:lnTo>
                  <a:pt x="372" y="821"/>
                </a:lnTo>
                <a:lnTo>
                  <a:pt x="383" y="817"/>
                </a:lnTo>
                <a:lnTo>
                  <a:pt x="383" y="817"/>
                </a:lnTo>
                <a:lnTo>
                  <a:pt x="414" y="803"/>
                </a:lnTo>
                <a:lnTo>
                  <a:pt x="414" y="803"/>
                </a:lnTo>
                <a:lnTo>
                  <a:pt x="451" y="789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2"/>
                </a:lnTo>
                <a:lnTo>
                  <a:pt x="486" y="772"/>
                </a:lnTo>
                <a:lnTo>
                  <a:pt x="496" y="777"/>
                </a:lnTo>
                <a:lnTo>
                  <a:pt x="496" y="777"/>
                </a:lnTo>
                <a:lnTo>
                  <a:pt x="429" y="804"/>
                </a:lnTo>
                <a:lnTo>
                  <a:pt x="396" y="817"/>
                </a:lnTo>
                <a:lnTo>
                  <a:pt x="379" y="823"/>
                </a:lnTo>
                <a:lnTo>
                  <a:pt x="361" y="827"/>
                </a:lnTo>
                <a:lnTo>
                  <a:pt x="361" y="827"/>
                </a:lnTo>
                <a:lnTo>
                  <a:pt x="356" y="828"/>
                </a:lnTo>
                <a:lnTo>
                  <a:pt x="356" y="828"/>
                </a:lnTo>
                <a:close/>
                <a:moveTo>
                  <a:pt x="410" y="790"/>
                </a:moveTo>
                <a:lnTo>
                  <a:pt x="410" y="790"/>
                </a:lnTo>
                <a:lnTo>
                  <a:pt x="387" y="800"/>
                </a:lnTo>
                <a:lnTo>
                  <a:pt x="362" y="810"/>
                </a:lnTo>
                <a:lnTo>
                  <a:pt x="314" y="828"/>
                </a:lnTo>
                <a:lnTo>
                  <a:pt x="314" y="828"/>
                </a:lnTo>
                <a:lnTo>
                  <a:pt x="285" y="827"/>
                </a:lnTo>
                <a:lnTo>
                  <a:pt x="285" y="827"/>
                </a:lnTo>
                <a:lnTo>
                  <a:pt x="293" y="825"/>
                </a:lnTo>
                <a:lnTo>
                  <a:pt x="302" y="822"/>
                </a:lnTo>
                <a:lnTo>
                  <a:pt x="302" y="822"/>
                </a:lnTo>
                <a:lnTo>
                  <a:pt x="326" y="813"/>
                </a:lnTo>
                <a:lnTo>
                  <a:pt x="350" y="805"/>
                </a:lnTo>
                <a:lnTo>
                  <a:pt x="350" y="805"/>
                </a:lnTo>
                <a:lnTo>
                  <a:pt x="393" y="792"/>
                </a:lnTo>
                <a:lnTo>
                  <a:pt x="435" y="777"/>
                </a:lnTo>
                <a:lnTo>
                  <a:pt x="435" y="777"/>
                </a:lnTo>
                <a:lnTo>
                  <a:pt x="410" y="790"/>
                </a:lnTo>
                <a:lnTo>
                  <a:pt x="410" y="790"/>
                </a:lnTo>
                <a:close/>
                <a:moveTo>
                  <a:pt x="250" y="826"/>
                </a:moveTo>
                <a:lnTo>
                  <a:pt x="250" y="826"/>
                </a:lnTo>
                <a:lnTo>
                  <a:pt x="300" y="809"/>
                </a:lnTo>
                <a:lnTo>
                  <a:pt x="348" y="793"/>
                </a:lnTo>
                <a:lnTo>
                  <a:pt x="348" y="793"/>
                </a:lnTo>
                <a:lnTo>
                  <a:pt x="373" y="784"/>
                </a:lnTo>
                <a:lnTo>
                  <a:pt x="396" y="775"/>
                </a:lnTo>
                <a:lnTo>
                  <a:pt x="420" y="766"/>
                </a:lnTo>
                <a:lnTo>
                  <a:pt x="432" y="762"/>
                </a:lnTo>
                <a:lnTo>
                  <a:pt x="444" y="760"/>
                </a:lnTo>
                <a:lnTo>
                  <a:pt x="444" y="760"/>
                </a:lnTo>
                <a:lnTo>
                  <a:pt x="439" y="761"/>
                </a:lnTo>
                <a:lnTo>
                  <a:pt x="434" y="763"/>
                </a:lnTo>
                <a:lnTo>
                  <a:pt x="425" y="768"/>
                </a:lnTo>
                <a:lnTo>
                  <a:pt x="425" y="768"/>
                </a:lnTo>
                <a:lnTo>
                  <a:pt x="411" y="774"/>
                </a:lnTo>
                <a:lnTo>
                  <a:pt x="396" y="779"/>
                </a:lnTo>
                <a:lnTo>
                  <a:pt x="396" y="779"/>
                </a:lnTo>
                <a:lnTo>
                  <a:pt x="372" y="788"/>
                </a:lnTo>
                <a:lnTo>
                  <a:pt x="346" y="796"/>
                </a:lnTo>
                <a:lnTo>
                  <a:pt x="346" y="796"/>
                </a:lnTo>
                <a:lnTo>
                  <a:pt x="305" y="808"/>
                </a:lnTo>
                <a:lnTo>
                  <a:pt x="285" y="817"/>
                </a:lnTo>
                <a:lnTo>
                  <a:pt x="275" y="821"/>
                </a:lnTo>
                <a:lnTo>
                  <a:pt x="266" y="827"/>
                </a:lnTo>
                <a:lnTo>
                  <a:pt x="266" y="827"/>
                </a:lnTo>
                <a:lnTo>
                  <a:pt x="250" y="826"/>
                </a:lnTo>
                <a:lnTo>
                  <a:pt x="250" y="826"/>
                </a:lnTo>
                <a:close/>
                <a:moveTo>
                  <a:pt x="216" y="823"/>
                </a:moveTo>
                <a:lnTo>
                  <a:pt x="216" y="823"/>
                </a:lnTo>
                <a:lnTo>
                  <a:pt x="226" y="821"/>
                </a:lnTo>
                <a:lnTo>
                  <a:pt x="236" y="819"/>
                </a:lnTo>
                <a:lnTo>
                  <a:pt x="255" y="813"/>
                </a:lnTo>
                <a:lnTo>
                  <a:pt x="255" y="813"/>
                </a:lnTo>
                <a:lnTo>
                  <a:pt x="269" y="807"/>
                </a:lnTo>
                <a:lnTo>
                  <a:pt x="283" y="803"/>
                </a:lnTo>
                <a:lnTo>
                  <a:pt x="311" y="795"/>
                </a:lnTo>
                <a:lnTo>
                  <a:pt x="311" y="795"/>
                </a:lnTo>
                <a:lnTo>
                  <a:pt x="339" y="786"/>
                </a:lnTo>
                <a:lnTo>
                  <a:pt x="367" y="777"/>
                </a:lnTo>
                <a:lnTo>
                  <a:pt x="395" y="768"/>
                </a:lnTo>
                <a:lnTo>
                  <a:pt x="423" y="760"/>
                </a:lnTo>
                <a:lnTo>
                  <a:pt x="423" y="760"/>
                </a:lnTo>
                <a:lnTo>
                  <a:pt x="433" y="757"/>
                </a:lnTo>
                <a:lnTo>
                  <a:pt x="433" y="757"/>
                </a:lnTo>
                <a:lnTo>
                  <a:pt x="419" y="762"/>
                </a:lnTo>
                <a:lnTo>
                  <a:pt x="419" y="762"/>
                </a:lnTo>
                <a:lnTo>
                  <a:pt x="405" y="767"/>
                </a:lnTo>
                <a:lnTo>
                  <a:pt x="391" y="772"/>
                </a:lnTo>
                <a:lnTo>
                  <a:pt x="391" y="772"/>
                </a:lnTo>
                <a:lnTo>
                  <a:pt x="363" y="782"/>
                </a:lnTo>
                <a:lnTo>
                  <a:pt x="336" y="792"/>
                </a:lnTo>
                <a:lnTo>
                  <a:pt x="336" y="792"/>
                </a:lnTo>
                <a:lnTo>
                  <a:pt x="313" y="799"/>
                </a:lnTo>
                <a:lnTo>
                  <a:pt x="289" y="806"/>
                </a:lnTo>
                <a:lnTo>
                  <a:pt x="265" y="815"/>
                </a:lnTo>
                <a:lnTo>
                  <a:pt x="254" y="820"/>
                </a:lnTo>
                <a:lnTo>
                  <a:pt x="243" y="825"/>
                </a:lnTo>
                <a:lnTo>
                  <a:pt x="243" y="825"/>
                </a:lnTo>
                <a:lnTo>
                  <a:pt x="216" y="823"/>
                </a:lnTo>
                <a:lnTo>
                  <a:pt x="216" y="823"/>
                </a:lnTo>
                <a:close/>
                <a:moveTo>
                  <a:pt x="341" y="792"/>
                </a:moveTo>
                <a:lnTo>
                  <a:pt x="341" y="792"/>
                </a:lnTo>
                <a:lnTo>
                  <a:pt x="378" y="780"/>
                </a:lnTo>
                <a:lnTo>
                  <a:pt x="378" y="780"/>
                </a:lnTo>
                <a:lnTo>
                  <a:pt x="353" y="789"/>
                </a:lnTo>
                <a:lnTo>
                  <a:pt x="353" y="789"/>
                </a:lnTo>
                <a:lnTo>
                  <a:pt x="300" y="807"/>
                </a:lnTo>
                <a:lnTo>
                  <a:pt x="300" y="807"/>
                </a:lnTo>
                <a:lnTo>
                  <a:pt x="272" y="816"/>
                </a:lnTo>
                <a:lnTo>
                  <a:pt x="259" y="820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58" y="820"/>
                </a:lnTo>
                <a:lnTo>
                  <a:pt x="269" y="815"/>
                </a:lnTo>
                <a:lnTo>
                  <a:pt x="294" y="807"/>
                </a:lnTo>
                <a:lnTo>
                  <a:pt x="318" y="800"/>
                </a:lnTo>
                <a:lnTo>
                  <a:pt x="341" y="792"/>
                </a:lnTo>
                <a:lnTo>
                  <a:pt x="341" y="792"/>
                </a:lnTo>
                <a:close/>
                <a:moveTo>
                  <a:pt x="426" y="762"/>
                </a:moveTo>
                <a:lnTo>
                  <a:pt x="426" y="762"/>
                </a:lnTo>
                <a:lnTo>
                  <a:pt x="438" y="756"/>
                </a:lnTo>
                <a:lnTo>
                  <a:pt x="438" y="756"/>
                </a:lnTo>
                <a:lnTo>
                  <a:pt x="439" y="755"/>
                </a:lnTo>
                <a:lnTo>
                  <a:pt x="439" y="755"/>
                </a:lnTo>
                <a:lnTo>
                  <a:pt x="445" y="757"/>
                </a:lnTo>
                <a:lnTo>
                  <a:pt x="445" y="757"/>
                </a:lnTo>
                <a:lnTo>
                  <a:pt x="426" y="762"/>
                </a:lnTo>
                <a:lnTo>
                  <a:pt x="426" y="762"/>
                </a:lnTo>
                <a:close/>
                <a:moveTo>
                  <a:pt x="132" y="812"/>
                </a:moveTo>
                <a:lnTo>
                  <a:pt x="132" y="812"/>
                </a:lnTo>
                <a:lnTo>
                  <a:pt x="166" y="798"/>
                </a:lnTo>
                <a:lnTo>
                  <a:pt x="201" y="786"/>
                </a:lnTo>
                <a:lnTo>
                  <a:pt x="201" y="786"/>
                </a:lnTo>
                <a:lnTo>
                  <a:pt x="255" y="771"/>
                </a:lnTo>
                <a:lnTo>
                  <a:pt x="255" y="771"/>
                </a:lnTo>
                <a:lnTo>
                  <a:pt x="282" y="763"/>
                </a:lnTo>
                <a:lnTo>
                  <a:pt x="310" y="755"/>
                </a:lnTo>
                <a:lnTo>
                  <a:pt x="310" y="755"/>
                </a:lnTo>
                <a:lnTo>
                  <a:pt x="334" y="747"/>
                </a:lnTo>
                <a:lnTo>
                  <a:pt x="334" y="747"/>
                </a:lnTo>
                <a:lnTo>
                  <a:pt x="342" y="743"/>
                </a:lnTo>
                <a:lnTo>
                  <a:pt x="342" y="743"/>
                </a:lnTo>
                <a:lnTo>
                  <a:pt x="331" y="749"/>
                </a:lnTo>
                <a:lnTo>
                  <a:pt x="320" y="753"/>
                </a:lnTo>
                <a:lnTo>
                  <a:pt x="296" y="761"/>
                </a:lnTo>
                <a:lnTo>
                  <a:pt x="272" y="769"/>
                </a:lnTo>
                <a:lnTo>
                  <a:pt x="249" y="776"/>
                </a:lnTo>
                <a:lnTo>
                  <a:pt x="249" y="776"/>
                </a:lnTo>
                <a:lnTo>
                  <a:pt x="223" y="786"/>
                </a:lnTo>
                <a:lnTo>
                  <a:pt x="196" y="795"/>
                </a:lnTo>
                <a:lnTo>
                  <a:pt x="196" y="795"/>
                </a:lnTo>
                <a:lnTo>
                  <a:pt x="171" y="804"/>
                </a:lnTo>
                <a:lnTo>
                  <a:pt x="158" y="809"/>
                </a:lnTo>
                <a:lnTo>
                  <a:pt x="145" y="815"/>
                </a:lnTo>
                <a:lnTo>
                  <a:pt x="145" y="815"/>
                </a:lnTo>
                <a:lnTo>
                  <a:pt x="138" y="814"/>
                </a:lnTo>
                <a:lnTo>
                  <a:pt x="132" y="812"/>
                </a:lnTo>
                <a:lnTo>
                  <a:pt x="132" y="812"/>
                </a:lnTo>
                <a:close/>
                <a:moveTo>
                  <a:pt x="250" y="770"/>
                </a:moveTo>
                <a:lnTo>
                  <a:pt x="250" y="770"/>
                </a:lnTo>
                <a:lnTo>
                  <a:pt x="291" y="756"/>
                </a:lnTo>
                <a:lnTo>
                  <a:pt x="310" y="748"/>
                </a:lnTo>
                <a:lnTo>
                  <a:pt x="329" y="740"/>
                </a:lnTo>
                <a:lnTo>
                  <a:pt x="329" y="740"/>
                </a:lnTo>
                <a:lnTo>
                  <a:pt x="331" y="739"/>
                </a:lnTo>
                <a:lnTo>
                  <a:pt x="332" y="738"/>
                </a:lnTo>
                <a:lnTo>
                  <a:pt x="332" y="738"/>
                </a:lnTo>
                <a:lnTo>
                  <a:pt x="349" y="737"/>
                </a:lnTo>
                <a:lnTo>
                  <a:pt x="349" y="737"/>
                </a:lnTo>
                <a:lnTo>
                  <a:pt x="351" y="736"/>
                </a:lnTo>
                <a:lnTo>
                  <a:pt x="351" y="736"/>
                </a:lnTo>
                <a:lnTo>
                  <a:pt x="353" y="737"/>
                </a:lnTo>
                <a:lnTo>
                  <a:pt x="353" y="737"/>
                </a:lnTo>
                <a:lnTo>
                  <a:pt x="328" y="746"/>
                </a:lnTo>
                <a:lnTo>
                  <a:pt x="303" y="755"/>
                </a:lnTo>
                <a:lnTo>
                  <a:pt x="276" y="763"/>
                </a:lnTo>
                <a:lnTo>
                  <a:pt x="250" y="770"/>
                </a:lnTo>
                <a:lnTo>
                  <a:pt x="250" y="770"/>
                </a:lnTo>
                <a:close/>
                <a:moveTo>
                  <a:pt x="288" y="703"/>
                </a:moveTo>
                <a:lnTo>
                  <a:pt x="288" y="703"/>
                </a:lnTo>
                <a:lnTo>
                  <a:pt x="308" y="698"/>
                </a:lnTo>
                <a:lnTo>
                  <a:pt x="327" y="692"/>
                </a:lnTo>
                <a:lnTo>
                  <a:pt x="327" y="692"/>
                </a:lnTo>
                <a:lnTo>
                  <a:pt x="312" y="698"/>
                </a:lnTo>
                <a:lnTo>
                  <a:pt x="312" y="698"/>
                </a:lnTo>
                <a:lnTo>
                  <a:pt x="288" y="708"/>
                </a:lnTo>
                <a:lnTo>
                  <a:pt x="288" y="708"/>
                </a:lnTo>
                <a:lnTo>
                  <a:pt x="288" y="703"/>
                </a:lnTo>
                <a:lnTo>
                  <a:pt x="288" y="703"/>
                </a:lnTo>
                <a:close/>
                <a:moveTo>
                  <a:pt x="324" y="738"/>
                </a:moveTo>
                <a:lnTo>
                  <a:pt x="324" y="738"/>
                </a:lnTo>
                <a:lnTo>
                  <a:pt x="305" y="744"/>
                </a:lnTo>
                <a:lnTo>
                  <a:pt x="286" y="750"/>
                </a:lnTo>
                <a:lnTo>
                  <a:pt x="247" y="759"/>
                </a:lnTo>
                <a:lnTo>
                  <a:pt x="247" y="759"/>
                </a:lnTo>
                <a:lnTo>
                  <a:pt x="275" y="749"/>
                </a:lnTo>
                <a:lnTo>
                  <a:pt x="290" y="744"/>
                </a:lnTo>
                <a:lnTo>
                  <a:pt x="303" y="737"/>
                </a:lnTo>
                <a:lnTo>
                  <a:pt x="303" y="737"/>
                </a:lnTo>
                <a:lnTo>
                  <a:pt x="324" y="738"/>
                </a:lnTo>
                <a:lnTo>
                  <a:pt x="324" y="738"/>
                </a:lnTo>
                <a:close/>
                <a:moveTo>
                  <a:pt x="344" y="728"/>
                </a:moveTo>
                <a:lnTo>
                  <a:pt x="344" y="728"/>
                </a:lnTo>
                <a:lnTo>
                  <a:pt x="342" y="728"/>
                </a:lnTo>
                <a:lnTo>
                  <a:pt x="342" y="728"/>
                </a:lnTo>
                <a:lnTo>
                  <a:pt x="342" y="727"/>
                </a:lnTo>
                <a:lnTo>
                  <a:pt x="341" y="727"/>
                </a:lnTo>
                <a:lnTo>
                  <a:pt x="341" y="727"/>
                </a:lnTo>
                <a:lnTo>
                  <a:pt x="335" y="726"/>
                </a:lnTo>
                <a:lnTo>
                  <a:pt x="330" y="726"/>
                </a:lnTo>
                <a:lnTo>
                  <a:pt x="330" y="726"/>
                </a:lnTo>
                <a:lnTo>
                  <a:pt x="338" y="723"/>
                </a:lnTo>
                <a:lnTo>
                  <a:pt x="345" y="719"/>
                </a:lnTo>
                <a:lnTo>
                  <a:pt x="345" y="719"/>
                </a:lnTo>
                <a:lnTo>
                  <a:pt x="344" y="728"/>
                </a:lnTo>
                <a:lnTo>
                  <a:pt x="344" y="728"/>
                </a:lnTo>
                <a:close/>
                <a:moveTo>
                  <a:pt x="324" y="727"/>
                </a:moveTo>
                <a:lnTo>
                  <a:pt x="324" y="727"/>
                </a:lnTo>
                <a:lnTo>
                  <a:pt x="324" y="728"/>
                </a:lnTo>
                <a:lnTo>
                  <a:pt x="325" y="729"/>
                </a:lnTo>
                <a:lnTo>
                  <a:pt x="325" y="729"/>
                </a:lnTo>
                <a:lnTo>
                  <a:pt x="298" y="727"/>
                </a:lnTo>
                <a:lnTo>
                  <a:pt x="298" y="727"/>
                </a:lnTo>
                <a:lnTo>
                  <a:pt x="319" y="723"/>
                </a:lnTo>
                <a:lnTo>
                  <a:pt x="319" y="723"/>
                </a:lnTo>
                <a:lnTo>
                  <a:pt x="330" y="720"/>
                </a:lnTo>
                <a:lnTo>
                  <a:pt x="341" y="719"/>
                </a:lnTo>
                <a:lnTo>
                  <a:pt x="341" y="719"/>
                </a:lnTo>
                <a:lnTo>
                  <a:pt x="337" y="720"/>
                </a:lnTo>
                <a:lnTo>
                  <a:pt x="333" y="722"/>
                </a:lnTo>
                <a:lnTo>
                  <a:pt x="324" y="727"/>
                </a:lnTo>
                <a:lnTo>
                  <a:pt x="324" y="727"/>
                </a:lnTo>
                <a:close/>
                <a:moveTo>
                  <a:pt x="289" y="726"/>
                </a:moveTo>
                <a:lnTo>
                  <a:pt x="289" y="726"/>
                </a:lnTo>
                <a:lnTo>
                  <a:pt x="289" y="724"/>
                </a:lnTo>
                <a:lnTo>
                  <a:pt x="289" y="724"/>
                </a:lnTo>
                <a:lnTo>
                  <a:pt x="288" y="722"/>
                </a:lnTo>
                <a:lnTo>
                  <a:pt x="288" y="722"/>
                </a:lnTo>
                <a:lnTo>
                  <a:pt x="300" y="720"/>
                </a:lnTo>
                <a:lnTo>
                  <a:pt x="311" y="717"/>
                </a:lnTo>
                <a:lnTo>
                  <a:pt x="322" y="714"/>
                </a:lnTo>
                <a:lnTo>
                  <a:pt x="334" y="711"/>
                </a:lnTo>
                <a:lnTo>
                  <a:pt x="334" y="711"/>
                </a:lnTo>
                <a:lnTo>
                  <a:pt x="337" y="711"/>
                </a:lnTo>
                <a:lnTo>
                  <a:pt x="335" y="712"/>
                </a:lnTo>
                <a:lnTo>
                  <a:pt x="328" y="714"/>
                </a:lnTo>
                <a:lnTo>
                  <a:pt x="328" y="714"/>
                </a:lnTo>
                <a:lnTo>
                  <a:pt x="320" y="717"/>
                </a:lnTo>
                <a:lnTo>
                  <a:pt x="312" y="719"/>
                </a:lnTo>
                <a:lnTo>
                  <a:pt x="312" y="719"/>
                </a:lnTo>
                <a:lnTo>
                  <a:pt x="301" y="722"/>
                </a:lnTo>
                <a:lnTo>
                  <a:pt x="289" y="726"/>
                </a:lnTo>
                <a:lnTo>
                  <a:pt x="289" y="726"/>
                </a:lnTo>
                <a:close/>
                <a:moveTo>
                  <a:pt x="287" y="713"/>
                </a:moveTo>
                <a:lnTo>
                  <a:pt x="287" y="713"/>
                </a:lnTo>
                <a:lnTo>
                  <a:pt x="299" y="712"/>
                </a:lnTo>
                <a:lnTo>
                  <a:pt x="311" y="709"/>
                </a:lnTo>
                <a:lnTo>
                  <a:pt x="311" y="709"/>
                </a:lnTo>
                <a:lnTo>
                  <a:pt x="311" y="709"/>
                </a:lnTo>
                <a:lnTo>
                  <a:pt x="287" y="718"/>
                </a:lnTo>
                <a:lnTo>
                  <a:pt x="287" y="718"/>
                </a:lnTo>
                <a:lnTo>
                  <a:pt x="287" y="713"/>
                </a:lnTo>
                <a:lnTo>
                  <a:pt x="287" y="713"/>
                </a:lnTo>
                <a:close/>
                <a:moveTo>
                  <a:pt x="328" y="681"/>
                </a:moveTo>
                <a:lnTo>
                  <a:pt x="328" y="681"/>
                </a:lnTo>
                <a:lnTo>
                  <a:pt x="309" y="690"/>
                </a:lnTo>
                <a:lnTo>
                  <a:pt x="289" y="699"/>
                </a:lnTo>
                <a:lnTo>
                  <a:pt x="289" y="699"/>
                </a:lnTo>
                <a:lnTo>
                  <a:pt x="292" y="691"/>
                </a:lnTo>
                <a:lnTo>
                  <a:pt x="292" y="691"/>
                </a:lnTo>
                <a:lnTo>
                  <a:pt x="312" y="685"/>
                </a:lnTo>
                <a:lnTo>
                  <a:pt x="312" y="685"/>
                </a:lnTo>
                <a:lnTo>
                  <a:pt x="325" y="682"/>
                </a:lnTo>
                <a:lnTo>
                  <a:pt x="325" y="682"/>
                </a:lnTo>
                <a:lnTo>
                  <a:pt x="332" y="680"/>
                </a:lnTo>
                <a:lnTo>
                  <a:pt x="328" y="681"/>
                </a:lnTo>
                <a:lnTo>
                  <a:pt x="328" y="681"/>
                </a:lnTo>
                <a:close/>
                <a:moveTo>
                  <a:pt x="296" y="680"/>
                </a:moveTo>
                <a:lnTo>
                  <a:pt x="296" y="680"/>
                </a:lnTo>
                <a:lnTo>
                  <a:pt x="313" y="677"/>
                </a:lnTo>
                <a:lnTo>
                  <a:pt x="321" y="675"/>
                </a:lnTo>
                <a:lnTo>
                  <a:pt x="328" y="672"/>
                </a:lnTo>
                <a:lnTo>
                  <a:pt x="328" y="672"/>
                </a:lnTo>
                <a:lnTo>
                  <a:pt x="319" y="676"/>
                </a:lnTo>
                <a:lnTo>
                  <a:pt x="311" y="679"/>
                </a:lnTo>
                <a:lnTo>
                  <a:pt x="302" y="682"/>
                </a:lnTo>
                <a:lnTo>
                  <a:pt x="294" y="687"/>
                </a:lnTo>
                <a:lnTo>
                  <a:pt x="294" y="687"/>
                </a:lnTo>
                <a:lnTo>
                  <a:pt x="296" y="680"/>
                </a:lnTo>
                <a:lnTo>
                  <a:pt x="296" y="680"/>
                </a:lnTo>
                <a:close/>
                <a:moveTo>
                  <a:pt x="300" y="671"/>
                </a:moveTo>
                <a:lnTo>
                  <a:pt x="300" y="671"/>
                </a:lnTo>
                <a:lnTo>
                  <a:pt x="318" y="667"/>
                </a:lnTo>
                <a:lnTo>
                  <a:pt x="318" y="667"/>
                </a:lnTo>
                <a:lnTo>
                  <a:pt x="323" y="666"/>
                </a:lnTo>
                <a:lnTo>
                  <a:pt x="323" y="666"/>
                </a:lnTo>
                <a:lnTo>
                  <a:pt x="321" y="666"/>
                </a:lnTo>
                <a:lnTo>
                  <a:pt x="321" y="666"/>
                </a:lnTo>
                <a:lnTo>
                  <a:pt x="309" y="670"/>
                </a:lnTo>
                <a:lnTo>
                  <a:pt x="298" y="675"/>
                </a:lnTo>
                <a:lnTo>
                  <a:pt x="298" y="675"/>
                </a:lnTo>
                <a:lnTo>
                  <a:pt x="300" y="671"/>
                </a:lnTo>
                <a:lnTo>
                  <a:pt x="300" y="671"/>
                </a:lnTo>
                <a:close/>
                <a:moveTo>
                  <a:pt x="224" y="749"/>
                </a:moveTo>
                <a:lnTo>
                  <a:pt x="224" y="749"/>
                </a:lnTo>
                <a:lnTo>
                  <a:pt x="239" y="746"/>
                </a:lnTo>
                <a:lnTo>
                  <a:pt x="254" y="743"/>
                </a:lnTo>
                <a:lnTo>
                  <a:pt x="269" y="740"/>
                </a:lnTo>
                <a:lnTo>
                  <a:pt x="285" y="736"/>
                </a:lnTo>
                <a:lnTo>
                  <a:pt x="285" y="736"/>
                </a:lnTo>
                <a:lnTo>
                  <a:pt x="288" y="736"/>
                </a:lnTo>
                <a:lnTo>
                  <a:pt x="288" y="736"/>
                </a:lnTo>
                <a:lnTo>
                  <a:pt x="259" y="745"/>
                </a:lnTo>
                <a:lnTo>
                  <a:pt x="245" y="750"/>
                </a:lnTo>
                <a:lnTo>
                  <a:pt x="231" y="754"/>
                </a:lnTo>
                <a:lnTo>
                  <a:pt x="231" y="754"/>
                </a:lnTo>
                <a:lnTo>
                  <a:pt x="190" y="764"/>
                </a:lnTo>
                <a:lnTo>
                  <a:pt x="170" y="771"/>
                </a:lnTo>
                <a:lnTo>
                  <a:pt x="150" y="777"/>
                </a:lnTo>
                <a:lnTo>
                  <a:pt x="150" y="777"/>
                </a:lnTo>
                <a:lnTo>
                  <a:pt x="158" y="772"/>
                </a:lnTo>
                <a:lnTo>
                  <a:pt x="167" y="768"/>
                </a:lnTo>
                <a:lnTo>
                  <a:pt x="185" y="760"/>
                </a:lnTo>
                <a:lnTo>
                  <a:pt x="205" y="754"/>
                </a:lnTo>
                <a:lnTo>
                  <a:pt x="224" y="749"/>
                </a:lnTo>
                <a:lnTo>
                  <a:pt x="224" y="749"/>
                </a:lnTo>
                <a:close/>
                <a:moveTo>
                  <a:pt x="143" y="782"/>
                </a:moveTo>
                <a:lnTo>
                  <a:pt x="143" y="782"/>
                </a:lnTo>
                <a:lnTo>
                  <a:pt x="146" y="780"/>
                </a:lnTo>
                <a:lnTo>
                  <a:pt x="146" y="780"/>
                </a:lnTo>
                <a:lnTo>
                  <a:pt x="147" y="781"/>
                </a:lnTo>
                <a:lnTo>
                  <a:pt x="148" y="781"/>
                </a:lnTo>
                <a:lnTo>
                  <a:pt x="148" y="781"/>
                </a:lnTo>
                <a:lnTo>
                  <a:pt x="171" y="773"/>
                </a:lnTo>
                <a:lnTo>
                  <a:pt x="194" y="766"/>
                </a:lnTo>
                <a:lnTo>
                  <a:pt x="242" y="753"/>
                </a:lnTo>
                <a:lnTo>
                  <a:pt x="242" y="753"/>
                </a:lnTo>
                <a:lnTo>
                  <a:pt x="264" y="746"/>
                </a:lnTo>
                <a:lnTo>
                  <a:pt x="287" y="739"/>
                </a:lnTo>
                <a:lnTo>
                  <a:pt x="287" y="739"/>
                </a:lnTo>
                <a:lnTo>
                  <a:pt x="294" y="737"/>
                </a:lnTo>
                <a:lnTo>
                  <a:pt x="294" y="737"/>
                </a:lnTo>
                <a:lnTo>
                  <a:pt x="299" y="737"/>
                </a:lnTo>
                <a:lnTo>
                  <a:pt x="299" y="737"/>
                </a:lnTo>
                <a:lnTo>
                  <a:pt x="289" y="742"/>
                </a:lnTo>
                <a:lnTo>
                  <a:pt x="289" y="742"/>
                </a:lnTo>
                <a:lnTo>
                  <a:pt x="268" y="750"/>
                </a:lnTo>
                <a:lnTo>
                  <a:pt x="247" y="757"/>
                </a:lnTo>
                <a:lnTo>
                  <a:pt x="206" y="770"/>
                </a:lnTo>
                <a:lnTo>
                  <a:pt x="164" y="784"/>
                </a:lnTo>
                <a:lnTo>
                  <a:pt x="143" y="792"/>
                </a:lnTo>
                <a:lnTo>
                  <a:pt x="123" y="801"/>
                </a:lnTo>
                <a:lnTo>
                  <a:pt x="123" y="801"/>
                </a:lnTo>
                <a:lnTo>
                  <a:pt x="128" y="795"/>
                </a:lnTo>
                <a:lnTo>
                  <a:pt x="134" y="790"/>
                </a:lnTo>
                <a:lnTo>
                  <a:pt x="143" y="782"/>
                </a:lnTo>
                <a:lnTo>
                  <a:pt x="143" y="782"/>
                </a:lnTo>
                <a:close/>
                <a:moveTo>
                  <a:pt x="205" y="773"/>
                </a:moveTo>
                <a:lnTo>
                  <a:pt x="205" y="773"/>
                </a:lnTo>
                <a:lnTo>
                  <a:pt x="166" y="787"/>
                </a:lnTo>
                <a:lnTo>
                  <a:pt x="148" y="794"/>
                </a:lnTo>
                <a:lnTo>
                  <a:pt x="129" y="800"/>
                </a:lnTo>
                <a:lnTo>
                  <a:pt x="129" y="800"/>
                </a:lnTo>
                <a:lnTo>
                  <a:pt x="137" y="797"/>
                </a:lnTo>
                <a:lnTo>
                  <a:pt x="137" y="797"/>
                </a:lnTo>
                <a:lnTo>
                  <a:pt x="151" y="791"/>
                </a:lnTo>
                <a:lnTo>
                  <a:pt x="165" y="785"/>
                </a:lnTo>
                <a:lnTo>
                  <a:pt x="165" y="785"/>
                </a:lnTo>
                <a:lnTo>
                  <a:pt x="184" y="779"/>
                </a:lnTo>
                <a:lnTo>
                  <a:pt x="205" y="773"/>
                </a:lnTo>
                <a:lnTo>
                  <a:pt x="205" y="773"/>
                </a:lnTo>
                <a:close/>
                <a:moveTo>
                  <a:pt x="121" y="805"/>
                </a:moveTo>
                <a:lnTo>
                  <a:pt x="121" y="805"/>
                </a:lnTo>
                <a:lnTo>
                  <a:pt x="148" y="796"/>
                </a:lnTo>
                <a:lnTo>
                  <a:pt x="173" y="787"/>
                </a:lnTo>
                <a:lnTo>
                  <a:pt x="199" y="777"/>
                </a:lnTo>
                <a:lnTo>
                  <a:pt x="225" y="768"/>
                </a:lnTo>
                <a:lnTo>
                  <a:pt x="225" y="768"/>
                </a:lnTo>
                <a:lnTo>
                  <a:pt x="239" y="764"/>
                </a:lnTo>
                <a:lnTo>
                  <a:pt x="253" y="760"/>
                </a:lnTo>
                <a:lnTo>
                  <a:pt x="281" y="753"/>
                </a:lnTo>
                <a:lnTo>
                  <a:pt x="281" y="753"/>
                </a:lnTo>
                <a:lnTo>
                  <a:pt x="307" y="746"/>
                </a:lnTo>
                <a:lnTo>
                  <a:pt x="307" y="746"/>
                </a:lnTo>
                <a:lnTo>
                  <a:pt x="314" y="744"/>
                </a:lnTo>
                <a:lnTo>
                  <a:pt x="314" y="744"/>
                </a:lnTo>
                <a:lnTo>
                  <a:pt x="291" y="754"/>
                </a:lnTo>
                <a:lnTo>
                  <a:pt x="267" y="762"/>
                </a:lnTo>
                <a:lnTo>
                  <a:pt x="220" y="778"/>
                </a:lnTo>
                <a:lnTo>
                  <a:pt x="220" y="778"/>
                </a:lnTo>
                <a:lnTo>
                  <a:pt x="188" y="788"/>
                </a:lnTo>
                <a:lnTo>
                  <a:pt x="188" y="788"/>
                </a:lnTo>
                <a:lnTo>
                  <a:pt x="158" y="798"/>
                </a:lnTo>
                <a:lnTo>
                  <a:pt x="129" y="810"/>
                </a:lnTo>
                <a:lnTo>
                  <a:pt x="129" y="810"/>
                </a:lnTo>
                <a:lnTo>
                  <a:pt x="123" y="807"/>
                </a:lnTo>
                <a:lnTo>
                  <a:pt x="123" y="807"/>
                </a:lnTo>
                <a:lnTo>
                  <a:pt x="121" y="806"/>
                </a:lnTo>
                <a:lnTo>
                  <a:pt x="121" y="805"/>
                </a:lnTo>
                <a:lnTo>
                  <a:pt x="121" y="805"/>
                </a:lnTo>
                <a:close/>
                <a:moveTo>
                  <a:pt x="152" y="816"/>
                </a:moveTo>
                <a:lnTo>
                  <a:pt x="152" y="816"/>
                </a:lnTo>
                <a:lnTo>
                  <a:pt x="183" y="807"/>
                </a:lnTo>
                <a:lnTo>
                  <a:pt x="216" y="798"/>
                </a:lnTo>
                <a:lnTo>
                  <a:pt x="278" y="777"/>
                </a:lnTo>
                <a:lnTo>
                  <a:pt x="278" y="777"/>
                </a:lnTo>
                <a:lnTo>
                  <a:pt x="309" y="768"/>
                </a:lnTo>
                <a:lnTo>
                  <a:pt x="339" y="761"/>
                </a:lnTo>
                <a:lnTo>
                  <a:pt x="339" y="761"/>
                </a:lnTo>
                <a:lnTo>
                  <a:pt x="280" y="781"/>
                </a:lnTo>
                <a:lnTo>
                  <a:pt x="280" y="781"/>
                </a:lnTo>
                <a:lnTo>
                  <a:pt x="253" y="790"/>
                </a:lnTo>
                <a:lnTo>
                  <a:pt x="225" y="799"/>
                </a:lnTo>
                <a:lnTo>
                  <a:pt x="197" y="808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52" y="816"/>
                </a:lnTo>
                <a:lnTo>
                  <a:pt x="152" y="816"/>
                </a:lnTo>
                <a:close/>
                <a:moveTo>
                  <a:pt x="179" y="820"/>
                </a:moveTo>
                <a:lnTo>
                  <a:pt x="179" y="820"/>
                </a:lnTo>
                <a:lnTo>
                  <a:pt x="205" y="815"/>
                </a:lnTo>
                <a:lnTo>
                  <a:pt x="230" y="807"/>
                </a:lnTo>
                <a:lnTo>
                  <a:pt x="254" y="800"/>
                </a:lnTo>
                <a:lnTo>
                  <a:pt x="279" y="791"/>
                </a:lnTo>
                <a:lnTo>
                  <a:pt x="279" y="791"/>
                </a:lnTo>
                <a:lnTo>
                  <a:pt x="336" y="773"/>
                </a:lnTo>
                <a:lnTo>
                  <a:pt x="364" y="764"/>
                </a:lnTo>
                <a:lnTo>
                  <a:pt x="393" y="756"/>
                </a:lnTo>
                <a:lnTo>
                  <a:pt x="393" y="756"/>
                </a:lnTo>
                <a:lnTo>
                  <a:pt x="378" y="762"/>
                </a:lnTo>
                <a:lnTo>
                  <a:pt x="378" y="762"/>
                </a:lnTo>
                <a:lnTo>
                  <a:pt x="317" y="786"/>
                </a:lnTo>
                <a:lnTo>
                  <a:pt x="317" y="786"/>
                </a:lnTo>
                <a:lnTo>
                  <a:pt x="290" y="795"/>
                </a:lnTo>
                <a:lnTo>
                  <a:pt x="263" y="803"/>
                </a:lnTo>
                <a:lnTo>
                  <a:pt x="236" y="812"/>
                </a:lnTo>
                <a:lnTo>
                  <a:pt x="223" y="816"/>
                </a:lnTo>
                <a:lnTo>
                  <a:pt x="210" y="822"/>
                </a:lnTo>
                <a:lnTo>
                  <a:pt x="210" y="822"/>
                </a:lnTo>
                <a:lnTo>
                  <a:pt x="210" y="823"/>
                </a:lnTo>
                <a:lnTo>
                  <a:pt x="210" y="823"/>
                </a:lnTo>
                <a:lnTo>
                  <a:pt x="205" y="822"/>
                </a:lnTo>
                <a:lnTo>
                  <a:pt x="205" y="822"/>
                </a:lnTo>
                <a:lnTo>
                  <a:pt x="179" y="820"/>
                </a:lnTo>
                <a:lnTo>
                  <a:pt x="179" y="820"/>
                </a:lnTo>
                <a:close/>
                <a:moveTo>
                  <a:pt x="320" y="828"/>
                </a:moveTo>
                <a:lnTo>
                  <a:pt x="320" y="828"/>
                </a:lnTo>
                <a:lnTo>
                  <a:pt x="393" y="805"/>
                </a:lnTo>
                <a:lnTo>
                  <a:pt x="393" y="805"/>
                </a:lnTo>
                <a:lnTo>
                  <a:pt x="431" y="792"/>
                </a:lnTo>
                <a:lnTo>
                  <a:pt x="469" y="779"/>
                </a:lnTo>
                <a:lnTo>
                  <a:pt x="469" y="779"/>
                </a:lnTo>
                <a:lnTo>
                  <a:pt x="460" y="783"/>
                </a:lnTo>
                <a:lnTo>
                  <a:pt x="460" y="783"/>
                </a:lnTo>
                <a:lnTo>
                  <a:pt x="414" y="801"/>
                </a:lnTo>
                <a:lnTo>
                  <a:pt x="414" y="801"/>
                </a:lnTo>
                <a:lnTo>
                  <a:pt x="383" y="814"/>
                </a:lnTo>
                <a:lnTo>
                  <a:pt x="368" y="821"/>
                </a:lnTo>
                <a:lnTo>
                  <a:pt x="352" y="828"/>
                </a:lnTo>
                <a:lnTo>
                  <a:pt x="352" y="828"/>
                </a:lnTo>
                <a:lnTo>
                  <a:pt x="320" y="828"/>
                </a:lnTo>
                <a:lnTo>
                  <a:pt x="320" y="828"/>
                </a:lnTo>
                <a:close/>
                <a:moveTo>
                  <a:pt x="366" y="828"/>
                </a:moveTo>
                <a:lnTo>
                  <a:pt x="366" y="828"/>
                </a:lnTo>
                <a:lnTo>
                  <a:pt x="380" y="824"/>
                </a:lnTo>
                <a:lnTo>
                  <a:pt x="394" y="820"/>
                </a:lnTo>
                <a:lnTo>
                  <a:pt x="420" y="809"/>
                </a:lnTo>
                <a:lnTo>
                  <a:pt x="420" y="809"/>
                </a:lnTo>
                <a:lnTo>
                  <a:pt x="451" y="798"/>
                </a:lnTo>
                <a:lnTo>
                  <a:pt x="466" y="792"/>
                </a:lnTo>
                <a:lnTo>
                  <a:pt x="481" y="786"/>
                </a:lnTo>
                <a:lnTo>
                  <a:pt x="481" y="786"/>
                </a:lnTo>
                <a:lnTo>
                  <a:pt x="488" y="782"/>
                </a:lnTo>
                <a:lnTo>
                  <a:pt x="494" y="778"/>
                </a:lnTo>
                <a:lnTo>
                  <a:pt x="494" y="778"/>
                </a:lnTo>
                <a:lnTo>
                  <a:pt x="487" y="783"/>
                </a:lnTo>
                <a:lnTo>
                  <a:pt x="480" y="787"/>
                </a:lnTo>
                <a:lnTo>
                  <a:pt x="480" y="787"/>
                </a:lnTo>
                <a:lnTo>
                  <a:pt x="464" y="794"/>
                </a:lnTo>
                <a:lnTo>
                  <a:pt x="447" y="801"/>
                </a:lnTo>
                <a:lnTo>
                  <a:pt x="447" y="801"/>
                </a:lnTo>
                <a:lnTo>
                  <a:pt x="433" y="806"/>
                </a:lnTo>
                <a:lnTo>
                  <a:pt x="421" y="813"/>
                </a:lnTo>
                <a:lnTo>
                  <a:pt x="409" y="819"/>
                </a:lnTo>
                <a:lnTo>
                  <a:pt x="397" y="827"/>
                </a:lnTo>
                <a:lnTo>
                  <a:pt x="397" y="827"/>
                </a:lnTo>
                <a:lnTo>
                  <a:pt x="392" y="827"/>
                </a:lnTo>
                <a:lnTo>
                  <a:pt x="392" y="827"/>
                </a:lnTo>
                <a:lnTo>
                  <a:pt x="366" y="828"/>
                </a:lnTo>
                <a:lnTo>
                  <a:pt x="366" y="828"/>
                </a:lnTo>
                <a:close/>
                <a:moveTo>
                  <a:pt x="494" y="817"/>
                </a:moveTo>
                <a:lnTo>
                  <a:pt x="494" y="817"/>
                </a:lnTo>
                <a:lnTo>
                  <a:pt x="508" y="813"/>
                </a:lnTo>
                <a:lnTo>
                  <a:pt x="522" y="806"/>
                </a:lnTo>
                <a:lnTo>
                  <a:pt x="522" y="806"/>
                </a:lnTo>
                <a:lnTo>
                  <a:pt x="517" y="809"/>
                </a:lnTo>
                <a:lnTo>
                  <a:pt x="510" y="813"/>
                </a:lnTo>
                <a:lnTo>
                  <a:pt x="494" y="817"/>
                </a:lnTo>
                <a:lnTo>
                  <a:pt x="494" y="817"/>
                </a:lnTo>
                <a:close/>
                <a:moveTo>
                  <a:pt x="520" y="794"/>
                </a:moveTo>
                <a:lnTo>
                  <a:pt x="520" y="794"/>
                </a:lnTo>
                <a:lnTo>
                  <a:pt x="498" y="801"/>
                </a:lnTo>
                <a:lnTo>
                  <a:pt x="476" y="808"/>
                </a:lnTo>
                <a:lnTo>
                  <a:pt x="476" y="808"/>
                </a:lnTo>
                <a:lnTo>
                  <a:pt x="453" y="817"/>
                </a:lnTo>
                <a:lnTo>
                  <a:pt x="453" y="817"/>
                </a:lnTo>
                <a:lnTo>
                  <a:pt x="445" y="820"/>
                </a:lnTo>
                <a:lnTo>
                  <a:pt x="445" y="820"/>
                </a:lnTo>
                <a:lnTo>
                  <a:pt x="464" y="810"/>
                </a:lnTo>
                <a:lnTo>
                  <a:pt x="481" y="801"/>
                </a:lnTo>
                <a:lnTo>
                  <a:pt x="481" y="801"/>
                </a:lnTo>
                <a:lnTo>
                  <a:pt x="495" y="795"/>
                </a:lnTo>
                <a:lnTo>
                  <a:pt x="495" y="795"/>
                </a:lnTo>
                <a:lnTo>
                  <a:pt x="503" y="791"/>
                </a:lnTo>
                <a:lnTo>
                  <a:pt x="510" y="786"/>
                </a:lnTo>
                <a:lnTo>
                  <a:pt x="510" y="786"/>
                </a:lnTo>
                <a:lnTo>
                  <a:pt x="511" y="786"/>
                </a:lnTo>
                <a:lnTo>
                  <a:pt x="511" y="786"/>
                </a:lnTo>
                <a:lnTo>
                  <a:pt x="516" y="790"/>
                </a:lnTo>
                <a:lnTo>
                  <a:pt x="520" y="794"/>
                </a:lnTo>
                <a:lnTo>
                  <a:pt x="520" y="794"/>
                </a:lnTo>
                <a:close/>
                <a:moveTo>
                  <a:pt x="466" y="764"/>
                </a:moveTo>
                <a:lnTo>
                  <a:pt x="466" y="764"/>
                </a:lnTo>
                <a:lnTo>
                  <a:pt x="418" y="781"/>
                </a:lnTo>
                <a:lnTo>
                  <a:pt x="395" y="789"/>
                </a:lnTo>
                <a:lnTo>
                  <a:pt x="371" y="797"/>
                </a:lnTo>
                <a:lnTo>
                  <a:pt x="371" y="797"/>
                </a:lnTo>
                <a:lnTo>
                  <a:pt x="345" y="804"/>
                </a:lnTo>
                <a:lnTo>
                  <a:pt x="319" y="813"/>
                </a:lnTo>
                <a:lnTo>
                  <a:pt x="319" y="813"/>
                </a:lnTo>
                <a:lnTo>
                  <a:pt x="297" y="821"/>
                </a:lnTo>
                <a:lnTo>
                  <a:pt x="286" y="825"/>
                </a:lnTo>
                <a:lnTo>
                  <a:pt x="274" y="827"/>
                </a:lnTo>
                <a:lnTo>
                  <a:pt x="274" y="827"/>
                </a:lnTo>
                <a:lnTo>
                  <a:pt x="271" y="827"/>
                </a:lnTo>
                <a:lnTo>
                  <a:pt x="271" y="827"/>
                </a:lnTo>
                <a:lnTo>
                  <a:pt x="283" y="819"/>
                </a:lnTo>
                <a:lnTo>
                  <a:pt x="283" y="819"/>
                </a:lnTo>
                <a:lnTo>
                  <a:pt x="296" y="814"/>
                </a:lnTo>
                <a:lnTo>
                  <a:pt x="309" y="809"/>
                </a:lnTo>
                <a:lnTo>
                  <a:pt x="309" y="809"/>
                </a:lnTo>
                <a:lnTo>
                  <a:pt x="351" y="796"/>
                </a:lnTo>
                <a:lnTo>
                  <a:pt x="351" y="796"/>
                </a:lnTo>
                <a:lnTo>
                  <a:pt x="377" y="788"/>
                </a:lnTo>
                <a:lnTo>
                  <a:pt x="401" y="780"/>
                </a:lnTo>
                <a:lnTo>
                  <a:pt x="425" y="770"/>
                </a:lnTo>
                <a:lnTo>
                  <a:pt x="449" y="759"/>
                </a:lnTo>
                <a:lnTo>
                  <a:pt x="449" y="759"/>
                </a:lnTo>
                <a:lnTo>
                  <a:pt x="450" y="759"/>
                </a:lnTo>
                <a:lnTo>
                  <a:pt x="450" y="759"/>
                </a:lnTo>
                <a:lnTo>
                  <a:pt x="458" y="761"/>
                </a:lnTo>
                <a:lnTo>
                  <a:pt x="458" y="761"/>
                </a:lnTo>
                <a:lnTo>
                  <a:pt x="466" y="764"/>
                </a:lnTo>
                <a:lnTo>
                  <a:pt x="466" y="764"/>
                </a:lnTo>
                <a:close/>
                <a:moveTo>
                  <a:pt x="345" y="717"/>
                </a:moveTo>
                <a:lnTo>
                  <a:pt x="345" y="717"/>
                </a:lnTo>
                <a:lnTo>
                  <a:pt x="332" y="718"/>
                </a:lnTo>
                <a:lnTo>
                  <a:pt x="318" y="721"/>
                </a:lnTo>
                <a:lnTo>
                  <a:pt x="318" y="721"/>
                </a:lnTo>
                <a:lnTo>
                  <a:pt x="305" y="724"/>
                </a:lnTo>
                <a:lnTo>
                  <a:pt x="305" y="724"/>
                </a:lnTo>
                <a:lnTo>
                  <a:pt x="294" y="727"/>
                </a:lnTo>
                <a:lnTo>
                  <a:pt x="294" y="727"/>
                </a:lnTo>
                <a:lnTo>
                  <a:pt x="293" y="727"/>
                </a:lnTo>
                <a:lnTo>
                  <a:pt x="293" y="727"/>
                </a:lnTo>
                <a:lnTo>
                  <a:pt x="294" y="726"/>
                </a:lnTo>
                <a:lnTo>
                  <a:pt x="294" y="726"/>
                </a:lnTo>
                <a:lnTo>
                  <a:pt x="306" y="723"/>
                </a:lnTo>
                <a:lnTo>
                  <a:pt x="318" y="719"/>
                </a:lnTo>
                <a:lnTo>
                  <a:pt x="330" y="716"/>
                </a:lnTo>
                <a:lnTo>
                  <a:pt x="336" y="713"/>
                </a:lnTo>
                <a:lnTo>
                  <a:pt x="342" y="710"/>
                </a:lnTo>
                <a:lnTo>
                  <a:pt x="342" y="710"/>
                </a:lnTo>
                <a:lnTo>
                  <a:pt x="342" y="709"/>
                </a:lnTo>
                <a:lnTo>
                  <a:pt x="341" y="708"/>
                </a:lnTo>
                <a:lnTo>
                  <a:pt x="341" y="708"/>
                </a:lnTo>
                <a:lnTo>
                  <a:pt x="328" y="710"/>
                </a:lnTo>
                <a:lnTo>
                  <a:pt x="314" y="714"/>
                </a:lnTo>
                <a:lnTo>
                  <a:pt x="301" y="717"/>
                </a:lnTo>
                <a:lnTo>
                  <a:pt x="288" y="720"/>
                </a:lnTo>
                <a:lnTo>
                  <a:pt x="288" y="720"/>
                </a:lnTo>
                <a:lnTo>
                  <a:pt x="288" y="719"/>
                </a:lnTo>
                <a:lnTo>
                  <a:pt x="288" y="719"/>
                </a:lnTo>
                <a:lnTo>
                  <a:pt x="295" y="718"/>
                </a:lnTo>
                <a:lnTo>
                  <a:pt x="302" y="715"/>
                </a:lnTo>
                <a:lnTo>
                  <a:pt x="316" y="710"/>
                </a:lnTo>
                <a:lnTo>
                  <a:pt x="316" y="710"/>
                </a:lnTo>
                <a:lnTo>
                  <a:pt x="330" y="705"/>
                </a:lnTo>
                <a:lnTo>
                  <a:pt x="344" y="700"/>
                </a:lnTo>
                <a:lnTo>
                  <a:pt x="344" y="700"/>
                </a:lnTo>
                <a:lnTo>
                  <a:pt x="345" y="708"/>
                </a:lnTo>
                <a:lnTo>
                  <a:pt x="345" y="717"/>
                </a:lnTo>
                <a:lnTo>
                  <a:pt x="345" y="717"/>
                </a:lnTo>
                <a:close/>
                <a:moveTo>
                  <a:pt x="339" y="678"/>
                </a:moveTo>
                <a:lnTo>
                  <a:pt x="339" y="678"/>
                </a:lnTo>
                <a:lnTo>
                  <a:pt x="338" y="677"/>
                </a:lnTo>
                <a:lnTo>
                  <a:pt x="338" y="677"/>
                </a:lnTo>
                <a:lnTo>
                  <a:pt x="327" y="679"/>
                </a:lnTo>
                <a:lnTo>
                  <a:pt x="316" y="682"/>
                </a:lnTo>
                <a:lnTo>
                  <a:pt x="294" y="688"/>
                </a:lnTo>
                <a:lnTo>
                  <a:pt x="294" y="688"/>
                </a:lnTo>
                <a:lnTo>
                  <a:pt x="299" y="687"/>
                </a:lnTo>
                <a:lnTo>
                  <a:pt x="304" y="684"/>
                </a:lnTo>
                <a:lnTo>
                  <a:pt x="313" y="680"/>
                </a:lnTo>
                <a:lnTo>
                  <a:pt x="313" y="680"/>
                </a:lnTo>
                <a:lnTo>
                  <a:pt x="323" y="676"/>
                </a:lnTo>
                <a:lnTo>
                  <a:pt x="333" y="672"/>
                </a:lnTo>
                <a:lnTo>
                  <a:pt x="333" y="672"/>
                </a:lnTo>
                <a:lnTo>
                  <a:pt x="333" y="672"/>
                </a:lnTo>
                <a:lnTo>
                  <a:pt x="333" y="671"/>
                </a:lnTo>
                <a:lnTo>
                  <a:pt x="332" y="670"/>
                </a:lnTo>
                <a:lnTo>
                  <a:pt x="332" y="670"/>
                </a:lnTo>
                <a:lnTo>
                  <a:pt x="314" y="674"/>
                </a:lnTo>
                <a:lnTo>
                  <a:pt x="314" y="674"/>
                </a:lnTo>
                <a:lnTo>
                  <a:pt x="306" y="676"/>
                </a:lnTo>
                <a:lnTo>
                  <a:pt x="301" y="676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306" y="674"/>
                </a:lnTo>
                <a:lnTo>
                  <a:pt x="315" y="670"/>
                </a:lnTo>
                <a:lnTo>
                  <a:pt x="324" y="667"/>
                </a:lnTo>
                <a:lnTo>
                  <a:pt x="333" y="663"/>
                </a:lnTo>
                <a:lnTo>
                  <a:pt x="333" y="663"/>
                </a:lnTo>
                <a:lnTo>
                  <a:pt x="333" y="663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9" y="678"/>
                </a:lnTo>
                <a:lnTo>
                  <a:pt x="339" y="678"/>
                </a:lnTo>
                <a:close/>
                <a:moveTo>
                  <a:pt x="632" y="470"/>
                </a:moveTo>
                <a:lnTo>
                  <a:pt x="632" y="470"/>
                </a:lnTo>
                <a:lnTo>
                  <a:pt x="624" y="488"/>
                </a:lnTo>
                <a:lnTo>
                  <a:pt x="615" y="504"/>
                </a:lnTo>
                <a:lnTo>
                  <a:pt x="603" y="519"/>
                </a:lnTo>
                <a:lnTo>
                  <a:pt x="592" y="533"/>
                </a:lnTo>
                <a:lnTo>
                  <a:pt x="581" y="547"/>
                </a:lnTo>
                <a:lnTo>
                  <a:pt x="568" y="560"/>
                </a:lnTo>
                <a:lnTo>
                  <a:pt x="555" y="573"/>
                </a:lnTo>
                <a:lnTo>
                  <a:pt x="540" y="584"/>
                </a:lnTo>
                <a:lnTo>
                  <a:pt x="525" y="595"/>
                </a:lnTo>
                <a:lnTo>
                  <a:pt x="509" y="604"/>
                </a:lnTo>
                <a:lnTo>
                  <a:pt x="494" y="613"/>
                </a:lnTo>
                <a:lnTo>
                  <a:pt x="477" y="621"/>
                </a:lnTo>
                <a:lnTo>
                  <a:pt x="460" y="628"/>
                </a:lnTo>
                <a:lnTo>
                  <a:pt x="442" y="634"/>
                </a:lnTo>
                <a:lnTo>
                  <a:pt x="424" y="639"/>
                </a:lnTo>
                <a:lnTo>
                  <a:pt x="406" y="644"/>
                </a:lnTo>
                <a:lnTo>
                  <a:pt x="406" y="644"/>
                </a:lnTo>
                <a:lnTo>
                  <a:pt x="384" y="648"/>
                </a:lnTo>
                <a:lnTo>
                  <a:pt x="360" y="652"/>
                </a:lnTo>
                <a:lnTo>
                  <a:pt x="337" y="653"/>
                </a:lnTo>
                <a:lnTo>
                  <a:pt x="315" y="653"/>
                </a:lnTo>
                <a:lnTo>
                  <a:pt x="315" y="653"/>
                </a:lnTo>
                <a:lnTo>
                  <a:pt x="286" y="653"/>
                </a:lnTo>
                <a:lnTo>
                  <a:pt x="271" y="651"/>
                </a:lnTo>
                <a:lnTo>
                  <a:pt x="256" y="650"/>
                </a:lnTo>
                <a:lnTo>
                  <a:pt x="242" y="646"/>
                </a:lnTo>
                <a:lnTo>
                  <a:pt x="228" y="643"/>
                </a:lnTo>
                <a:lnTo>
                  <a:pt x="214" y="639"/>
                </a:lnTo>
                <a:lnTo>
                  <a:pt x="200" y="634"/>
                </a:lnTo>
                <a:lnTo>
                  <a:pt x="200" y="634"/>
                </a:lnTo>
                <a:lnTo>
                  <a:pt x="210" y="613"/>
                </a:lnTo>
                <a:lnTo>
                  <a:pt x="210" y="613"/>
                </a:lnTo>
                <a:lnTo>
                  <a:pt x="230" y="619"/>
                </a:lnTo>
                <a:lnTo>
                  <a:pt x="251" y="624"/>
                </a:lnTo>
                <a:lnTo>
                  <a:pt x="272" y="627"/>
                </a:lnTo>
                <a:lnTo>
                  <a:pt x="294" y="629"/>
                </a:lnTo>
                <a:lnTo>
                  <a:pt x="316" y="630"/>
                </a:lnTo>
                <a:lnTo>
                  <a:pt x="337" y="630"/>
                </a:lnTo>
                <a:lnTo>
                  <a:pt x="358" y="628"/>
                </a:lnTo>
                <a:lnTo>
                  <a:pt x="381" y="625"/>
                </a:lnTo>
                <a:lnTo>
                  <a:pt x="381" y="625"/>
                </a:lnTo>
                <a:lnTo>
                  <a:pt x="407" y="619"/>
                </a:lnTo>
                <a:lnTo>
                  <a:pt x="432" y="611"/>
                </a:lnTo>
                <a:lnTo>
                  <a:pt x="457" y="600"/>
                </a:lnTo>
                <a:lnTo>
                  <a:pt x="480" y="588"/>
                </a:lnTo>
                <a:lnTo>
                  <a:pt x="502" y="574"/>
                </a:lnTo>
                <a:lnTo>
                  <a:pt x="523" y="558"/>
                </a:lnTo>
                <a:lnTo>
                  <a:pt x="543" y="540"/>
                </a:lnTo>
                <a:lnTo>
                  <a:pt x="561" y="521"/>
                </a:lnTo>
                <a:lnTo>
                  <a:pt x="577" y="501"/>
                </a:lnTo>
                <a:lnTo>
                  <a:pt x="591" y="479"/>
                </a:lnTo>
                <a:lnTo>
                  <a:pt x="603" y="456"/>
                </a:lnTo>
                <a:lnTo>
                  <a:pt x="615" y="433"/>
                </a:lnTo>
                <a:lnTo>
                  <a:pt x="623" y="408"/>
                </a:lnTo>
                <a:lnTo>
                  <a:pt x="630" y="381"/>
                </a:lnTo>
                <a:lnTo>
                  <a:pt x="632" y="368"/>
                </a:lnTo>
                <a:lnTo>
                  <a:pt x="633" y="355"/>
                </a:lnTo>
                <a:lnTo>
                  <a:pt x="634" y="342"/>
                </a:lnTo>
                <a:lnTo>
                  <a:pt x="635" y="329"/>
                </a:lnTo>
                <a:lnTo>
                  <a:pt x="635" y="329"/>
                </a:lnTo>
                <a:lnTo>
                  <a:pt x="634" y="305"/>
                </a:lnTo>
                <a:lnTo>
                  <a:pt x="631" y="284"/>
                </a:lnTo>
                <a:lnTo>
                  <a:pt x="627" y="263"/>
                </a:lnTo>
                <a:lnTo>
                  <a:pt x="621" y="241"/>
                </a:lnTo>
                <a:lnTo>
                  <a:pt x="614" y="221"/>
                </a:lnTo>
                <a:lnTo>
                  <a:pt x="604" y="201"/>
                </a:lnTo>
                <a:lnTo>
                  <a:pt x="594" y="183"/>
                </a:lnTo>
                <a:lnTo>
                  <a:pt x="583" y="165"/>
                </a:lnTo>
                <a:lnTo>
                  <a:pt x="571" y="147"/>
                </a:lnTo>
                <a:lnTo>
                  <a:pt x="557" y="130"/>
                </a:lnTo>
                <a:lnTo>
                  <a:pt x="542" y="115"/>
                </a:lnTo>
                <a:lnTo>
                  <a:pt x="525" y="101"/>
                </a:lnTo>
                <a:lnTo>
                  <a:pt x="508" y="88"/>
                </a:lnTo>
                <a:lnTo>
                  <a:pt x="491" y="74"/>
                </a:lnTo>
                <a:lnTo>
                  <a:pt x="472" y="64"/>
                </a:lnTo>
                <a:lnTo>
                  <a:pt x="452" y="54"/>
                </a:lnTo>
                <a:lnTo>
                  <a:pt x="452" y="54"/>
                </a:lnTo>
                <a:lnTo>
                  <a:pt x="461" y="42"/>
                </a:lnTo>
                <a:lnTo>
                  <a:pt x="465" y="36"/>
                </a:lnTo>
                <a:lnTo>
                  <a:pt x="468" y="29"/>
                </a:lnTo>
                <a:lnTo>
                  <a:pt x="468" y="29"/>
                </a:lnTo>
                <a:lnTo>
                  <a:pt x="496" y="43"/>
                </a:lnTo>
                <a:lnTo>
                  <a:pt x="509" y="51"/>
                </a:lnTo>
                <a:lnTo>
                  <a:pt x="522" y="60"/>
                </a:lnTo>
                <a:lnTo>
                  <a:pt x="536" y="68"/>
                </a:lnTo>
                <a:lnTo>
                  <a:pt x="548" y="78"/>
                </a:lnTo>
                <a:lnTo>
                  <a:pt x="560" y="89"/>
                </a:lnTo>
                <a:lnTo>
                  <a:pt x="571" y="100"/>
                </a:lnTo>
                <a:lnTo>
                  <a:pt x="571" y="100"/>
                </a:lnTo>
                <a:lnTo>
                  <a:pt x="582" y="112"/>
                </a:lnTo>
                <a:lnTo>
                  <a:pt x="592" y="125"/>
                </a:lnTo>
                <a:lnTo>
                  <a:pt x="601" y="139"/>
                </a:lnTo>
                <a:lnTo>
                  <a:pt x="611" y="153"/>
                </a:lnTo>
                <a:lnTo>
                  <a:pt x="619" y="168"/>
                </a:lnTo>
                <a:lnTo>
                  <a:pt x="626" y="183"/>
                </a:lnTo>
                <a:lnTo>
                  <a:pt x="639" y="213"/>
                </a:lnTo>
                <a:lnTo>
                  <a:pt x="639" y="213"/>
                </a:lnTo>
                <a:lnTo>
                  <a:pt x="645" y="229"/>
                </a:lnTo>
                <a:lnTo>
                  <a:pt x="650" y="245"/>
                </a:lnTo>
                <a:lnTo>
                  <a:pt x="654" y="261"/>
                </a:lnTo>
                <a:lnTo>
                  <a:pt x="658" y="277"/>
                </a:lnTo>
                <a:lnTo>
                  <a:pt x="660" y="293"/>
                </a:lnTo>
                <a:lnTo>
                  <a:pt x="662" y="309"/>
                </a:lnTo>
                <a:lnTo>
                  <a:pt x="662" y="327"/>
                </a:lnTo>
                <a:lnTo>
                  <a:pt x="662" y="343"/>
                </a:lnTo>
                <a:lnTo>
                  <a:pt x="661" y="359"/>
                </a:lnTo>
                <a:lnTo>
                  <a:pt x="659" y="375"/>
                </a:lnTo>
                <a:lnTo>
                  <a:pt x="657" y="391"/>
                </a:lnTo>
                <a:lnTo>
                  <a:pt x="653" y="408"/>
                </a:lnTo>
                <a:lnTo>
                  <a:pt x="649" y="423"/>
                </a:lnTo>
                <a:lnTo>
                  <a:pt x="644" y="439"/>
                </a:lnTo>
                <a:lnTo>
                  <a:pt x="638" y="455"/>
                </a:lnTo>
                <a:lnTo>
                  <a:pt x="632" y="470"/>
                </a:lnTo>
                <a:lnTo>
                  <a:pt x="632" y="470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2382069" y="2184760"/>
            <a:ext cx="2772425" cy="2740152"/>
          </a:xfrm>
          <a:custGeom>
            <a:avLst/>
            <a:gdLst>
              <a:gd name="connsiteX0" fmla="*/ 0 w 2772425"/>
              <a:gd name="connsiteY0" fmla="*/ 216408 h 2740152"/>
              <a:gd name="connsiteX1" fmla="*/ 219456 w 2772425"/>
              <a:gd name="connsiteY1" fmla="*/ 88392 h 2740152"/>
              <a:gd name="connsiteX2" fmla="*/ 557784 w 2772425"/>
              <a:gd name="connsiteY2" fmla="*/ 6096 h 2740152"/>
              <a:gd name="connsiteX3" fmla="*/ 841248 w 2772425"/>
              <a:gd name="connsiteY3" fmla="*/ 6096 h 2740152"/>
              <a:gd name="connsiteX4" fmla="*/ 1060704 w 2772425"/>
              <a:gd name="connsiteY4" fmla="*/ 6096 h 2740152"/>
              <a:gd name="connsiteX5" fmla="*/ 1307592 w 2772425"/>
              <a:gd name="connsiteY5" fmla="*/ 42672 h 2740152"/>
              <a:gd name="connsiteX6" fmla="*/ 1600200 w 2772425"/>
              <a:gd name="connsiteY6" fmla="*/ 124968 h 2740152"/>
              <a:gd name="connsiteX7" fmla="*/ 1883664 w 2772425"/>
              <a:gd name="connsiteY7" fmla="*/ 262128 h 2740152"/>
              <a:gd name="connsiteX8" fmla="*/ 2157984 w 2772425"/>
              <a:gd name="connsiteY8" fmla="*/ 527304 h 2740152"/>
              <a:gd name="connsiteX9" fmla="*/ 2331720 w 2772425"/>
              <a:gd name="connsiteY9" fmla="*/ 664464 h 2740152"/>
              <a:gd name="connsiteX10" fmla="*/ 2514600 w 2772425"/>
              <a:gd name="connsiteY10" fmla="*/ 865632 h 2740152"/>
              <a:gd name="connsiteX11" fmla="*/ 2606040 w 2772425"/>
              <a:gd name="connsiteY11" fmla="*/ 1048512 h 2740152"/>
              <a:gd name="connsiteX12" fmla="*/ 2715768 w 2772425"/>
              <a:gd name="connsiteY12" fmla="*/ 1249680 h 2740152"/>
              <a:gd name="connsiteX13" fmla="*/ 2761488 w 2772425"/>
              <a:gd name="connsiteY13" fmla="*/ 1432560 h 2740152"/>
              <a:gd name="connsiteX14" fmla="*/ 2770632 w 2772425"/>
              <a:gd name="connsiteY14" fmla="*/ 1615440 h 2740152"/>
              <a:gd name="connsiteX15" fmla="*/ 2734056 w 2772425"/>
              <a:gd name="connsiteY15" fmla="*/ 1898904 h 2740152"/>
              <a:gd name="connsiteX16" fmla="*/ 2670048 w 2772425"/>
              <a:gd name="connsiteY16" fmla="*/ 2182368 h 2740152"/>
              <a:gd name="connsiteX17" fmla="*/ 2560320 w 2772425"/>
              <a:gd name="connsiteY17" fmla="*/ 2502408 h 2740152"/>
              <a:gd name="connsiteX18" fmla="*/ 2450592 w 2772425"/>
              <a:gd name="connsiteY18" fmla="*/ 2740152 h 2740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72425" h="2740152">
                <a:moveTo>
                  <a:pt x="0" y="216408"/>
                </a:moveTo>
                <a:cubicBezTo>
                  <a:pt x="63246" y="169926"/>
                  <a:pt x="126492" y="123444"/>
                  <a:pt x="219456" y="88392"/>
                </a:cubicBezTo>
                <a:cubicBezTo>
                  <a:pt x="312420" y="53340"/>
                  <a:pt x="454152" y="19812"/>
                  <a:pt x="557784" y="6096"/>
                </a:cubicBezTo>
                <a:cubicBezTo>
                  <a:pt x="661416" y="-7620"/>
                  <a:pt x="841248" y="6096"/>
                  <a:pt x="841248" y="6096"/>
                </a:cubicBezTo>
                <a:cubicBezTo>
                  <a:pt x="925068" y="6096"/>
                  <a:pt x="982980" y="0"/>
                  <a:pt x="1060704" y="6096"/>
                </a:cubicBezTo>
                <a:cubicBezTo>
                  <a:pt x="1138428" y="12192"/>
                  <a:pt x="1217676" y="22860"/>
                  <a:pt x="1307592" y="42672"/>
                </a:cubicBezTo>
                <a:cubicBezTo>
                  <a:pt x="1397508" y="62484"/>
                  <a:pt x="1504188" y="88392"/>
                  <a:pt x="1600200" y="124968"/>
                </a:cubicBezTo>
                <a:cubicBezTo>
                  <a:pt x="1696212" y="161544"/>
                  <a:pt x="1790700" y="195072"/>
                  <a:pt x="1883664" y="262128"/>
                </a:cubicBezTo>
                <a:cubicBezTo>
                  <a:pt x="1976628" y="329184"/>
                  <a:pt x="2083308" y="460248"/>
                  <a:pt x="2157984" y="527304"/>
                </a:cubicBezTo>
                <a:cubicBezTo>
                  <a:pt x="2232660" y="594360"/>
                  <a:pt x="2272284" y="608076"/>
                  <a:pt x="2331720" y="664464"/>
                </a:cubicBezTo>
                <a:cubicBezTo>
                  <a:pt x="2391156" y="720852"/>
                  <a:pt x="2468880" y="801624"/>
                  <a:pt x="2514600" y="865632"/>
                </a:cubicBezTo>
                <a:cubicBezTo>
                  <a:pt x="2560320" y="929640"/>
                  <a:pt x="2572512" y="984504"/>
                  <a:pt x="2606040" y="1048512"/>
                </a:cubicBezTo>
                <a:cubicBezTo>
                  <a:pt x="2639568" y="1112520"/>
                  <a:pt x="2689860" y="1185672"/>
                  <a:pt x="2715768" y="1249680"/>
                </a:cubicBezTo>
                <a:cubicBezTo>
                  <a:pt x="2741676" y="1313688"/>
                  <a:pt x="2752344" y="1371600"/>
                  <a:pt x="2761488" y="1432560"/>
                </a:cubicBezTo>
                <a:cubicBezTo>
                  <a:pt x="2770632" y="1493520"/>
                  <a:pt x="2775204" y="1537716"/>
                  <a:pt x="2770632" y="1615440"/>
                </a:cubicBezTo>
                <a:cubicBezTo>
                  <a:pt x="2766060" y="1693164"/>
                  <a:pt x="2750820" y="1804416"/>
                  <a:pt x="2734056" y="1898904"/>
                </a:cubicBezTo>
                <a:cubicBezTo>
                  <a:pt x="2717292" y="1993392"/>
                  <a:pt x="2699004" y="2081784"/>
                  <a:pt x="2670048" y="2182368"/>
                </a:cubicBezTo>
                <a:cubicBezTo>
                  <a:pt x="2641092" y="2282952"/>
                  <a:pt x="2596896" y="2409444"/>
                  <a:pt x="2560320" y="2502408"/>
                </a:cubicBezTo>
                <a:cubicBezTo>
                  <a:pt x="2523744" y="2595372"/>
                  <a:pt x="2487168" y="2667762"/>
                  <a:pt x="2450592" y="2740152"/>
                </a:cubicBezTo>
              </a:path>
            </a:pathLst>
          </a:custGeom>
          <a:noFill/>
          <a:ln w="25400">
            <a:solidFill>
              <a:srgbClr val="0057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Freeform 100"/>
          <p:cNvSpPr>
            <a:spLocks noEditPoints="1"/>
          </p:cNvSpPr>
          <p:nvPr/>
        </p:nvSpPr>
        <p:spPr bwMode="auto">
          <a:xfrm flipH="1" flipV="1">
            <a:off x="4210741" y="2352008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7" name="Freeform 100"/>
          <p:cNvSpPr>
            <a:spLocks noEditPoints="1"/>
          </p:cNvSpPr>
          <p:nvPr/>
        </p:nvSpPr>
        <p:spPr bwMode="auto">
          <a:xfrm flipH="1" flipV="1">
            <a:off x="4922872" y="3218359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8" name="Freeform 100"/>
          <p:cNvSpPr>
            <a:spLocks noEditPoints="1"/>
          </p:cNvSpPr>
          <p:nvPr/>
        </p:nvSpPr>
        <p:spPr bwMode="auto">
          <a:xfrm flipH="1" flipV="1">
            <a:off x="4886296" y="4333584"/>
            <a:ext cx="318188" cy="318189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00579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005790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5825119" y="2087799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960993" y="2213987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Freeform 30"/>
          <p:cNvSpPr>
            <a:spLocks noEditPoints="1"/>
          </p:cNvSpPr>
          <p:nvPr/>
        </p:nvSpPr>
        <p:spPr bwMode="auto">
          <a:xfrm>
            <a:off x="4747066" y="225392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505102" y="3050392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like.</a:t>
            </a:r>
            <a:endParaRPr lang="zh-CN" altLang="en-US" sz="1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640976" y="3176580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5427049" y="321652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445398" y="4174813"/>
            <a:ext cx="4292773" cy="62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4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4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581272" y="4301001"/>
            <a:ext cx="10125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5367345" y="434094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19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22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20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1376613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10473034">
            <a:off x="3101717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36011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49910" y="314378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1579018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058160" y="2524760"/>
            <a:ext cx="79248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058477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 rot="10800000">
            <a:off x="4837078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10473034">
            <a:off x="6562182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996476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310375" y="314378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5039483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518910" y="2514600"/>
            <a:ext cx="859155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18942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186932" y="2090041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 rot="10473034">
            <a:off x="9912036" y="2547474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005790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8346330" y="3743167"/>
            <a:ext cx="21764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</a:t>
            </a:r>
            <a:r>
              <a:rPr lang="en-US" altLang="zh-CN" sz="16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like. A designer can use default text to simulate what text would look like.</a:t>
            </a:r>
            <a:endParaRPr lang="zh-CN" altLang="en-US" sz="160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660229" y="3171216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endParaRPr lang="en-US" altLang="zh-CN" sz="24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8389337" y="321961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005790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9868535" y="2524760"/>
            <a:ext cx="79248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8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9868796" y="3149689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en-US" altLang="zh-CN" sz="2000" b="1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1606450" y="3669457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5132986" y="3673057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8480777" y="3691345"/>
            <a:ext cx="1325880" cy="0"/>
          </a:xfrm>
          <a:prstGeom prst="line">
            <a:avLst/>
          </a:prstGeom>
          <a:ln w="25400">
            <a:solidFill>
              <a:srgbClr val="0057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组合 28"/>
          <p:cNvGrpSpPr/>
          <p:nvPr/>
        </p:nvGrpSpPr>
        <p:grpSpPr>
          <a:xfrm>
            <a:off x="491140" y="556239"/>
            <a:ext cx="3534827" cy="727718"/>
            <a:chOff x="491140" y="556239"/>
            <a:chExt cx="3534827" cy="727718"/>
          </a:xfrm>
        </p:grpSpPr>
        <p:grpSp>
          <p:nvGrpSpPr>
            <p:cNvPr id="33" name="组合 42"/>
            <p:cNvGrpSpPr/>
            <p:nvPr/>
          </p:nvGrpSpPr>
          <p:grpSpPr>
            <a:xfrm rot="5400000">
              <a:off x="510225" y="537154"/>
              <a:ext cx="695274" cy="733444"/>
              <a:chOff x="4197350" y="2182813"/>
              <a:chExt cx="608013" cy="641350"/>
            </a:xfrm>
            <a:solidFill>
              <a:srgbClr val="005790"/>
            </a:solidFill>
          </p:grpSpPr>
          <p:sp>
            <p:nvSpPr>
              <p:cNvPr id="36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1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2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3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4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5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6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7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4" name="Freeform 59"/>
            <p:cNvSpPr>
              <a:spLocks noEditPoints="1"/>
            </p:cNvSpPr>
            <p:nvPr/>
          </p:nvSpPr>
          <p:spPr bwMode="auto">
            <a:xfrm rot="10800000" flipV="1">
              <a:off x="776864" y="1222998"/>
              <a:ext cx="3249103" cy="609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5790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TextBox 29"/>
            <p:cNvSpPr txBox="1"/>
            <p:nvPr/>
          </p:nvSpPr>
          <p:spPr>
            <a:xfrm>
              <a:off x="1239106" y="702374"/>
              <a:ext cx="262377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600">
                  <a:solidFill>
                    <a:srgbClr val="00579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6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组合 119"/>
          <p:cNvGrpSpPr/>
          <p:nvPr/>
        </p:nvGrpSpPr>
        <p:grpSpPr>
          <a:xfrm>
            <a:off x="-70338" y="-530665"/>
            <a:ext cx="3753401" cy="8042289"/>
            <a:chOff x="-84138" y="-2974976"/>
            <a:chExt cx="5975351" cy="12803189"/>
          </a:xfrm>
          <a:solidFill>
            <a:srgbClr val="005790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895350" y="-2974976"/>
              <a:ext cx="4995863" cy="4005263"/>
            </a:xfrm>
            <a:custGeom>
              <a:avLst/>
              <a:gdLst>
                <a:gd name="T0" fmla="*/ 945 w 1331"/>
                <a:gd name="T1" fmla="*/ 310 h 1067"/>
                <a:gd name="T2" fmla="*/ 861 w 1331"/>
                <a:gd name="T3" fmla="*/ 289 h 1067"/>
                <a:gd name="T4" fmla="*/ 793 w 1331"/>
                <a:gd name="T5" fmla="*/ 304 h 1067"/>
                <a:gd name="T6" fmla="*/ 696 w 1331"/>
                <a:gd name="T7" fmla="*/ 419 h 1067"/>
                <a:gd name="T8" fmla="*/ 730 w 1331"/>
                <a:gd name="T9" fmla="*/ 88 h 1067"/>
                <a:gd name="T10" fmla="*/ 668 w 1331"/>
                <a:gd name="T11" fmla="*/ 110 h 1067"/>
                <a:gd name="T12" fmla="*/ 592 w 1331"/>
                <a:gd name="T13" fmla="*/ 76 h 1067"/>
                <a:gd name="T14" fmla="*/ 614 w 1331"/>
                <a:gd name="T15" fmla="*/ 311 h 1067"/>
                <a:gd name="T16" fmla="*/ 572 w 1331"/>
                <a:gd name="T17" fmla="*/ 312 h 1067"/>
                <a:gd name="T18" fmla="*/ 511 w 1331"/>
                <a:gd name="T19" fmla="*/ 241 h 1067"/>
                <a:gd name="T20" fmla="*/ 405 w 1331"/>
                <a:gd name="T21" fmla="*/ 72 h 1067"/>
                <a:gd name="T22" fmla="*/ 343 w 1331"/>
                <a:gd name="T23" fmla="*/ 196 h 1067"/>
                <a:gd name="T24" fmla="*/ 245 w 1331"/>
                <a:gd name="T25" fmla="*/ 235 h 1067"/>
                <a:gd name="T26" fmla="*/ 231 w 1331"/>
                <a:gd name="T27" fmla="*/ 54 h 1067"/>
                <a:gd name="T28" fmla="*/ 157 w 1331"/>
                <a:gd name="T29" fmla="*/ 152 h 1067"/>
                <a:gd name="T30" fmla="*/ 665 w 1331"/>
                <a:gd name="T31" fmla="*/ 522 h 1067"/>
                <a:gd name="T32" fmla="*/ 8 w 1331"/>
                <a:gd name="T33" fmla="*/ 88 h 1067"/>
                <a:gd name="T34" fmla="*/ 290 w 1331"/>
                <a:gd name="T35" fmla="*/ 525 h 1067"/>
                <a:gd name="T36" fmla="*/ 688 w 1331"/>
                <a:gd name="T37" fmla="*/ 620 h 1067"/>
                <a:gd name="T38" fmla="*/ 863 w 1331"/>
                <a:gd name="T39" fmla="*/ 795 h 1067"/>
                <a:gd name="T40" fmla="*/ 44 w 1331"/>
                <a:gd name="T41" fmla="*/ 155 h 1067"/>
                <a:gd name="T42" fmla="*/ 782 w 1331"/>
                <a:gd name="T43" fmla="*/ 421 h 1067"/>
                <a:gd name="T44" fmla="*/ 836 w 1331"/>
                <a:gd name="T45" fmla="*/ 428 h 1067"/>
                <a:gd name="T46" fmla="*/ 861 w 1331"/>
                <a:gd name="T47" fmla="*/ 411 h 1067"/>
                <a:gd name="T48" fmla="*/ 878 w 1331"/>
                <a:gd name="T49" fmla="*/ 395 h 1067"/>
                <a:gd name="T50" fmla="*/ 874 w 1331"/>
                <a:gd name="T51" fmla="*/ 366 h 1067"/>
                <a:gd name="T52" fmla="*/ 804 w 1331"/>
                <a:gd name="T53" fmla="*/ 381 h 1067"/>
                <a:gd name="T54" fmla="*/ 714 w 1331"/>
                <a:gd name="T55" fmla="*/ 461 h 1067"/>
                <a:gd name="T56" fmla="*/ 676 w 1331"/>
                <a:gd name="T57" fmla="*/ 323 h 1067"/>
                <a:gd name="T58" fmla="*/ 632 w 1331"/>
                <a:gd name="T59" fmla="*/ 388 h 1067"/>
                <a:gd name="T60" fmla="*/ 535 w 1331"/>
                <a:gd name="T61" fmla="*/ 400 h 1067"/>
                <a:gd name="T62" fmla="*/ 545 w 1331"/>
                <a:gd name="T63" fmla="*/ 331 h 1067"/>
                <a:gd name="T64" fmla="*/ 397 w 1331"/>
                <a:gd name="T65" fmla="*/ 391 h 1067"/>
                <a:gd name="T66" fmla="*/ 440 w 1331"/>
                <a:gd name="T67" fmla="*/ 195 h 1067"/>
                <a:gd name="T68" fmla="*/ 482 w 1331"/>
                <a:gd name="T69" fmla="*/ 235 h 1067"/>
                <a:gd name="T70" fmla="*/ 423 w 1331"/>
                <a:gd name="T71" fmla="*/ 165 h 1067"/>
                <a:gd name="T72" fmla="*/ 385 w 1331"/>
                <a:gd name="T73" fmla="*/ 307 h 1067"/>
                <a:gd name="T74" fmla="*/ 371 w 1331"/>
                <a:gd name="T75" fmla="*/ 325 h 1067"/>
                <a:gd name="T76" fmla="*/ 295 w 1331"/>
                <a:gd name="T77" fmla="*/ 321 h 1067"/>
                <a:gd name="T78" fmla="*/ 254 w 1331"/>
                <a:gd name="T79" fmla="*/ 235 h 1067"/>
                <a:gd name="T80" fmla="*/ 189 w 1331"/>
                <a:gd name="T81" fmla="*/ 189 h 1067"/>
                <a:gd name="T82" fmla="*/ 200 w 1331"/>
                <a:gd name="T83" fmla="*/ 183 h 1067"/>
                <a:gd name="T84" fmla="*/ 261 w 1331"/>
                <a:gd name="T85" fmla="*/ 257 h 1067"/>
                <a:gd name="T86" fmla="*/ 526 w 1331"/>
                <a:gd name="T87" fmla="*/ 445 h 1067"/>
                <a:gd name="T88" fmla="*/ 639 w 1331"/>
                <a:gd name="T89" fmla="*/ 461 h 1067"/>
                <a:gd name="T90" fmla="*/ 785 w 1331"/>
                <a:gd name="T91" fmla="*/ 497 h 1067"/>
                <a:gd name="T92" fmla="*/ 103 w 1331"/>
                <a:gd name="T93" fmla="*/ 179 h 1067"/>
                <a:gd name="T94" fmla="*/ 772 w 1331"/>
                <a:gd name="T95" fmla="*/ 581 h 1067"/>
                <a:gd name="T96" fmla="*/ 614 w 1331"/>
                <a:gd name="T97" fmla="*/ 543 h 1067"/>
                <a:gd name="T98" fmla="*/ 472 w 1331"/>
                <a:gd name="T99" fmla="*/ 521 h 1067"/>
                <a:gd name="T100" fmla="*/ 314 w 1331"/>
                <a:gd name="T101" fmla="*/ 442 h 1067"/>
                <a:gd name="T102" fmla="*/ 821 w 1331"/>
                <a:gd name="T103" fmla="*/ 570 h 1067"/>
                <a:gd name="T104" fmla="*/ 898 w 1331"/>
                <a:gd name="T105" fmla="*/ 528 h 1067"/>
                <a:gd name="T106" fmla="*/ 839 w 1331"/>
                <a:gd name="T107" fmla="*/ 603 h 1067"/>
                <a:gd name="T108" fmla="*/ 871 w 1331"/>
                <a:gd name="T109" fmla="*/ 947 h 1067"/>
                <a:gd name="T110" fmla="*/ 777 w 1331"/>
                <a:gd name="T111" fmla="*/ 994 h 1067"/>
                <a:gd name="T112" fmla="*/ 858 w 1331"/>
                <a:gd name="T113" fmla="*/ 879 h 1067"/>
                <a:gd name="T114" fmla="*/ 811 w 1331"/>
                <a:gd name="T115" fmla="*/ 979 h 1067"/>
                <a:gd name="T116" fmla="*/ 802 w 1331"/>
                <a:gd name="T117" fmla="*/ 1002 h 1067"/>
                <a:gd name="T118" fmla="*/ 956 w 1331"/>
                <a:gd name="T119" fmla="*/ 924 h 1067"/>
                <a:gd name="T120" fmla="*/ 941 w 1331"/>
                <a:gd name="T121" fmla="*/ 858 h 1067"/>
                <a:gd name="T122" fmla="*/ 894 w 1331"/>
                <a:gd name="T123" fmla="*/ 763 h 1067"/>
                <a:gd name="T124" fmla="*/ 1004 w 1331"/>
                <a:gd name="T125" fmla="*/ 746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1" h="1067">
                  <a:moveTo>
                    <a:pt x="1319" y="647"/>
                  </a:moveTo>
                  <a:cubicBezTo>
                    <a:pt x="1308" y="639"/>
                    <a:pt x="1295" y="640"/>
                    <a:pt x="1283" y="643"/>
                  </a:cubicBezTo>
                  <a:cubicBezTo>
                    <a:pt x="1262" y="649"/>
                    <a:pt x="1242" y="656"/>
                    <a:pt x="1221" y="661"/>
                  </a:cubicBezTo>
                  <a:cubicBezTo>
                    <a:pt x="1196" y="668"/>
                    <a:pt x="1171" y="674"/>
                    <a:pt x="1146" y="679"/>
                  </a:cubicBezTo>
                  <a:cubicBezTo>
                    <a:pt x="1124" y="684"/>
                    <a:pt x="1101" y="686"/>
                    <a:pt x="1079" y="690"/>
                  </a:cubicBezTo>
                  <a:cubicBezTo>
                    <a:pt x="1061" y="693"/>
                    <a:pt x="1043" y="694"/>
                    <a:pt x="1024" y="693"/>
                  </a:cubicBezTo>
                  <a:cubicBezTo>
                    <a:pt x="1016" y="692"/>
                    <a:pt x="1010" y="689"/>
                    <a:pt x="1004" y="683"/>
                  </a:cubicBezTo>
                  <a:cubicBezTo>
                    <a:pt x="985" y="668"/>
                    <a:pt x="970" y="650"/>
                    <a:pt x="961" y="627"/>
                  </a:cubicBezTo>
                  <a:cubicBezTo>
                    <a:pt x="959" y="624"/>
                    <a:pt x="957" y="621"/>
                    <a:pt x="955" y="618"/>
                  </a:cubicBezTo>
                  <a:cubicBezTo>
                    <a:pt x="943" y="599"/>
                    <a:pt x="932" y="580"/>
                    <a:pt x="920" y="561"/>
                  </a:cubicBezTo>
                  <a:cubicBezTo>
                    <a:pt x="920" y="560"/>
                    <a:pt x="921" y="559"/>
                    <a:pt x="921" y="559"/>
                  </a:cubicBezTo>
                  <a:cubicBezTo>
                    <a:pt x="924" y="557"/>
                    <a:pt x="926" y="556"/>
                    <a:pt x="928" y="555"/>
                  </a:cubicBezTo>
                  <a:cubicBezTo>
                    <a:pt x="958" y="539"/>
                    <a:pt x="988" y="524"/>
                    <a:pt x="1013" y="502"/>
                  </a:cubicBezTo>
                  <a:cubicBezTo>
                    <a:pt x="1030" y="488"/>
                    <a:pt x="1045" y="471"/>
                    <a:pt x="1060" y="456"/>
                  </a:cubicBezTo>
                  <a:cubicBezTo>
                    <a:pt x="1080" y="437"/>
                    <a:pt x="1078" y="413"/>
                    <a:pt x="1073" y="389"/>
                  </a:cubicBezTo>
                  <a:cubicBezTo>
                    <a:pt x="1071" y="380"/>
                    <a:pt x="1067" y="371"/>
                    <a:pt x="1065" y="362"/>
                  </a:cubicBezTo>
                  <a:cubicBezTo>
                    <a:pt x="1063" y="355"/>
                    <a:pt x="1056" y="350"/>
                    <a:pt x="1050" y="354"/>
                  </a:cubicBezTo>
                  <a:cubicBezTo>
                    <a:pt x="1038" y="360"/>
                    <a:pt x="1024" y="364"/>
                    <a:pt x="1013" y="375"/>
                  </a:cubicBezTo>
                  <a:cubicBezTo>
                    <a:pt x="988" y="399"/>
                    <a:pt x="961" y="419"/>
                    <a:pt x="933" y="440"/>
                  </a:cubicBezTo>
                  <a:cubicBezTo>
                    <a:pt x="931" y="441"/>
                    <a:pt x="930" y="442"/>
                    <a:pt x="928" y="444"/>
                  </a:cubicBezTo>
                  <a:cubicBezTo>
                    <a:pt x="917" y="451"/>
                    <a:pt x="906" y="458"/>
                    <a:pt x="894" y="466"/>
                  </a:cubicBezTo>
                  <a:cubicBezTo>
                    <a:pt x="891" y="468"/>
                    <a:pt x="888" y="470"/>
                    <a:pt x="885" y="472"/>
                  </a:cubicBezTo>
                  <a:cubicBezTo>
                    <a:pt x="882" y="463"/>
                    <a:pt x="879" y="455"/>
                    <a:pt x="875" y="448"/>
                  </a:cubicBezTo>
                  <a:cubicBezTo>
                    <a:pt x="871" y="441"/>
                    <a:pt x="866" y="435"/>
                    <a:pt x="861" y="429"/>
                  </a:cubicBezTo>
                  <a:cubicBezTo>
                    <a:pt x="862" y="427"/>
                    <a:pt x="863" y="426"/>
                    <a:pt x="864" y="426"/>
                  </a:cubicBezTo>
                  <a:cubicBezTo>
                    <a:pt x="899" y="411"/>
                    <a:pt x="927" y="386"/>
                    <a:pt x="957" y="363"/>
                  </a:cubicBezTo>
                  <a:cubicBezTo>
                    <a:pt x="967" y="356"/>
                    <a:pt x="976" y="347"/>
                    <a:pt x="984" y="338"/>
                  </a:cubicBezTo>
                  <a:cubicBezTo>
                    <a:pt x="1004" y="315"/>
                    <a:pt x="1024" y="292"/>
                    <a:pt x="1043" y="269"/>
                  </a:cubicBezTo>
                  <a:cubicBezTo>
                    <a:pt x="1050" y="261"/>
                    <a:pt x="1056" y="253"/>
                    <a:pt x="1061" y="245"/>
                  </a:cubicBezTo>
                  <a:cubicBezTo>
                    <a:pt x="1094" y="197"/>
                    <a:pt x="1115" y="144"/>
                    <a:pt x="1130" y="88"/>
                  </a:cubicBezTo>
                  <a:cubicBezTo>
                    <a:pt x="1109" y="88"/>
                    <a:pt x="1109" y="88"/>
                    <a:pt x="1109" y="88"/>
                  </a:cubicBezTo>
                  <a:cubicBezTo>
                    <a:pt x="1101" y="112"/>
                    <a:pt x="1094" y="135"/>
                    <a:pt x="1086" y="159"/>
                  </a:cubicBezTo>
                  <a:cubicBezTo>
                    <a:pt x="1074" y="196"/>
                    <a:pt x="1054" y="229"/>
                    <a:pt x="1029" y="259"/>
                  </a:cubicBezTo>
                  <a:cubicBezTo>
                    <a:pt x="1016" y="275"/>
                    <a:pt x="1001" y="290"/>
                    <a:pt x="988" y="307"/>
                  </a:cubicBezTo>
                  <a:cubicBezTo>
                    <a:pt x="981" y="316"/>
                    <a:pt x="973" y="325"/>
                    <a:pt x="965" y="333"/>
                  </a:cubicBezTo>
                  <a:cubicBezTo>
                    <a:pt x="971" y="322"/>
                    <a:pt x="976" y="309"/>
                    <a:pt x="981" y="298"/>
                  </a:cubicBezTo>
                  <a:cubicBezTo>
                    <a:pt x="987" y="285"/>
                    <a:pt x="995" y="272"/>
                    <a:pt x="990" y="258"/>
                  </a:cubicBezTo>
                  <a:cubicBezTo>
                    <a:pt x="990" y="256"/>
                    <a:pt x="987" y="257"/>
                    <a:pt x="988" y="258"/>
                  </a:cubicBezTo>
                  <a:cubicBezTo>
                    <a:pt x="993" y="274"/>
                    <a:pt x="980" y="294"/>
                    <a:pt x="973" y="307"/>
                  </a:cubicBezTo>
                  <a:cubicBezTo>
                    <a:pt x="970" y="313"/>
                    <a:pt x="967" y="319"/>
                    <a:pt x="965" y="326"/>
                  </a:cubicBezTo>
                  <a:cubicBezTo>
                    <a:pt x="963" y="331"/>
                    <a:pt x="960" y="336"/>
                    <a:pt x="958" y="341"/>
                  </a:cubicBezTo>
                  <a:cubicBezTo>
                    <a:pt x="950" y="348"/>
                    <a:pt x="942" y="354"/>
                    <a:pt x="934" y="361"/>
                  </a:cubicBezTo>
                  <a:cubicBezTo>
                    <a:pt x="932" y="362"/>
                    <a:pt x="930" y="363"/>
                    <a:pt x="927" y="365"/>
                  </a:cubicBezTo>
                  <a:cubicBezTo>
                    <a:pt x="936" y="353"/>
                    <a:pt x="938" y="341"/>
                    <a:pt x="938" y="327"/>
                  </a:cubicBezTo>
                  <a:cubicBezTo>
                    <a:pt x="938" y="327"/>
                    <a:pt x="937" y="327"/>
                    <a:pt x="937" y="327"/>
                  </a:cubicBezTo>
                  <a:cubicBezTo>
                    <a:pt x="940" y="321"/>
                    <a:pt x="942" y="315"/>
                    <a:pt x="945" y="310"/>
                  </a:cubicBezTo>
                  <a:cubicBezTo>
                    <a:pt x="947" y="305"/>
                    <a:pt x="950" y="300"/>
                    <a:pt x="952" y="295"/>
                  </a:cubicBezTo>
                  <a:cubicBezTo>
                    <a:pt x="953" y="290"/>
                    <a:pt x="957" y="279"/>
                    <a:pt x="954" y="274"/>
                  </a:cubicBezTo>
                  <a:cubicBezTo>
                    <a:pt x="953" y="273"/>
                    <a:pt x="952" y="274"/>
                    <a:pt x="952" y="274"/>
                  </a:cubicBezTo>
                  <a:cubicBezTo>
                    <a:pt x="956" y="281"/>
                    <a:pt x="949" y="297"/>
                    <a:pt x="946" y="303"/>
                  </a:cubicBezTo>
                  <a:cubicBezTo>
                    <a:pt x="942" y="309"/>
                    <a:pt x="940" y="315"/>
                    <a:pt x="937" y="322"/>
                  </a:cubicBezTo>
                  <a:cubicBezTo>
                    <a:pt x="936" y="316"/>
                    <a:pt x="933" y="313"/>
                    <a:pt x="928" y="313"/>
                  </a:cubicBezTo>
                  <a:cubicBezTo>
                    <a:pt x="935" y="299"/>
                    <a:pt x="940" y="285"/>
                    <a:pt x="944" y="270"/>
                  </a:cubicBezTo>
                  <a:cubicBezTo>
                    <a:pt x="945" y="269"/>
                    <a:pt x="942" y="268"/>
                    <a:pt x="942" y="270"/>
                  </a:cubicBezTo>
                  <a:cubicBezTo>
                    <a:pt x="937" y="285"/>
                    <a:pt x="931" y="299"/>
                    <a:pt x="925" y="313"/>
                  </a:cubicBezTo>
                  <a:cubicBezTo>
                    <a:pt x="923" y="313"/>
                    <a:pt x="922" y="313"/>
                    <a:pt x="920" y="313"/>
                  </a:cubicBezTo>
                  <a:cubicBezTo>
                    <a:pt x="919" y="314"/>
                    <a:pt x="917" y="314"/>
                    <a:pt x="915" y="314"/>
                  </a:cubicBezTo>
                  <a:cubicBezTo>
                    <a:pt x="916" y="313"/>
                    <a:pt x="916" y="312"/>
                    <a:pt x="917" y="311"/>
                  </a:cubicBezTo>
                  <a:cubicBezTo>
                    <a:pt x="922" y="296"/>
                    <a:pt x="926" y="281"/>
                    <a:pt x="930" y="266"/>
                  </a:cubicBezTo>
                  <a:cubicBezTo>
                    <a:pt x="931" y="265"/>
                    <a:pt x="928" y="264"/>
                    <a:pt x="928" y="266"/>
                  </a:cubicBezTo>
                  <a:cubicBezTo>
                    <a:pt x="924" y="278"/>
                    <a:pt x="920" y="291"/>
                    <a:pt x="916" y="304"/>
                  </a:cubicBezTo>
                  <a:cubicBezTo>
                    <a:pt x="915" y="308"/>
                    <a:pt x="914" y="312"/>
                    <a:pt x="912" y="315"/>
                  </a:cubicBezTo>
                  <a:cubicBezTo>
                    <a:pt x="910" y="316"/>
                    <a:pt x="908" y="317"/>
                    <a:pt x="906" y="318"/>
                  </a:cubicBezTo>
                  <a:cubicBezTo>
                    <a:pt x="906" y="316"/>
                    <a:pt x="906" y="315"/>
                    <a:pt x="906" y="314"/>
                  </a:cubicBezTo>
                  <a:cubicBezTo>
                    <a:pt x="906" y="312"/>
                    <a:pt x="904" y="312"/>
                    <a:pt x="904" y="314"/>
                  </a:cubicBezTo>
                  <a:cubicBezTo>
                    <a:pt x="904" y="316"/>
                    <a:pt x="904" y="317"/>
                    <a:pt x="904" y="319"/>
                  </a:cubicBezTo>
                  <a:cubicBezTo>
                    <a:pt x="900" y="321"/>
                    <a:pt x="897" y="323"/>
                    <a:pt x="894" y="325"/>
                  </a:cubicBezTo>
                  <a:cubicBezTo>
                    <a:pt x="894" y="325"/>
                    <a:pt x="894" y="324"/>
                    <a:pt x="894" y="324"/>
                  </a:cubicBezTo>
                  <a:cubicBezTo>
                    <a:pt x="894" y="323"/>
                    <a:pt x="893" y="323"/>
                    <a:pt x="893" y="323"/>
                  </a:cubicBezTo>
                  <a:cubicBezTo>
                    <a:pt x="896" y="309"/>
                    <a:pt x="899" y="295"/>
                    <a:pt x="900" y="280"/>
                  </a:cubicBezTo>
                  <a:cubicBezTo>
                    <a:pt x="901" y="278"/>
                    <a:pt x="898" y="278"/>
                    <a:pt x="898" y="280"/>
                  </a:cubicBezTo>
                  <a:cubicBezTo>
                    <a:pt x="896" y="297"/>
                    <a:pt x="892" y="314"/>
                    <a:pt x="887" y="331"/>
                  </a:cubicBezTo>
                  <a:cubicBezTo>
                    <a:pt x="885" y="332"/>
                    <a:pt x="884" y="333"/>
                    <a:pt x="882" y="334"/>
                  </a:cubicBezTo>
                  <a:cubicBezTo>
                    <a:pt x="882" y="332"/>
                    <a:pt x="882" y="330"/>
                    <a:pt x="882" y="328"/>
                  </a:cubicBezTo>
                  <a:cubicBezTo>
                    <a:pt x="882" y="327"/>
                    <a:pt x="880" y="327"/>
                    <a:pt x="880" y="328"/>
                  </a:cubicBezTo>
                  <a:cubicBezTo>
                    <a:pt x="880" y="330"/>
                    <a:pt x="880" y="333"/>
                    <a:pt x="880" y="335"/>
                  </a:cubicBezTo>
                  <a:cubicBezTo>
                    <a:pt x="879" y="335"/>
                    <a:pt x="877" y="336"/>
                    <a:pt x="876" y="336"/>
                  </a:cubicBezTo>
                  <a:cubicBezTo>
                    <a:pt x="881" y="321"/>
                    <a:pt x="885" y="306"/>
                    <a:pt x="886" y="290"/>
                  </a:cubicBezTo>
                  <a:cubicBezTo>
                    <a:pt x="886" y="289"/>
                    <a:pt x="884" y="289"/>
                    <a:pt x="884" y="290"/>
                  </a:cubicBezTo>
                  <a:cubicBezTo>
                    <a:pt x="882" y="306"/>
                    <a:pt x="878" y="322"/>
                    <a:pt x="873" y="337"/>
                  </a:cubicBezTo>
                  <a:cubicBezTo>
                    <a:pt x="871" y="337"/>
                    <a:pt x="870" y="337"/>
                    <a:pt x="869" y="337"/>
                  </a:cubicBezTo>
                  <a:cubicBezTo>
                    <a:pt x="868" y="337"/>
                    <a:pt x="867" y="337"/>
                    <a:pt x="866" y="337"/>
                  </a:cubicBezTo>
                  <a:cubicBezTo>
                    <a:pt x="866" y="336"/>
                    <a:pt x="866" y="334"/>
                    <a:pt x="865" y="332"/>
                  </a:cubicBezTo>
                  <a:cubicBezTo>
                    <a:pt x="865" y="332"/>
                    <a:pt x="865" y="332"/>
                    <a:pt x="865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3" y="332"/>
                    <a:pt x="863" y="332"/>
                    <a:pt x="863" y="332"/>
                  </a:cubicBezTo>
                  <a:cubicBezTo>
                    <a:pt x="864" y="333"/>
                    <a:pt x="865" y="335"/>
                    <a:pt x="866" y="337"/>
                  </a:cubicBezTo>
                  <a:cubicBezTo>
                    <a:pt x="863" y="338"/>
                    <a:pt x="860" y="339"/>
                    <a:pt x="858" y="340"/>
                  </a:cubicBezTo>
                  <a:cubicBezTo>
                    <a:pt x="858" y="339"/>
                    <a:pt x="858" y="338"/>
                    <a:pt x="858" y="338"/>
                  </a:cubicBezTo>
                  <a:cubicBezTo>
                    <a:pt x="859" y="333"/>
                    <a:pt x="859" y="329"/>
                    <a:pt x="860" y="325"/>
                  </a:cubicBezTo>
                  <a:cubicBezTo>
                    <a:pt x="862" y="313"/>
                    <a:pt x="865" y="302"/>
                    <a:pt x="862" y="290"/>
                  </a:cubicBezTo>
                  <a:cubicBezTo>
                    <a:pt x="862" y="289"/>
                    <a:pt x="861" y="289"/>
                    <a:pt x="861" y="289"/>
                  </a:cubicBezTo>
                  <a:cubicBezTo>
                    <a:pt x="864" y="279"/>
                    <a:pt x="864" y="269"/>
                    <a:pt x="858" y="261"/>
                  </a:cubicBezTo>
                  <a:cubicBezTo>
                    <a:pt x="857" y="260"/>
                    <a:pt x="855" y="262"/>
                    <a:pt x="856" y="263"/>
                  </a:cubicBezTo>
                  <a:cubicBezTo>
                    <a:pt x="864" y="274"/>
                    <a:pt x="858" y="288"/>
                    <a:pt x="854" y="299"/>
                  </a:cubicBezTo>
                  <a:cubicBezTo>
                    <a:pt x="851" y="306"/>
                    <a:pt x="850" y="317"/>
                    <a:pt x="843" y="321"/>
                  </a:cubicBezTo>
                  <a:cubicBezTo>
                    <a:pt x="842" y="322"/>
                    <a:pt x="842" y="323"/>
                    <a:pt x="843" y="323"/>
                  </a:cubicBezTo>
                  <a:cubicBezTo>
                    <a:pt x="853" y="321"/>
                    <a:pt x="855" y="305"/>
                    <a:pt x="858" y="298"/>
                  </a:cubicBezTo>
                  <a:cubicBezTo>
                    <a:pt x="859" y="295"/>
                    <a:pt x="859" y="293"/>
                    <a:pt x="860" y="291"/>
                  </a:cubicBezTo>
                  <a:cubicBezTo>
                    <a:pt x="863" y="305"/>
                    <a:pt x="859" y="318"/>
                    <a:pt x="856" y="332"/>
                  </a:cubicBezTo>
                  <a:cubicBezTo>
                    <a:pt x="855" y="335"/>
                    <a:pt x="855" y="339"/>
                    <a:pt x="854" y="342"/>
                  </a:cubicBezTo>
                  <a:cubicBezTo>
                    <a:pt x="850" y="345"/>
                    <a:pt x="846" y="348"/>
                    <a:pt x="842" y="351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9"/>
                    <a:pt x="840" y="349"/>
                    <a:pt x="840" y="350"/>
                  </a:cubicBezTo>
                  <a:cubicBezTo>
                    <a:pt x="840" y="351"/>
                    <a:pt x="840" y="351"/>
                    <a:pt x="840" y="352"/>
                  </a:cubicBezTo>
                  <a:cubicBezTo>
                    <a:pt x="838" y="354"/>
                    <a:pt x="836" y="355"/>
                    <a:pt x="834" y="357"/>
                  </a:cubicBezTo>
                  <a:cubicBezTo>
                    <a:pt x="837" y="343"/>
                    <a:pt x="840" y="330"/>
                    <a:pt x="842" y="316"/>
                  </a:cubicBezTo>
                  <a:cubicBezTo>
                    <a:pt x="842" y="315"/>
                    <a:pt x="840" y="315"/>
                    <a:pt x="840" y="316"/>
                  </a:cubicBezTo>
                  <a:cubicBezTo>
                    <a:pt x="837" y="331"/>
                    <a:pt x="834" y="345"/>
                    <a:pt x="830" y="360"/>
                  </a:cubicBezTo>
                  <a:cubicBezTo>
                    <a:pt x="830" y="360"/>
                    <a:pt x="830" y="360"/>
                    <a:pt x="830" y="360"/>
                  </a:cubicBezTo>
                  <a:cubicBezTo>
                    <a:pt x="830" y="358"/>
                    <a:pt x="830" y="356"/>
                    <a:pt x="830" y="354"/>
                  </a:cubicBezTo>
                  <a:cubicBezTo>
                    <a:pt x="830" y="353"/>
                    <a:pt x="828" y="353"/>
                    <a:pt x="828" y="354"/>
                  </a:cubicBezTo>
                  <a:cubicBezTo>
                    <a:pt x="828" y="356"/>
                    <a:pt x="828" y="359"/>
                    <a:pt x="829" y="361"/>
                  </a:cubicBezTo>
                  <a:cubicBezTo>
                    <a:pt x="827" y="362"/>
                    <a:pt x="825" y="364"/>
                    <a:pt x="823" y="365"/>
                  </a:cubicBezTo>
                  <a:cubicBezTo>
                    <a:pt x="823" y="365"/>
                    <a:pt x="823" y="366"/>
                    <a:pt x="822" y="366"/>
                  </a:cubicBezTo>
                  <a:cubicBezTo>
                    <a:pt x="822" y="364"/>
                    <a:pt x="822" y="362"/>
                    <a:pt x="821" y="360"/>
                  </a:cubicBezTo>
                  <a:cubicBezTo>
                    <a:pt x="821" y="359"/>
                    <a:pt x="820" y="360"/>
                    <a:pt x="821" y="360"/>
                  </a:cubicBezTo>
                  <a:cubicBezTo>
                    <a:pt x="821" y="362"/>
                    <a:pt x="821" y="364"/>
                    <a:pt x="821" y="366"/>
                  </a:cubicBezTo>
                  <a:cubicBezTo>
                    <a:pt x="818" y="368"/>
                    <a:pt x="815" y="370"/>
                    <a:pt x="812" y="371"/>
                  </a:cubicBezTo>
                  <a:cubicBezTo>
                    <a:pt x="821" y="347"/>
                    <a:pt x="826" y="320"/>
                    <a:pt x="826" y="296"/>
                  </a:cubicBezTo>
                  <a:cubicBezTo>
                    <a:pt x="826" y="294"/>
                    <a:pt x="824" y="294"/>
                    <a:pt x="824" y="296"/>
                  </a:cubicBezTo>
                  <a:cubicBezTo>
                    <a:pt x="824" y="321"/>
                    <a:pt x="817" y="347"/>
                    <a:pt x="808" y="371"/>
                  </a:cubicBezTo>
                  <a:cubicBezTo>
                    <a:pt x="807" y="371"/>
                    <a:pt x="806" y="371"/>
                    <a:pt x="805" y="371"/>
                  </a:cubicBezTo>
                  <a:cubicBezTo>
                    <a:pt x="804" y="367"/>
                    <a:pt x="804" y="362"/>
                    <a:pt x="804" y="358"/>
                  </a:cubicBezTo>
                  <a:cubicBezTo>
                    <a:pt x="804" y="357"/>
                    <a:pt x="802" y="357"/>
                    <a:pt x="802" y="358"/>
                  </a:cubicBezTo>
                  <a:cubicBezTo>
                    <a:pt x="802" y="362"/>
                    <a:pt x="802" y="366"/>
                    <a:pt x="803" y="371"/>
                  </a:cubicBezTo>
                  <a:cubicBezTo>
                    <a:pt x="800" y="370"/>
                    <a:pt x="797" y="368"/>
                    <a:pt x="794" y="366"/>
                  </a:cubicBezTo>
                  <a:cubicBezTo>
                    <a:pt x="791" y="364"/>
                    <a:pt x="789" y="363"/>
                    <a:pt x="786" y="363"/>
                  </a:cubicBezTo>
                  <a:cubicBezTo>
                    <a:pt x="789" y="351"/>
                    <a:pt x="791" y="338"/>
                    <a:pt x="793" y="326"/>
                  </a:cubicBezTo>
                  <a:cubicBezTo>
                    <a:pt x="794" y="322"/>
                    <a:pt x="796" y="316"/>
                    <a:pt x="796" y="310"/>
                  </a:cubicBezTo>
                  <a:cubicBezTo>
                    <a:pt x="797" y="305"/>
                    <a:pt x="798" y="300"/>
                    <a:pt x="800" y="295"/>
                  </a:cubicBezTo>
                  <a:cubicBezTo>
                    <a:pt x="802" y="283"/>
                    <a:pt x="806" y="271"/>
                    <a:pt x="808" y="259"/>
                  </a:cubicBezTo>
                  <a:cubicBezTo>
                    <a:pt x="811" y="246"/>
                    <a:pt x="811" y="233"/>
                    <a:pt x="811" y="220"/>
                  </a:cubicBezTo>
                  <a:cubicBezTo>
                    <a:pt x="811" y="218"/>
                    <a:pt x="807" y="218"/>
                    <a:pt x="807" y="220"/>
                  </a:cubicBezTo>
                  <a:cubicBezTo>
                    <a:pt x="808" y="232"/>
                    <a:pt x="808" y="244"/>
                    <a:pt x="806" y="257"/>
                  </a:cubicBezTo>
                  <a:cubicBezTo>
                    <a:pt x="804" y="267"/>
                    <a:pt x="801" y="278"/>
                    <a:pt x="798" y="288"/>
                  </a:cubicBezTo>
                  <a:cubicBezTo>
                    <a:pt x="796" y="294"/>
                    <a:pt x="795" y="299"/>
                    <a:pt x="794" y="305"/>
                  </a:cubicBezTo>
                  <a:cubicBezTo>
                    <a:pt x="794" y="305"/>
                    <a:pt x="794" y="304"/>
                    <a:pt x="793" y="304"/>
                  </a:cubicBezTo>
                  <a:cubicBezTo>
                    <a:pt x="793" y="303"/>
                    <a:pt x="792" y="304"/>
                    <a:pt x="793" y="304"/>
                  </a:cubicBezTo>
                  <a:cubicBezTo>
                    <a:pt x="793" y="305"/>
                    <a:pt x="793" y="306"/>
                    <a:pt x="794" y="307"/>
                  </a:cubicBezTo>
                  <a:cubicBezTo>
                    <a:pt x="793" y="311"/>
                    <a:pt x="792" y="315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8" y="327"/>
                    <a:pt x="786" y="335"/>
                    <a:pt x="785" y="334"/>
                  </a:cubicBezTo>
                  <a:cubicBezTo>
                    <a:pt x="785" y="334"/>
                    <a:pt x="785" y="333"/>
                    <a:pt x="785" y="334"/>
                  </a:cubicBezTo>
                  <a:cubicBezTo>
                    <a:pt x="784" y="336"/>
                    <a:pt x="784" y="335"/>
                    <a:pt x="784" y="338"/>
                  </a:cubicBezTo>
                  <a:cubicBezTo>
                    <a:pt x="784" y="339"/>
                    <a:pt x="785" y="339"/>
                    <a:pt x="786" y="339"/>
                  </a:cubicBezTo>
                  <a:cubicBezTo>
                    <a:pt x="790" y="337"/>
                    <a:pt x="791" y="330"/>
                    <a:pt x="792" y="326"/>
                  </a:cubicBezTo>
                  <a:cubicBezTo>
                    <a:pt x="792" y="323"/>
                    <a:pt x="793" y="319"/>
                    <a:pt x="794" y="315"/>
                  </a:cubicBezTo>
                  <a:cubicBezTo>
                    <a:pt x="794" y="324"/>
                    <a:pt x="790" y="335"/>
                    <a:pt x="788" y="342"/>
                  </a:cubicBezTo>
                  <a:cubicBezTo>
                    <a:pt x="786" y="350"/>
                    <a:pt x="785" y="357"/>
                    <a:pt x="783" y="364"/>
                  </a:cubicBezTo>
                  <a:cubicBezTo>
                    <a:pt x="782" y="365"/>
                    <a:pt x="780" y="366"/>
                    <a:pt x="779" y="367"/>
                  </a:cubicBezTo>
                  <a:cubicBezTo>
                    <a:pt x="779" y="365"/>
                    <a:pt x="778" y="364"/>
                    <a:pt x="778" y="362"/>
                  </a:cubicBezTo>
                  <a:cubicBezTo>
                    <a:pt x="778" y="360"/>
                    <a:pt x="776" y="361"/>
                    <a:pt x="776" y="362"/>
                  </a:cubicBezTo>
                  <a:cubicBezTo>
                    <a:pt x="776" y="365"/>
                    <a:pt x="777" y="367"/>
                    <a:pt x="777" y="370"/>
                  </a:cubicBezTo>
                  <a:cubicBezTo>
                    <a:pt x="775" y="373"/>
                    <a:pt x="774" y="377"/>
                    <a:pt x="774" y="381"/>
                  </a:cubicBezTo>
                  <a:cubicBezTo>
                    <a:pt x="774" y="391"/>
                    <a:pt x="769" y="396"/>
                    <a:pt x="760" y="401"/>
                  </a:cubicBezTo>
                  <a:cubicBezTo>
                    <a:pt x="759" y="401"/>
                    <a:pt x="757" y="402"/>
                    <a:pt x="755" y="403"/>
                  </a:cubicBezTo>
                  <a:cubicBezTo>
                    <a:pt x="763" y="379"/>
                    <a:pt x="770" y="354"/>
                    <a:pt x="772" y="328"/>
                  </a:cubicBezTo>
                  <a:cubicBezTo>
                    <a:pt x="772" y="326"/>
                    <a:pt x="770" y="326"/>
                    <a:pt x="770" y="328"/>
                  </a:cubicBezTo>
                  <a:cubicBezTo>
                    <a:pt x="768" y="353"/>
                    <a:pt x="760" y="378"/>
                    <a:pt x="752" y="402"/>
                  </a:cubicBezTo>
                  <a:cubicBezTo>
                    <a:pt x="752" y="402"/>
                    <a:pt x="752" y="402"/>
                    <a:pt x="752" y="401"/>
                  </a:cubicBezTo>
                  <a:cubicBezTo>
                    <a:pt x="751" y="401"/>
                    <a:pt x="750" y="402"/>
                    <a:pt x="750" y="402"/>
                  </a:cubicBezTo>
                  <a:cubicBezTo>
                    <a:pt x="751" y="403"/>
                    <a:pt x="751" y="403"/>
                    <a:pt x="751" y="404"/>
                  </a:cubicBezTo>
                  <a:cubicBezTo>
                    <a:pt x="751" y="404"/>
                    <a:pt x="751" y="405"/>
                    <a:pt x="751" y="405"/>
                  </a:cubicBezTo>
                  <a:cubicBezTo>
                    <a:pt x="748" y="406"/>
                    <a:pt x="746" y="408"/>
                    <a:pt x="743" y="409"/>
                  </a:cubicBezTo>
                  <a:cubicBezTo>
                    <a:pt x="742" y="405"/>
                    <a:pt x="741" y="402"/>
                    <a:pt x="738" y="399"/>
                  </a:cubicBezTo>
                  <a:cubicBezTo>
                    <a:pt x="737" y="399"/>
                    <a:pt x="735" y="400"/>
                    <a:pt x="736" y="401"/>
                  </a:cubicBezTo>
                  <a:cubicBezTo>
                    <a:pt x="739" y="403"/>
                    <a:pt x="740" y="406"/>
                    <a:pt x="741" y="409"/>
                  </a:cubicBezTo>
                  <a:cubicBezTo>
                    <a:pt x="738" y="410"/>
                    <a:pt x="735" y="412"/>
                    <a:pt x="732" y="413"/>
                  </a:cubicBezTo>
                  <a:cubicBezTo>
                    <a:pt x="731" y="410"/>
                    <a:pt x="730" y="407"/>
                    <a:pt x="729" y="404"/>
                  </a:cubicBezTo>
                  <a:cubicBezTo>
                    <a:pt x="734" y="382"/>
                    <a:pt x="739" y="359"/>
                    <a:pt x="738" y="336"/>
                  </a:cubicBezTo>
                  <a:cubicBezTo>
                    <a:pt x="738" y="335"/>
                    <a:pt x="736" y="335"/>
                    <a:pt x="736" y="336"/>
                  </a:cubicBezTo>
                  <a:cubicBezTo>
                    <a:pt x="736" y="357"/>
                    <a:pt x="732" y="378"/>
                    <a:pt x="726" y="398"/>
                  </a:cubicBezTo>
                  <a:cubicBezTo>
                    <a:pt x="726" y="397"/>
                    <a:pt x="726" y="395"/>
                    <a:pt x="726" y="394"/>
                  </a:cubicBezTo>
                  <a:cubicBezTo>
                    <a:pt x="726" y="393"/>
                    <a:pt x="725" y="393"/>
                    <a:pt x="724" y="394"/>
                  </a:cubicBezTo>
                  <a:cubicBezTo>
                    <a:pt x="724" y="397"/>
                    <a:pt x="725" y="399"/>
                    <a:pt x="726" y="402"/>
                  </a:cubicBezTo>
                  <a:cubicBezTo>
                    <a:pt x="724" y="406"/>
                    <a:pt x="723" y="411"/>
                    <a:pt x="722" y="416"/>
                  </a:cubicBezTo>
                  <a:cubicBezTo>
                    <a:pt x="720" y="416"/>
                    <a:pt x="718" y="417"/>
                    <a:pt x="717" y="418"/>
                  </a:cubicBezTo>
                  <a:cubicBezTo>
                    <a:pt x="714" y="412"/>
                    <a:pt x="712" y="407"/>
                    <a:pt x="712" y="402"/>
                  </a:cubicBezTo>
                  <a:cubicBezTo>
                    <a:pt x="711" y="401"/>
                    <a:pt x="711" y="401"/>
                    <a:pt x="710" y="402"/>
                  </a:cubicBezTo>
                  <a:cubicBezTo>
                    <a:pt x="710" y="407"/>
                    <a:pt x="713" y="411"/>
                    <a:pt x="714" y="416"/>
                  </a:cubicBezTo>
                  <a:cubicBezTo>
                    <a:pt x="715" y="417"/>
                    <a:pt x="715" y="417"/>
                    <a:pt x="715" y="418"/>
                  </a:cubicBezTo>
                  <a:cubicBezTo>
                    <a:pt x="709" y="420"/>
                    <a:pt x="703" y="421"/>
                    <a:pt x="697" y="422"/>
                  </a:cubicBezTo>
                  <a:cubicBezTo>
                    <a:pt x="697" y="421"/>
                    <a:pt x="696" y="420"/>
                    <a:pt x="696" y="419"/>
                  </a:cubicBezTo>
                  <a:cubicBezTo>
                    <a:pt x="705" y="385"/>
                    <a:pt x="715" y="351"/>
                    <a:pt x="713" y="316"/>
                  </a:cubicBezTo>
                  <a:cubicBezTo>
                    <a:pt x="713" y="316"/>
                    <a:pt x="713" y="316"/>
                    <a:pt x="713" y="316"/>
                  </a:cubicBezTo>
                  <a:cubicBezTo>
                    <a:pt x="712" y="348"/>
                    <a:pt x="704" y="379"/>
                    <a:pt x="695" y="409"/>
                  </a:cubicBezTo>
                  <a:cubicBezTo>
                    <a:pt x="694" y="411"/>
                    <a:pt x="694" y="414"/>
                    <a:pt x="693" y="416"/>
                  </a:cubicBezTo>
                  <a:cubicBezTo>
                    <a:pt x="693" y="416"/>
                    <a:pt x="692" y="416"/>
                    <a:pt x="693" y="416"/>
                  </a:cubicBezTo>
                  <a:cubicBezTo>
                    <a:pt x="693" y="416"/>
                    <a:pt x="693" y="416"/>
                    <a:pt x="693" y="416"/>
                  </a:cubicBezTo>
                  <a:cubicBezTo>
                    <a:pt x="692" y="419"/>
                    <a:pt x="691" y="421"/>
                    <a:pt x="691" y="424"/>
                  </a:cubicBezTo>
                  <a:cubicBezTo>
                    <a:pt x="686" y="424"/>
                    <a:pt x="681" y="425"/>
                    <a:pt x="676" y="426"/>
                  </a:cubicBezTo>
                  <a:cubicBezTo>
                    <a:pt x="672" y="426"/>
                    <a:pt x="669" y="428"/>
                    <a:pt x="668" y="433"/>
                  </a:cubicBezTo>
                  <a:cubicBezTo>
                    <a:pt x="676" y="436"/>
                    <a:pt x="682" y="441"/>
                    <a:pt x="687" y="448"/>
                  </a:cubicBezTo>
                  <a:cubicBezTo>
                    <a:pt x="687" y="449"/>
                    <a:pt x="686" y="450"/>
                    <a:pt x="686" y="451"/>
                  </a:cubicBezTo>
                  <a:cubicBezTo>
                    <a:pt x="685" y="455"/>
                    <a:pt x="683" y="460"/>
                    <a:pt x="682" y="464"/>
                  </a:cubicBezTo>
                  <a:cubicBezTo>
                    <a:pt x="675" y="463"/>
                    <a:pt x="668" y="463"/>
                    <a:pt x="661" y="462"/>
                  </a:cubicBezTo>
                  <a:cubicBezTo>
                    <a:pt x="662" y="457"/>
                    <a:pt x="664" y="452"/>
                    <a:pt x="664" y="448"/>
                  </a:cubicBezTo>
                  <a:cubicBezTo>
                    <a:pt x="666" y="440"/>
                    <a:pt x="668" y="432"/>
                    <a:pt x="670" y="425"/>
                  </a:cubicBezTo>
                  <a:cubicBezTo>
                    <a:pt x="674" y="411"/>
                    <a:pt x="676" y="398"/>
                    <a:pt x="679" y="384"/>
                  </a:cubicBezTo>
                  <a:cubicBezTo>
                    <a:pt x="679" y="384"/>
                    <a:pt x="679" y="383"/>
                    <a:pt x="679" y="383"/>
                  </a:cubicBezTo>
                  <a:cubicBezTo>
                    <a:pt x="680" y="383"/>
                    <a:pt x="681" y="382"/>
                    <a:pt x="682" y="382"/>
                  </a:cubicBezTo>
                  <a:cubicBezTo>
                    <a:pt x="693" y="378"/>
                    <a:pt x="707" y="359"/>
                    <a:pt x="703" y="348"/>
                  </a:cubicBezTo>
                  <a:cubicBezTo>
                    <a:pt x="698" y="335"/>
                    <a:pt x="696" y="322"/>
                    <a:pt x="689" y="310"/>
                  </a:cubicBezTo>
                  <a:cubicBezTo>
                    <a:pt x="688" y="302"/>
                    <a:pt x="685" y="296"/>
                    <a:pt x="681" y="297"/>
                  </a:cubicBezTo>
                  <a:cubicBezTo>
                    <a:pt x="680" y="298"/>
                    <a:pt x="680" y="299"/>
                    <a:pt x="681" y="299"/>
                  </a:cubicBezTo>
                  <a:cubicBezTo>
                    <a:pt x="683" y="298"/>
                    <a:pt x="685" y="301"/>
                    <a:pt x="686" y="305"/>
                  </a:cubicBezTo>
                  <a:cubicBezTo>
                    <a:pt x="682" y="300"/>
                    <a:pt x="678" y="296"/>
                    <a:pt x="672" y="292"/>
                  </a:cubicBezTo>
                  <a:cubicBezTo>
                    <a:pt x="671" y="292"/>
                    <a:pt x="670" y="291"/>
                    <a:pt x="669" y="290"/>
                  </a:cubicBezTo>
                  <a:cubicBezTo>
                    <a:pt x="669" y="287"/>
                    <a:pt x="669" y="284"/>
                    <a:pt x="668" y="281"/>
                  </a:cubicBezTo>
                  <a:cubicBezTo>
                    <a:pt x="669" y="280"/>
                    <a:pt x="669" y="278"/>
                    <a:pt x="670" y="277"/>
                  </a:cubicBezTo>
                  <a:cubicBezTo>
                    <a:pt x="675" y="272"/>
                    <a:pt x="679" y="267"/>
                    <a:pt x="684" y="262"/>
                  </a:cubicBezTo>
                  <a:cubicBezTo>
                    <a:pt x="684" y="262"/>
                    <a:pt x="684" y="263"/>
                    <a:pt x="684" y="264"/>
                  </a:cubicBezTo>
                  <a:cubicBezTo>
                    <a:pt x="684" y="264"/>
                    <a:pt x="684" y="264"/>
                    <a:pt x="684" y="264"/>
                  </a:cubicBezTo>
                  <a:cubicBezTo>
                    <a:pt x="684" y="264"/>
                    <a:pt x="686" y="265"/>
                    <a:pt x="686" y="264"/>
                  </a:cubicBezTo>
                  <a:cubicBezTo>
                    <a:pt x="686" y="262"/>
                    <a:pt x="687" y="260"/>
                    <a:pt x="687" y="258"/>
                  </a:cubicBezTo>
                  <a:cubicBezTo>
                    <a:pt x="689" y="257"/>
                    <a:pt x="690" y="255"/>
                    <a:pt x="691" y="254"/>
                  </a:cubicBezTo>
                  <a:cubicBezTo>
                    <a:pt x="693" y="252"/>
                    <a:pt x="696" y="250"/>
                    <a:pt x="698" y="248"/>
                  </a:cubicBezTo>
                  <a:cubicBezTo>
                    <a:pt x="698" y="253"/>
                    <a:pt x="698" y="257"/>
                    <a:pt x="698" y="262"/>
                  </a:cubicBezTo>
                  <a:cubicBezTo>
                    <a:pt x="698" y="263"/>
                    <a:pt x="700" y="263"/>
                    <a:pt x="700" y="262"/>
                  </a:cubicBezTo>
                  <a:cubicBezTo>
                    <a:pt x="700" y="257"/>
                    <a:pt x="700" y="251"/>
                    <a:pt x="700" y="246"/>
                  </a:cubicBezTo>
                  <a:cubicBezTo>
                    <a:pt x="706" y="241"/>
                    <a:pt x="712" y="236"/>
                    <a:pt x="718" y="231"/>
                  </a:cubicBezTo>
                  <a:cubicBezTo>
                    <a:pt x="723" y="225"/>
                    <a:pt x="723" y="220"/>
                    <a:pt x="719" y="214"/>
                  </a:cubicBezTo>
                  <a:cubicBezTo>
                    <a:pt x="716" y="209"/>
                    <a:pt x="712" y="206"/>
                    <a:pt x="709" y="201"/>
                  </a:cubicBezTo>
                  <a:cubicBezTo>
                    <a:pt x="695" y="183"/>
                    <a:pt x="692" y="172"/>
                    <a:pt x="701" y="155"/>
                  </a:cubicBezTo>
                  <a:cubicBezTo>
                    <a:pt x="701" y="161"/>
                    <a:pt x="702" y="166"/>
                    <a:pt x="703" y="172"/>
                  </a:cubicBezTo>
                  <a:cubicBezTo>
                    <a:pt x="703" y="173"/>
                    <a:pt x="703" y="173"/>
                    <a:pt x="704" y="172"/>
                  </a:cubicBezTo>
                  <a:cubicBezTo>
                    <a:pt x="704" y="165"/>
                    <a:pt x="703" y="158"/>
                    <a:pt x="703" y="151"/>
                  </a:cubicBezTo>
                  <a:cubicBezTo>
                    <a:pt x="704" y="149"/>
                    <a:pt x="706" y="147"/>
                    <a:pt x="707" y="144"/>
                  </a:cubicBezTo>
                  <a:cubicBezTo>
                    <a:pt x="719" y="127"/>
                    <a:pt x="730" y="108"/>
                    <a:pt x="730" y="88"/>
                  </a:cubicBezTo>
                  <a:cubicBezTo>
                    <a:pt x="714" y="88"/>
                    <a:pt x="714" y="88"/>
                    <a:pt x="714" y="88"/>
                  </a:cubicBezTo>
                  <a:cubicBezTo>
                    <a:pt x="716" y="100"/>
                    <a:pt x="713" y="112"/>
                    <a:pt x="706" y="122"/>
                  </a:cubicBezTo>
                  <a:cubicBezTo>
                    <a:pt x="704" y="125"/>
                    <a:pt x="703" y="128"/>
                    <a:pt x="701" y="131"/>
                  </a:cubicBezTo>
                  <a:cubicBezTo>
                    <a:pt x="700" y="126"/>
                    <a:pt x="699" y="121"/>
                    <a:pt x="698" y="116"/>
                  </a:cubicBezTo>
                  <a:cubicBezTo>
                    <a:pt x="696" y="103"/>
                    <a:pt x="702" y="85"/>
                    <a:pt x="693" y="74"/>
                  </a:cubicBezTo>
                  <a:cubicBezTo>
                    <a:pt x="693" y="73"/>
                    <a:pt x="692" y="74"/>
                    <a:pt x="693" y="74"/>
                  </a:cubicBezTo>
                  <a:cubicBezTo>
                    <a:pt x="700" y="86"/>
                    <a:pt x="695" y="106"/>
                    <a:pt x="697" y="119"/>
                  </a:cubicBezTo>
                  <a:cubicBezTo>
                    <a:pt x="698" y="124"/>
                    <a:pt x="698" y="129"/>
                    <a:pt x="699" y="134"/>
                  </a:cubicBezTo>
                  <a:cubicBezTo>
                    <a:pt x="696" y="139"/>
                    <a:pt x="694" y="143"/>
                    <a:pt x="691" y="146"/>
                  </a:cubicBezTo>
                  <a:cubicBezTo>
                    <a:pt x="691" y="138"/>
                    <a:pt x="690" y="129"/>
                    <a:pt x="689" y="120"/>
                  </a:cubicBezTo>
                  <a:cubicBezTo>
                    <a:pt x="688" y="110"/>
                    <a:pt x="687" y="99"/>
                    <a:pt x="686" y="88"/>
                  </a:cubicBezTo>
                  <a:cubicBezTo>
                    <a:pt x="686" y="79"/>
                    <a:pt x="681" y="71"/>
                    <a:pt x="680" y="62"/>
                  </a:cubicBezTo>
                  <a:cubicBezTo>
                    <a:pt x="680" y="61"/>
                    <a:pt x="678" y="61"/>
                    <a:pt x="678" y="62"/>
                  </a:cubicBezTo>
                  <a:cubicBezTo>
                    <a:pt x="679" y="72"/>
                    <a:pt x="684" y="80"/>
                    <a:pt x="684" y="90"/>
                  </a:cubicBezTo>
                  <a:cubicBezTo>
                    <a:pt x="685" y="101"/>
                    <a:pt x="685" y="112"/>
                    <a:pt x="686" y="122"/>
                  </a:cubicBezTo>
                  <a:cubicBezTo>
                    <a:pt x="687" y="132"/>
                    <a:pt x="688" y="143"/>
                    <a:pt x="688" y="153"/>
                  </a:cubicBezTo>
                  <a:cubicBezTo>
                    <a:pt x="686" y="156"/>
                    <a:pt x="685" y="158"/>
                    <a:pt x="685" y="161"/>
                  </a:cubicBezTo>
                  <a:cubicBezTo>
                    <a:pt x="684" y="151"/>
                    <a:pt x="683" y="140"/>
                    <a:pt x="682" y="129"/>
                  </a:cubicBezTo>
                  <a:cubicBezTo>
                    <a:pt x="682" y="114"/>
                    <a:pt x="680" y="100"/>
                    <a:pt x="677" y="85"/>
                  </a:cubicBezTo>
                  <a:cubicBezTo>
                    <a:pt x="675" y="74"/>
                    <a:pt x="674" y="62"/>
                    <a:pt x="665" y="54"/>
                  </a:cubicBezTo>
                  <a:cubicBezTo>
                    <a:pt x="665" y="53"/>
                    <a:pt x="664" y="54"/>
                    <a:pt x="665" y="54"/>
                  </a:cubicBezTo>
                  <a:cubicBezTo>
                    <a:pt x="674" y="64"/>
                    <a:pt x="675" y="84"/>
                    <a:pt x="677" y="97"/>
                  </a:cubicBezTo>
                  <a:cubicBezTo>
                    <a:pt x="679" y="112"/>
                    <a:pt x="679" y="126"/>
                    <a:pt x="680" y="141"/>
                  </a:cubicBezTo>
                  <a:cubicBezTo>
                    <a:pt x="682" y="154"/>
                    <a:pt x="681" y="168"/>
                    <a:pt x="681" y="181"/>
                  </a:cubicBezTo>
                  <a:cubicBezTo>
                    <a:pt x="681" y="188"/>
                    <a:pt x="682" y="194"/>
                    <a:pt x="681" y="201"/>
                  </a:cubicBezTo>
                  <a:cubicBezTo>
                    <a:pt x="681" y="203"/>
                    <a:pt x="680" y="206"/>
                    <a:pt x="680" y="208"/>
                  </a:cubicBezTo>
                  <a:cubicBezTo>
                    <a:pt x="680" y="208"/>
                    <a:pt x="680" y="208"/>
                    <a:pt x="680" y="208"/>
                  </a:cubicBezTo>
                  <a:cubicBezTo>
                    <a:pt x="679" y="207"/>
                    <a:pt x="678" y="207"/>
                    <a:pt x="678" y="208"/>
                  </a:cubicBezTo>
                  <a:cubicBezTo>
                    <a:pt x="678" y="210"/>
                    <a:pt x="679" y="212"/>
                    <a:pt x="680" y="214"/>
                  </a:cubicBezTo>
                  <a:cubicBezTo>
                    <a:pt x="680" y="215"/>
                    <a:pt x="682" y="215"/>
                    <a:pt x="682" y="213"/>
                  </a:cubicBezTo>
                  <a:cubicBezTo>
                    <a:pt x="683" y="207"/>
                    <a:pt x="685" y="201"/>
                    <a:pt x="685" y="194"/>
                  </a:cubicBezTo>
                  <a:cubicBezTo>
                    <a:pt x="685" y="188"/>
                    <a:pt x="685" y="181"/>
                    <a:pt x="685" y="174"/>
                  </a:cubicBezTo>
                  <a:cubicBezTo>
                    <a:pt x="685" y="174"/>
                    <a:pt x="685" y="174"/>
                    <a:pt x="685" y="174"/>
                  </a:cubicBezTo>
                  <a:cubicBezTo>
                    <a:pt x="685" y="177"/>
                    <a:pt x="686" y="179"/>
                    <a:pt x="687" y="182"/>
                  </a:cubicBezTo>
                  <a:cubicBezTo>
                    <a:pt x="688" y="182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4"/>
                    <a:pt x="688" y="184"/>
                    <a:pt x="688" y="184"/>
                  </a:cubicBezTo>
                  <a:cubicBezTo>
                    <a:pt x="689" y="184"/>
                    <a:pt x="689" y="185"/>
                    <a:pt x="689" y="185"/>
                  </a:cubicBezTo>
                  <a:cubicBezTo>
                    <a:pt x="689" y="185"/>
                    <a:pt x="688" y="185"/>
                    <a:pt x="688" y="186"/>
                  </a:cubicBezTo>
                  <a:cubicBezTo>
                    <a:pt x="687" y="200"/>
                    <a:pt x="687" y="213"/>
                    <a:pt x="686" y="227"/>
                  </a:cubicBezTo>
                  <a:cubicBezTo>
                    <a:pt x="685" y="233"/>
                    <a:pt x="685" y="239"/>
                    <a:pt x="685" y="245"/>
                  </a:cubicBezTo>
                  <a:cubicBezTo>
                    <a:pt x="685" y="245"/>
                    <a:pt x="685" y="246"/>
                    <a:pt x="685" y="247"/>
                  </a:cubicBezTo>
                  <a:cubicBezTo>
                    <a:pt x="684" y="248"/>
                    <a:pt x="682" y="250"/>
                    <a:pt x="681" y="251"/>
                  </a:cubicBezTo>
                  <a:cubicBezTo>
                    <a:pt x="681" y="234"/>
                    <a:pt x="678" y="218"/>
                    <a:pt x="677" y="201"/>
                  </a:cubicBezTo>
                  <a:cubicBezTo>
                    <a:pt x="675" y="185"/>
                    <a:pt x="675" y="169"/>
                    <a:pt x="674" y="153"/>
                  </a:cubicBezTo>
                  <a:cubicBezTo>
                    <a:pt x="673" y="139"/>
                    <a:pt x="670" y="124"/>
                    <a:pt x="668" y="110"/>
                  </a:cubicBezTo>
                  <a:cubicBezTo>
                    <a:pt x="665" y="94"/>
                    <a:pt x="660" y="78"/>
                    <a:pt x="658" y="62"/>
                  </a:cubicBezTo>
                  <a:cubicBezTo>
                    <a:pt x="658" y="61"/>
                    <a:pt x="656" y="61"/>
                    <a:pt x="656" y="62"/>
                  </a:cubicBezTo>
                  <a:cubicBezTo>
                    <a:pt x="658" y="76"/>
                    <a:pt x="662" y="90"/>
                    <a:pt x="664" y="104"/>
                  </a:cubicBezTo>
                  <a:cubicBezTo>
                    <a:pt x="667" y="120"/>
                    <a:pt x="669" y="137"/>
                    <a:pt x="671" y="153"/>
                  </a:cubicBezTo>
                  <a:cubicBezTo>
                    <a:pt x="672" y="169"/>
                    <a:pt x="672" y="185"/>
                    <a:pt x="673" y="201"/>
                  </a:cubicBezTo>
                  <a:cubicBezTo>
                    <a:pt x="674" y="216"/>
                    <a:pt x="676" y="231"/>
                    <a:pt x="677" y="245"/>
                  </a:cubicBezTo>
                  <a:cubicBezTo>
                    <a:pt x="676" y="245"/>
                    <a:pt x="676" y="246"/>
                    <a:pt x="676" y="246"/>
                  </a:cubicBezTo>
                  <a:cubicBezTo>
                    <a:pt x="677" y="251"/>
                    <a:pt x="677" y="251"/>
                    <a:pt x="677" y="251"/>
                  </a:cubicBezTo>
                  <a:cubicBezTo>
                    <a:pt x="677" y="252"/>
                    <a:pt x="678" y="253"/>
                    <a:pt x="679" y="253"/>
                  </a:cubicBezTo>
                  <a:cubicBezTo>
                    <a:pt x="673" y="258"/>
                    <a:pt x="668" y="264"/>
                    <a:pt x="664" y="270"/>
                  </a:cubicBezTo>
                  <a:cubicBezTo>
                    <a:pt x="660" y="276"/>
                    <a:pt x="658" y="281"/>
                    <a:pt x="658" y="285"/>
                  </a:cubicBezTo>
                  <a:cubicBezTo>
                    <a:pt x="657" y="280"/>
                    <a:pt x="656" y="275"/>
                    <a:pt x="654" y="270"/>
                  </a:cubicBezTo>
                  <a:cubicBezTo>
                    <a:pt x="654" y="268"/>
                    <a:pt x="652" y="269"/>
                    <a:pt x="652" y="270"/>
                  </a:cubicBezTo>
                  <a:cubicBezTo>
                    <a:pt x="655" y="283"/>
                    <a:pt x="659" y="296"/>
                    <a:pt x="661" y="309"/>
                  </a:cubicBezTo>
                  <a:cubicBezTo>
                    <a:pt x="661" y="308"/>
                    <a:pt x="660" y="308"/>
                    <a:pt x="660" y="307"/>
                  </a:cubicBezTo>
                  <a:cubicBezTo>
                    <a:pt x="659" y="306"/>
                    <a:pt x="657" y="308"/>
                    <a:pt x="658" y="309"/>
                  </a:cubicBezTo>
                  <a:cubicBezTo>
                    <a:pt x="666" y="320"/>
                    <a:pt x="661" y="335"/>
                    <a:pt x="659" y="347"/>
                  </a:cubicBezTo>
                  <a:cubicBezTo>
                    <a:pt x="659" y="351"/>
                    <a:pt x="658" y="354"/>
                    <a:pt x="657" y="358"/>
                  </a:cubicBezTo>
                  <a:cubicBezTo>
                    <a:pt x="657" y="356"/>
                    <a:pt x="657" y="355"/>
                    <a:pt x="657" y="353"/>
                  </a:cubicBezTo>
                  <a:cubicBezTo>
                    <a:pt x="656" y="340"/>
                    <a:pt x="655" y="327"/>
                    <a:pt x="653" y="313"/>
                  </a:cubicBezTo>
                  <a:cubicBezTo>
                    <a:pt x="652" y="303"/>
                    <a:pt x="649" y="292"/>
                    <a:pt x="648" y="281"/>
                  </a:cubicBezTo>
                  <a:cubicBezTo>
                    <a:pt x="647" y="274"/>
                    <a:pt x="646" y="267"/>
                    <a:pt x="642" y="261"/>
                  </a:cubicBezTo>
                  <a:cubicBezTo>
                    <a:pt x="641" y="260"/>
                    <a:pt x="639" y="262"/>
                    <a:pt x="640" y="263"/>
                  </a:cubicBezTo>
                  <a:cubicBezTo>
                    <a:pt x="646" y="271"/>
                    <a:pt x="645" y="281"/>
                    <a:pt x="646" y="291"/>
                  </a:cubicBezTo>
                  <a:cubicBezTo>
                    <a:pt x="648" y="304"/>
                    <a:pt x="650" y="316"/>
                    <a:pt x="651" y="329"/>
                  </a:cubicBezTo>
                  <a:cubicBezTo>
                    <a:pt x="652" y="342"/>
                    <a:pt x="654" y="354"/>
                    <a:pt x="655" y="366"/>
                  </a:cubicBezTo>
                  <a:cubicBezTo>
                    <a:pt x="655" y="368"/>
                    <a:pt x="655" y="369"/>
                    <a:pt x="655" y="370"/>
                  </a:cubicBezTo>
                  <a:cubicBezTo>
                    <a:pt x="654" y="376"/>
                    <a:pt x="653" y="381"/>
                    <a:pt x="652" y="386"/>
                  </a:cubicBezTo>
                  <a:cubicBezTo>
                    <a:pt x="650" y="387"/>
                    <a:pt x="649" y="387"/>
                    <a:pt x="648" y="388"/>
                  </a:cubicBezTo>
                  <a:cubicBezTo>
                    <a:pt x="648" y="387"/>
                    <a:pt x="647" y="386"/>
                    <a:pt x="647" y="386"/>
                  </a:cubicBezTo>
                  <a:cubicBezTo>
                    <a:pt x="647" y="383"/>
                    <a:pt x="647" y="380"/>
                    <a:pt x="647" y="378"/>
                  </a:cubicBezTo>
                  <a:cubicBezTo>
                    <a:pt x="646" y="371"/>
                    <a:pt x="646" y="363"/>
                    <a:pt x="645" y="356"/>
                  </a:cubicBezTo>
                  <a:cubicBezTo>
                    <a:pt x="644" y="348"/>
                    <a:pt x="644" y="339"/>
                    <a:pt x="643" y="331"/>
                  </a:cubicBezTo>
                  <a:cubicBezTo>
                    <a:pt x="643" y="325"/>
                    <a:pt x="644" y="319"/>
                    <a:pt x="644" y="314"/>
                  </a:cubicBezTo>
                  <a:cubicBezTo>
                    <a:pt x="644" y="313"/>
                    <a:pt x="642" y="313"/>
                    <a:pt x="642" y="314"/>
                  </a:cubicBezTo>
                  <a:cubicBezTo>
                    <a:pt x="642" y="316"/>
                    <a:pt x="642" y="317"/>
                    <a:pt x="642" y="319"/>
                  </a:cubicBezTo>
                  <a:cubicBezTo>
                    <a:pt x="642" y="317"/>
                    <a:pt x="641" y="315"/>
                    <a:pt x="641" y="312"/>
                  </a:cubicBezTo>
                  <a:cubicBezTo>
                    <a:pt x="640" y="307"/>
                    <a:pt x="639" y="302"/>
                    <a:pt x="638" y="297"/>
                  </a:cubicBezTo>
                  <a:cubicBezTo>
                    <a:pt x="638" y="290"/>
                    <a:pt x="635" y="282"/>
                    <a:pt x="634" y="275"/>
                  </a:cubicBezTo>
                  <a:cubicBezTo>
                    <a:pt x="632" y="265"/>
                    <a:pt x="630" y="256"/>
                    <a:pt x="629" y="246"/>
                  </a:cubicBezTo>
                  <a:cubicBezTo>
                    <a:pt x="627" y="227"/>
                    <a:pt x="624" y="208"/>
                    <a:pt x="620" y="189"/>
                  </a:cubicBezTo>
                  <a:cubicBezTo>
                    <a:pt x="617" y="170"/>
                    <a:pt x="613" y="152"/>
                    <a:pt x="609" y="133"/>
                  </a:cubicBezTo>
                  <a:cubicBezTo>
                    <a:pt x="606" y="124"/>
                    <a:pt x="604" y="115"/>
                    <a:pt x="601" y="106"/>
                  </a:cubicBezTo>
                  <a:cubicBezTo>
                    <a:pt x="600" y="102"/>
                    <a:pt x="600" y="97"/>
                    <a:pt x="599" y="92"/>
                  </a:cubicBezTo>
                  <a:cubicBezTo>
                    <a:pt x="597" y="87"/>
                    <a:pt x="595" y="82"/>
                    <a:pt x="594" y="76"/>
                  </a:cubicBezTo>
                  <a:cubicBezTo>
                    <a:pt x="594" y="75"/>
                    <a:pt x="592" y="75"/>
                    <a:pt x="592" y="76"/>
                  </a:cubicBezTo>
                  <a:cubicBezTo>
                    <a:pt x="593" y="84"/>
                    <a:pt x="596" y="92"/>
                    <a:pt x="598" y="100"/>
                  </a:cubicBezTo>
                  <a:cubicBezTo>
                    <a:pt x="599" y="110"/>
                    <a:pt x="602" y="119"/>
                    <a:pt x="605" y="129"/>
                  </a:cubicBezTo>
                  <a:cubicBezTo>
                    <a:pt x="609" y="147"/>
                    <a:pt x="613" y="166"/>
                    <a:pt x="616" y="184"/>
                  </a:cubicBezTo>
                  <a:cubicBezTo>
                    <a:pt x="620" y="205"/>
                    <a:pt x="623" y="225"/>
                    <a:pt x="625" y="246"/>
                  </a:cubicBezTo>
                  <a:cubicBezTo>
                    <a:pt x="627" y="254"/>
                    <a:pt x="628" y="263"/>
                    <a:pt x="630" y="271"/>
                  </a:cubicBezTo>
                  <a:cubicBezTo>
                    <a:pt x="629" y="270"/>
                    <a:pt x="628" y="270"/>
                    <a:pt x="627" y="269"/>
                  </a:cubicBezTo>
                  <a:cubicBezTo>
                    <a:pt x="626" y="269"/>
                    <a:pt x="626" y="270"/>
                    <a:pt x="627" y="271"/>
                  </a:cubicBezTo>
                  <a:cubicBezTo>
                    <a:pt x="628" y="271"/>
                    <a:pt x="629" y="273"/>
                    <a:pt x="630" y="275"/>
                  </a:cubicBezTo>
                  <a:cubicBezTo>
                    <a:pt x="632" y="280"/>
                    <a:pt x="633" y="285"/>
                    <a:pt x="634" y="291"/>
                  </a:cubicBezTo>
                  <a:cubicBezTo>
                    <a:pt x="634" y="291"/>
                    <a:pt x="634" y="292"/>
                    <a:pt x="634" y="292"/>
                  </a:cubicBezTo>
                  <a:cubicBezTo>
                    <a:pt x="637" y="307"/>
                    <a:pt x="639" y="321"/>
                    <a:pt x="640" y="336"/>
                  </a:cubicBezTo>
                  <a:cubicBezTo>
                    <a:pt x="640" y="336"/>
                    <a:pt x="640" y="337"/>
                    <a:pt x="640" y="337"/>
                  </a:cubicBezTo>
                  <a:cubicBezTo>
                    <a:pt x="638" y="347"/>
                    <a:pt x="636" y="358"/>
                    <a:pt x="634" y="368"/>
                  </a:cubicBezTo>
                  <a:cubicBezTo>
                    <a:pt x="632" y="357"/>
                    <a:pt x="631" y="347"/>
                    <a:pt x="630" y="336"/>
                  </a:cubicBezTo>
                  <a:cubicBezTo>
                    <a:pt x="628" y="326"/>
                    <a:pt x="626" y="315"/>
                    <a:pt x="624" y="304"/>
                  </a:cubicBezTo>
                  <a:cubicBezTo>
                    <a:pt x="623" y="294"/>
                    <a:pt x="620" y="285"/>
                    <a:pt x="618" y="276"/>
                  </a:cubicBezTo>
                  <a:cubicBezTo>
                    <a:pt x="618" y="275"/>
                    <a:pt x="618" y="275"/>
                    <a:pt x="617" y="275"/>
                  </a:cubicBezTo>
                  <a:cubicBezTo>
                    <a:pt x="615" y="262"/>
                    <a:pt x="614" y="248"/>
                    <a:pt x="613" y="235"/>
                  </a:cubicBezTo>
                  <a:cubicBezTo>
                    <a:pt x="611" y="211"/>
                    <a:pt x="609" y="188"/>
                    <a:pt x="604" y="165"/>
                  </a:cubicBezTo>
                  <a:cubicBezTo>
                    <a:pt x="600" y="142"/>
                    <a:pt x="598" y="118"/>
                    <a:pt x="591" y="96"/>
                  </a:cubicBezTo>
                  <a:cubicBezTo>
                    <a:pt x="588" y="87"/>
                    <a:pt x="586" y="76"/>
                    <a:pt x="582" y="67"/>
                  </a:cubicBezTo>
                  <a:cubicBezTo>
                    <a:pt x="580" y="64"/>
                    <a:pt x="578" y="63"/>
                    <a:pt x="574" y="65"/>
                  </a:cubicBezTo>
                  <a:cubicBezTo>
                    <a:pt x="573" y="66"/>
                    <a:pt x="574" y="67"/>
                    <a:pt x="576" y="67"/>
                  </a:cubicBezTo>
                  <a:cubicBezTo>
                    <a:pt x="580" y="65"/>
                    <a:pt x="586" y="90"/>
                    <a:pt x="587" y="93"/>
                  </a:cubicBezTo>
                  <a:cubicBezTo>
                    <a:pt x="590" y="103"/>
                    <a:pt x="593" y="113"/>
                    <a:pt x="594" y="123"/>
                  </a:cubicBezTo>
                  <a:cubicBezTo>
                    <a:pt x="598" y="143"/>
                    <a:pt x="602" y="164"/>
                    <a:pt x="604" y="185"/>
                  </a:cubicBezTo>
                  <a:cubicBezTo>
                    <a:pt x="607" y="206"/>
                    <a:pt x="608" y="226"/>
                    <a:pt x="610" y="246"/>
                  </a:cubicBezTo>
                  <a:cubicBezTo>
                    <a:pt x="612" y="268"/>
                    <a:pt x="616" y="290"/>
                    <a:pt x="618" y="311"/>
                  </a:cubicBezTo>
                  <a:cubicBezTo>
                    <a:pt x="618" y="313"/>
                    <a:pt x="620" y="313"/>
                    <a:pt x="620" y="311"/>
                  </a:cubicBezTo>
                  <a:cubicBezTo>
                    <a:pt x="620" y="311"/>
                    <a:pt x="620" y="310"/>
                    <a:pt x="620" y="310"/>
                  </a:cubicBezTo>
                  <a:cubicBezTo>
                    <a:pt x="620" y="310"/>
                    <a:pt x="619" y="309"/>
                    <a:pt x="619" y="309"/>
                  </a:cubicBezTo>
                  <a:cubicBezTo>
                    <a:pt x="620" y="308"/>
                    <a:pt x="620" y="307"/>
                    <a:pt x="620" y="306"/>
                  </a:cubicBezTo>
                  <a:cubicBezTo>
                    <a:pt x="620" y="304"/>
                    <a:pt x="620" y="303"/>
                    <a:pt x="620" y="302"/>
                  </a:cubicBezTo>
                  <a:cubicBezTo>
                    <a:pt x="620" y="299"/>
                    <a:pt x="620" y="295"/>
                    <a:pt x="619" y="292"/>
                  </a:cubicBezTo>
                  <a:cubicBezTo>
                    <a:pt x="619" y="290"/>
                    <a:pt x="619" y="289"/>
                    <a:pt x="619" y="287"/>
                  </a:cubicBezTo>
                  <a:cubicBezTo>
                    <a:pt x="619" y="288"/>
                    <a:pt x="619" y="289"/>
                    <a:pt x="620" y="290"/>
                  </a:cubicBezTo>
                  <a:cubicBezTo>
                    <a:pt x="621" y="295"/>
                    <a:pt x="621" y="302"/>
                    <a:pt x="622" y="308"/>
                  </a:cubicBezTo>
                  <a:cubicBezTo>
                    <a:pt x="624" y="319"/>
                    <a:pt x="626" y="329"/>
                    <a:pt x="627" y="340"/>
                  </a:cubicBezTo>
                  <a:cubicBezTo>
                    <a:pt x="628" y="353"/>
                    <a:pt x="629" y="365"/>
                    <a:pt x="632" y="377"/>
                  </a:cubicBezTo>
                  <a:cubicBezTo>
                    <a:pt x="630" y="383"/>
                    <a:pt x="628" y="389"/>
                    <a:pt x="627" y="394"/>
                  </a:cubicBezTo>
                  <a:cubicBezTo>
                    <a:pt x="627" y="395"/>
                    <a:pt x="626" y="396"/>
                    <a:pt x="626" y="398"/>
                  </a:cubicBezTo>
                  <a:cubicBezTo>
                    <a:pt x="625" y="398"/>
                    <a:pt x="624" y="398"/>
                    <a:pt x="623" y="399"/>
                  </a:cubicBezTo>
                  <a:cubicBezTo>
                    <a:pt x="623" y="397"/>
                    <a:pt x="623" y="396"/>
                    <a:pt x="623" y="395"/>
                  </a:cubicBezTo>
                  <a:cubicBezTo>
                    <a:pt x="621" y="383"/>
                    <a:pt x="619" y="370"/>
                    <a:pt x="618" y="358"/>
                  </a:cubicBezTo>
                  <a:cubicBezTo>
                    <a:pt x="617" y="351"/>
                    <a:pt x="617" y="344"/>
                    <a:pt x="616" y="337"/>
                  </a:cubicBezTo>
                  <a:cubicBezTo>
                    <a:pt x="617" y="328"/>
                    <a:pt x="616" y="319"/>
                    <a:pt x="614" y="311"/>
                  </a:cubicBezTo>
                  <a:cubicBezTo>
                    <a:pt x="614" y="310"/>
                    <a:pt x="614" y="309"/>
                    <a:pt x="614" y="309"/>
                  </a:cubicBezTo>
                  <a:cubicBezTo>
                    <a:pt x="613" y="304"/>
                    <a:pt x="612" y="298"/>
                    <a:pt x="611" y="293"/>
                  </a:cubicBezTo>
                  <a:cubicBezTo>
                    <a:pt x="609" y="288"/>
                    <a:pt x="609" y="282"/>
                    <a:pt x="606" y="277"/>
                  </a:cubicBezTo>
                  <a:cubicBezTo>
                    <a:pt x="605" y="276"/>
                    <a:pt x="603" y="277"/>
                    <a:pt x="604" y="279"/>
                  </a:cubicBezTo>
                  <a:cubicBezTo>
                    <a:pt x="607" y="283"/>
                    <a:pt x="607" y="288"/>
                    <a:pt x="608" y="294"/>
                  </a:cubicBezTo>
                  <a:cubicBezTo>
                    <a:pt x="610" y="300"/>
                    <a:pt x="611" y="306"/>
                    <a:pt x="612" y="313"/>
                  </a:cubicBezTo>
                  <a:cubicBezTo>
                    <a:pt x="613" y="322"/>
                    <a:pt x="613" y="331"/>
                    <a:pt x="613" y="341"/>
                  </a:cubicBezTo>
                  <a:cubicBezTo>
                    <a:pt x="612" y="355"/>
                    <a:pt x="609" y="369"/>
                    <a:pt x="606" y="383"/>
                  </a:cubicBezTo>
                  <a:cubicBezTo>
                    <a:pt x="606" y="380"/>
                    <a:pt x="605" y="377"/>
                    <a:pt x="605" y="374"/>
                  </a:cubicBezTo>
                  <a:cubicBezTo>
                    <a:pt x="603" y="363"/>
                    <a:pt x="602" y="352"/>
                    <a:pt x="601" y="341"/>
                  </a:cubicBezTo>
                  <a:cubicBezTo>
                    <a:pt x="600" y="332"/>
                    <a:pt x="599" y="323"/>
                    <a:pt x="598" y="314"/>
                  </a:cubicBezTo>
                  <a:cubicBezTo>
                    <a:pt x="597" y="308"/>
                    <a:pt x="597" y="302"/>
                    <a:pt x="596" y="295"/>
                  </a:cubicBezTo>
                  <a:cubicBezTo>
                    <a:pt x="596" y="291"/>
                    <a:pt x="594" y="287"/>
                    <a:pt x="594" y="282"/>
                  </a:cubicBezTo>
                  <a:cubicBezTo>
                    <a:pt x="594" y="281"/>
                    <a:pt x="592" y="281"/>
                    <a:pt x="592" y="282"/>
                  </a:cubicBezTo>
                  <a:cubicBezTo>
                    <a:pt x="592" y="287"/>
                    <a:pt x="594" y="292"/>
                    <a:pt x="594" y="297"/>
                  </a:cubicBezTo>
                  <a:cubicBezTo>
                    <a:pt x="595" y="302"/>
                    <a:pt x="595" y="307"/>
                    <a:pt x="596" y="313"/>
                  </a:cubicBezTo>
                  <a:cubicBezTo>
                    <a:pt x="597" y="324"/>
                    <a:pt x="598" y="336"/>
                    <a:pt x="599" y="348"/>
                  </a:cubicBezTo>
                  <a:cubicBezTo>
                    <a:pt x="600" y="358"/>
                    <a:pt x="601" y="369"/>
                    <a:pt x="602" y="379"/>
                  </a:cubicBezTo>
                  <a:cubicBezTo>
                    <a:pt x="603" y="383"/>
                    <a:pt x="603" y="387"/>
                    <a:pt x="604" y="391"/>
                  </a:cubicBezTo>
                  <a:cubicBezTo>
                    <a:pt x="602" y="397"/>
                    <a:pt x="601" y="403"/>
                    <a:pt x="599" y="409"/>
                  </a:cubicBezTo>
                  <a:cubicBezTo>
                    <a:pt x="598" y="410"/>
                    <a:pt x="596" y="411"/>
                    <a:pt x="595" y="411"/>
                  </a:cubicBezTo>
                  <a:cubicBezTo>
                    <a:pt x="594" y="407"/>
                    <a:pt x="595" y="401"/>
                    <a:pt x="594" y="397"/>
                  </a:cubicBezTo>
                  <a:cubicBezTo>
                    <a:pt x="594" y="387"/>
                    <a:pt x="593" y="378"/>
                    <a:pt x="592" y="368"/>
                  </a:cubicBezTo>
                  <a:cubicBezTo>
                    <a:pt x="592" y="348"/>
                    <a:pt x="590" y="328"/>
                    <a:pt x="589" y="308"/>
                  </a:cubicBezTo>
                  <a:cubicBezTo>
                    <a:pt x="589" y="307"/>
                    <a:pt x="589" y="307"/>
                    <a:pt x="589" y="308"/>
                  </a:cubicBezTo>
                  <a:cubicBezTo>
                    <a:pt x="588" y="329"/>
                    <a:pt x="589" y="349"/>
                    <a:pt x="590" y="370"/>
                  </a:cubicBezTo>
                  <a:cubicBezTo>
                    <a:pt x="590" y="380"/>
                    <a:pt x="591" y="389"/>
                    <a:pt x="591" y="399"/>
                  </a:cubicBezTo>
                  <a:cubicBezTo>
                    <a:pt x="591" y="403"/>
                    <a:pt x="591" y="407"/>
                    <a:pt x="592" y="412"/>
                  </a:cubicBezTo>
                  <a:cubicBezTo>
                    <a:pt x="592" y="412"/>
                    <a:pt x="592" y="412"/>
                    <a:pt x="592" y="413"/>
                  </a:cubicBezTo>
                  <a:cubicBezTo>
                    <a:pt x="589" y="414"/>
                    <a:pt x="587" y="415"/>
                    <a:pt x="584" y="416"/>
                  </a:cubicBezTo>
                  <a:cubicBezTo>
                    <a:pt x="586" y="412"/>
                    <a:pt x="587" y="407"/>
                    <a:pt x="587" y="402"/>
                  </a:cubicBezTo>
                  <a:cubicBezTo>
                    <a:pt x="587" y="402"/>
                    <a:pt x="587" y="401"/>
                    <a:pt x="588" y="401"/>
                  </a:cubicBezTo>
                  <a:cubicBezTo>
                    <a:pt x="589" y="400"/>
                    <a:pt x="588" y="399"/>
                    <a:pt x="587" y="399"/>
                  </a:cubicBezTo>
                  <a:cubicBezTo>
                    <a:pt x="587" y="391"/>
                    <a:pt x="586" y="384"/>
                    <a:pt x="585" y="378"/>
                  </a:cubicBezTo>
                  <a:cubicBezTo>
                    <a:pt x="585" y="377"/>
                    <a:pt x="585" y="377"/>
                    <a:pt x="585" y="378"/>
                  </a:cubicBezTo>
                  <a:cubicBezTo>
                    <a:pt x="584" y="384"/>
                    <a:pt x="585" y="392"/>
                    <a:pt x="585" y="400"/>
                  </a:cubicBezTo>
                  <a:cubicBezTo>
                    <a:pt x="584" y="400"/>
                    <a:pt x="583" y="401"/>
                    <a:pt x="582" y="402"/>
                  </a:cubicBezTo>
                  <a:cubicBezTo>
                    <a:pt x="583" y="394"/>
                    <a:pt x="583" y="386"/>
                    <a:pt x="582" y="379"/>
                  </a:cubicBezTo>
                  <a:cubicBezTo>
                    <a:pt x="584" y="365"/>
                    <a:pt x="585" y="352"/>
                    <a:pt x="586" y="338"/>
                  </a:cubicBezTo>
                  <a:cubicBezTo>
                    <a:pt x="587" y="336"/>
                    <a:pt x="584" y="336"/>
                    <a:pt x="584" y="338"/>
                  </a:cubicBezTo>
                  <a:cubicBezTo>
                    <a:pt x="582" y="347"/>
                    <a:pt x="581" y="357"/>
                    <a:pt x="580" y="366"/>
                  </a:cubicBezTo>
                  <a:cubicBezTo>
                    <a:pt x="580" y="366"/>
                    <a:pt x="580" y="365"/>
                    <a:pt x="580" y="364"/>
                  </a:cubicBezTo>
                  <a:cubicBezTo>
                    <a:pt x="579" y="355"/>
                    <a:pt x="580" y="346"/>
                    <a:pt x="579" y="337"/>
                  </a:cubicBezTo>
                  <a:cubicBezTo>
                    <a:pt x="579" y="334"/>
                    <a:pt x="578" y="329"/>
                    <a:pt x="576" y="327"/>
                  </a:cubicBezTo>
                  <a:cubicBezTo>
                    <a:pt x="576" y="327"/>
                    <a:pt x="575" y="327"/>
                    <a:pt x="575" y="326"/>
                  </a:cubicBezTo>
                  <a:cubicBezTo>
                    <a:pt x="574" y="322"/>
                    <a:pt x="573" y="317"/>
                    <a:pt x="572" y="312"/>
                  </a:cubicBezTo>
                  <a:cubicBezTo>
                    <a:pt x="571" y="311"/>
                    <a:pt x="570" y="311"/>
                    <a:pt x="570" y="312"/>
                  </a:cubicBezTo>
                  <a:cubicBezTo>
                    <a:pt x="571" y="316"/>
                    <a:pt x="572" y="320"/>
                    <a:pt x="572" y="324"/>
                  </a:cubicBezTo>
                  <a:cubicBezTo>
                    <a:pt x="571" y="324"/>
                    <a:pt x="570" y="323"/>
                    <a:pt x="568" y="322"/>
                  </a:cubicBezTo>
                  <a:cubicBezTo>
                    <a:pt x="568" y="319"/>
                    <a:pt x="568" y="315"/>
                    <a:pt x="568" y="312"/>
                  </a:cubicBezTo>
                  <a:cubicBezTo>
                    <a:pt x="568" y="308"/>
                    <a:pt x="566" y="308"/>
                    <a:pt x="566" y="312"/>
                  </a:cubicBezTo>
                  <a:cubicBezTo>
                    <a:pt x="566" y="315"/>
                    <a:pt x="566" y="318"/>
                    <a:pt x="565" y="321"/>
                  </a:cubicBezTo>
                  <a:cubicBezTo>
                    <a:pt x="564" y="321"/>
                    <a:pt x="563" y="320"/>
                    <a:pt x="562" y="320"/>
                  </a:cubicBezTo>
                  <a:cubicBezTo>
                    <a:pt x="558" y="319"/>
                    <a:pt x="554" y="318"/>
                    <a:pt x="550" y="317"/>
                  </a:cubicBezTo>
                  <a:cubicBezTo>
                    <a:pt x="550" y="312"/>
                    <a:pt x="550" y="306"/>
                    <a:pt x="550" y="301"/>
                  </a:cubicBezTo>
                  <a:cubicBezTo>
                    <a:pt x="552" y="305"/>
                    <a:pt x="553" y="309"/>
                    <a:pt x="554" y="314"/>
                  </a:cubicBezTo>
                  <a:cubicBezTo>
                    <a:pt x="554" y="315"/>
                    <a:pt x="556" y="314"/>
                    <a:pt x="556" y="313"/>
                  </a:cubicBezTo>
                  <a:cubicBezTo>
                    <a:pt x="556" y="311"/>
                    <a:pt x="556" y="311"/>
                    <a:pt x="556" y="311"/>
                  </a:cubicBezTo>
                  <a:cubicBezTo>
                    <a:pt x="556" y="311"/>
                    <a:pt x="556" y="311"/>
                    <a:pt x="556" y="310"/>
                  </a:cubicBezTo>
                  <a:cubicBezTo>
                    <a:pt x="555" y="308"/>
                    <a:pt x="554" y="306"/>
                    <a:pt x="553" y="303"/>
                  </a:cubicBezTo>
                  <a:cubicBezTo>
                    <a:pt x="552" y="300"/>
                    <a:pt x="551" y="296"/>
                    <a:pt x="550" y="292"/>
                  </a:cubicBezTo>
                  <a:cubicBezTo>
                    <a:pt x="550" y="288"/>
                    <a:pt x="550" y="284"/>
                    <a:pt x="550" y="280"/>
                  </a:cubicBezTo>
                  <a:cubicBezTo>
                    <a:pt x="550" y="279"/>
                    <a:pt x="548" y="279"/>
                    <a:pt x="548" y="280"/>
                  </a:cubicBezTo>
                  <a:cubicBezTo>
                    <a:pt x="549" y="282"/>
                    <a:pt x="549" y="283"/>
                    <a:pt x="549" y="285"/>
                  </a:cubicBezTo>
                  <a:cubicBezTo>
                    <a:pt x="546" y="276"/>
                    <a:pt x="545" y="266"/>
                    <a:pt x="543" y="257"/>
                  </a:cubicBezTo>
                  <a:cubicBezTo>
                    <a:pt x="539" y="235"/>
                    <a:pt x="534" y="213"/>
                    <a:pt x="529" y="191"/>
                  </a:cubicBezTo>
                  <a:cubicBezTo>
                    <a:pt x="524" y="170"/>
                    <a:pt x="519" y="149"/>
                    <a:pt x="513" y="128"/>
                  </a:cubicBezTo>
                  <a:cubicBezTo>
                    <a:pt x="508" y="110"/>
                    <a:pt x="504" y="89"/>
                    <a:pt x="496" y="72"/>
                  </a:cubicBezTo>
                  <a:cubicBezTo>
                    <a:pt x="495" y="70"/>
                    <a:pt x="494" y="71"/>
                    <a:pt x="494" y="72"/>
                  </a:cubicBezTo>
                  <a:cubicBezTo>
                    <a:pt x="502" y="91"/>
                    <a:pt x="506" y="113"/>
                    <a:pt x="512" y="133"/>
                  </a:cubicBezTo>
                  <a:cubicBezTo>
                    <a:pt x="517" y="153"/>
                    <a:pt x="522" y="174"/>
                    <a:pt x="527" y="194"/>
                  </a:cubicBezTo>
                  <a:cubicBezTo>
                    <a:pt x="531" y="214"/>
                    <a:pt x="535" y="234"/>
                    <a:pt x="539" y="254"/>
                  </a:cubicBezTo>
                  <a:cubicBezTo>
                    <a:pt x="541" y="265"/>
                    <a:pt x="543" y="276"/>
                    <a:pt x="546" y="286"/>
                  </a:cubicBezTo>
                  <a:cubicBezTo>
                    <a:pt x="546" y="289"/>
                    <a:pt x="548" y="293"/>
                    <a:pt x="549" y="296"/>
                  </a:cubicBezTo>
                  <a:cubicBezTo>
                    <a:pt x="549" y="303"/>
                    <a:pt x="548" y="310"/>
                    <a:pt x="547" y="317"/>
                  </a:cubicBezTo>
                  <a:cubicBezTo>
                    <a:pt x="542" y="316"/>
                    <a:pt x="536" y="315"/>
                    <a:pt x="531" y="313"/>
                  </a:cubicBezTo>
                  <a:cubicBezTo>
                    <a:pt x="528" y="313"/>
                    <a:pt x="525" y="312"/>
                    <a:pt x="522" y="312"/>
                  </a:cubicBezTo>
                  <a:cubicBezTo>
                    <a:pt x="522" y="306"/>
                    <a:pt x="522" y="301"/>
                    <a:pt x="522" y="296"/>
                  </a:cubicBezTo>
                  <a:cubicBezTo>
                    <a:pt x="522" y="296"/>
                    <a:pt x="522" y="296"/>
                    <a:pt x="523" y="296"/>
                  </a:cubicBezTo>
                  <a:cubicBezTo>
                    <a:pt x="523" y="297"/>
                    <a:pt x="524" y="296"/>
                    <a:pt x="524" y="295"/>
                  </a:cubicBezTo>
                  <a:cubicBezTo>
                    <a:pt x="524" y="277"/>
                    <a:pt x="518" y="258"/>
                    <a:pt x="515" y="240"/>
                  </a:cubicBezTo>
                  <a:cubicBezTo>
                    <a:pt x="512" y="230"/>
                    <a:pt x="512" y="220"/>
                    <a:pt x="509" y="210"/>
                  </a:cubicBezTo>
                  <a:cubicBezTo>
                    <a:pt x="506" y="202"/>
                    <a:pt x="504" y="194"/>
                    <a:pt x="502" y="185"/>
                  </a:cubicBezTo>
                  <a:cubicBezTo>
                    <a:pt x="497" y="167"/>
                    <a:pt x="492" y="148"/>
                    <a:pt x="486" y="130"/>
                  </a:cubicBezTo>
                  <a:cubicBezTo>
                    <a:pt x="483" y="121"/>
                    <a:pt x="480" y="113"/>
                    <a:pt x="477" y="104"/>
                  </a:cubicBezTo>
                  <a:cubicBezTo>
                    <a:pt x="476" y="99"/>
                    <a:pt x="475" y="94"/>
                    <a:pt x="471" y="90"/>
                  </a:cubicBezTo>
                  <a:cubicBezTo>
                    <a:pt x="471" y="89"/>
                    <a:pt x="470" y="90"/>
                    <a:pt x="470" y="90"/>
                  </a:cubicBezTo>
                  <a:cubicBezTo>
                    <a:pt x="475" y="97"/>
                    <a:pt x="476" y="106"/>
                    <a:pt x="478" y="113"/>
                  </a:cubicBezTo>
                  <a:cubicBezTo>
                    <a:pt x="481" y="121"/>
                    <a:pt x="484" y="129"/>
                    <a:pt x="486" y="137"/>
                  </a:cubicBezTo>
                  <a:cubicBezTo>
                    <a:pt x="491" y="155"/>
                    <a:pt x="495" y="172"/>
                    <a:pt x="500" y="190"/>
                  </a:cubicBezTo>
                  <a:cubicBezTo>
                    <a:pt x="502" y="198"/>
                    <a:pt x="505" y="206"/>
                    <a:pt x="507" y="214"/>
                  </a:cubicBezTo>
                  <a:cubicBezTo>
                    <a:pt x="509" y="223"/>
                    <a:pt x="509" y="232"/>
                    <a:pt x="511" y="241"/>
                  </a:cubicBezTo>
                  <a:cubicBezTo>
                    <a:pt x="513" y="249"/>
                    <a:pt x="515" y="258"/>
                    <a:pt x="517" y="267"/>
                  </a:cubicBezTo>
                  <a:cubicBezTo>
                    <a:pt x="517" y="269"/>
                    <a:pt x="518" y="283"/>
                    <a:pt x="520" y="290"/>
                  </a:cubicBezTo>
                  <a:cubicBezTo>
                    <a:pt x="520" y="297"/>
                    <a:pt x="520" y="304"/>
                    <a:pt x="520" y="311"/>
                  </a:cubicBezTo>
                  <a:cubicBezTo>
                    <a:pt x="514" y="310"/>
                    <a:pt x="509" y="308"/>
                    <a:pt x="504" y="307"/>
                  </a:cubicBezTo>
                  <a:cubicBezTo>
                    <a:pt x="504" y="303"/>
                    <a:pt x="504" y="298"/>
                    <a:pt x="504" y="294"/>
                  </a:cubicBezTo>
                  <a:cubicBezTo>
                    <a:pt x="504" y="292"/>
                    <a:pt x="502" y="292"/>
                    <a:pt x="502" y="294"/>
                  </a:cubicBezTo>
                  <a:cubicBezTo>
                    <a:pt x="502" y="295"/>
                    <a:pt x="502" y="297"/>
                    <a:pt x="502" y="298"/>
                  </a:cubicBezTo>
                  <a:cubicBezTo>
                    <a:pt x="497" y="288"/>
                    <a:pt x="496" y="276"/>
                    <a:pt x="493" y="265"/>
                  </a:cubicBezTo>
                  <a:cubicBezTo>
                    <a:pt x="489" y="253"/>
                    <a:pt x="487" y="242"/>
                    <a:pt x="483" y="230"/>
                  </a:cubicBezTo>
                  <a:cubicBezTo>
                    <a:pt x="480" y="223"/>
                    <a:pt x="477" y="215"/>
                    <a:pt x="474" y="206"/>
                  </a:cubicBezTo>
                  <a:cubicBezTo>
                    <a:pt x="475" y="207"/>
                    <a:pt x="476" y="206"/>
                    <a:pt x="476" y="205"/>
                  </a:cubicBezTo>
                  <a:cubicBezTo>
                    <a:pt x="476" y="202"/>
                    <a:pt x="476" y="203"/>
                    <a:pt x="476" y="200"/>
                  </a:cubicBezTo>
                  <a:cubicBezTo>
                    <a:pt x="476" y="199"/>
                    <a:pt x="474" y="199"/>
                    <a:pt x="474" y="200"/>
                  </a:cubicBezTo>
                  <a:cubicBezTo>
                    <a:pt x="473" y="196"/>
                    <a:pt x="473" y="190"/>
                    <a:pt x="472" y="187"/>
                  </a:cubicBezTo>
                  <a:cubicBezTo>
                    <a:pt x="471" y="181"/>
                    <a:pt x="470" y="174"/>
                    <a:pt x="469" y="168"/>
                  </a:cubicBezTo>
                  <a:cubicBezTo>
                    <a:pt x="469" y="167"/>
                    <a:pt x="469" y="167"/>
                    <a:pt x="469" y="166"/>
                  </a:cubicBezTo>
                  <a:cubicBezTo>
                    <a:pt x="469" y="164"/>
                    <a:pt x="468" y="163"/>
                    <a:pt x="468" y="161"/>
                  </a:cubicBezTo>
                  <a:cubicBezTo>
                    <a:pt x="467" y="149"/>
                    <a:pt x="465" y="137"/>
                    <a:pt x="463" y="124"/>
                  </a:cubicBezTo>
                  <a:cubicBezTo>
                    <a:pt x="460" y="105"/>
                    <a:pt x="458" y="84"/>
                    <a:pt x="442" y="71"/>
                  </a:cubicBezTo>
                  <a:cubicBezTo>
                    <a:pt x="441" y="71"/>
                    <a:pt x="439" y="72"/>
                    <a:pt x="440" y="73"/>
                  </a:cubicBezTo>
                  <a:cubicBezTo>
                    <a:pt x="459" y="89"/>
                    <a:pt x="459" y="118"/>
                    <a:pt x="462" y="141"/>
                  </a:cubicBezTo>
                  <a:cubicBezTo>
                    <a:pt x="463" y="147"/>
                    <a:pt x="464" y="154"/>
                    <a:pt x="464" y="160"/>
                  </a:cubicBezTo>
                  <a:cubicBezTo>
                    <a:pt x="464" y="160"/>
                    <a:pt x="464" y="159"/>
                    <a:pt x="463" y="159"/>
                  </a:cubicBezTo>
                  <a:cubicBezTo>
                    <a:pt x="458" y="156"/>
                    <a:pt x="453" y="153"/>
                    <a:pt x="448" y="150"/>
                  </a:cubicBezTo>
                  <a:cubicBezTo>
                    <a:pt x="446" y="140"/>
                    <a:pt x="443" y="129"/>
                    <a:pt x="442" y="119"/>
                  </a:cubicBezTo>
                  <a:cubicBezTo>
                    <a:pt x="441" y="110"/>
                    <a:pt x="441" y="101"/>
                    <a:pt x="440" y="92"/>
                  </a:cubicBezTo>
                  <a:cubicBezTo>
                    <a:pt x="438" y="82"/>
                    <a:pt x="433" y="72"/>
                    <a:pt x="432" y="62"/>
                  </a:cubicBezTo>
                  <a:cubicBezTo>
                    <a:pt x="432" y="61"/>
                    <a:pt x="430" y="61"/>
                    <a:pt x="430" y="62"/>
                  </a:cubicBezTo>
                  <a:cubicBezTo>
                    <a:pt x="432" y="74"/>
                    <a:pt x="437" y="84"/>
                    <a:pt x="438" y="96"/>
                  </a:cubicBezTo>
                  <a:cubicBezTo>
                    <a:pt x="439" y="106"/>
                    <a:pt x="439" y="117"/>
                    <a:pt x="441" y="127"/>
                  </a:cubicBezTo>
                  <a:cubicBezTo>
                    <a:pt x="442" y="134"/>
                    <a:pt x="443" y="141"/>
                    <a:pt x="445" y="148"/>
                  </a:cubicBezTo>
                  <a:cubicBezTo>
                    <a:pt x="442" y="147"/>
                    <a:pt x="440" y="146"/>
                    <a:pt x="438" y="145"/>
                  </a:cubicBezTo>
                  <a:cubicBezTo>
                    <a:pt x="438" y="142"/>
                    <a:pt x="436" y="139"/>
                    <a:pt x="436" y="137"/>
                  </a:cubicBezTo>
                  <a:cubicBezTo>
                    <a:pt x="432" y="127"/>
                    <a:pt x="431" y="118"/>
                    <a:pt x="430" y="109"/>
                  </a:cubicBezTo>
                  <a:cubicBezTo>
                    <a:pt x="429" y="100"/>
                    <a:pt x="425" y="93"/>
                    <a:pt x="423" y="85"/>
                  </a:cubicBezTo>
                  <a:cubicBezTo>
                    <a:pt x="422" y="78"/>
                    <a:pt x="420" y="72"/>
                    <a:pt x="416" y="67"/>
                  </a:cubicBezTo>
                  <a:cubicBezTo>
                    <a:pt x="415" y="67"/>
                    <a:pt x="414" y="68"/>
                    <a:pt x="414" y="69"/>
                  </a:cubicBezTo>
                  <a:cubicBezTo>
                    <a:pt x="420" y="75"/>
                    <a:pt x="420" y="83"/>
                    <a:pt x="422" y="91"/>
                  </a:cubicBezTo>
                  <a:cubicBezTo>
                    <a:pt x="425" y="100"/>
                    <a:pt x="427" y="107"/>
                    <a:pt x="428" y="116"/>
                  </a:cubicBezTo>
                  <a:cubicBezTo>
                    <a:pt x="429" y="121"/>
                    <a:pt x="430" y="127"/>
                    <a:pt x="431" y="133"/>
                  </a:cubicBezTo>
                  <a:cubicBezTo>
                    <a:pt x="431" y="134"/>
                    <a:pt x="433" y="140"/>
                    <a:pt x="434" y="144"/>
                  </a:cubicBezTo>
                  <a:cubicBezTo>
                    <a:pt x="430" y="142"/>
                    <a:pt x="426" y="141"/>
                    <a:pt x="421" y="141"/>
                  </a:cubicBezTo>
                  <a:cubicBezTo>
                    <a:pt x="421" y="140"/>
                    <a:pt x="421" y="140"/>
                    <a:pt x="421" y="140"/>
                  </a:cubicBezTo>
                  <a:cubicBezTo>
                    <a:pt x="419" y="130"/>
                    <a:pt x="418" y="119"/>
                    <a:pt x="416" y="109"/>
                  </a:cubicBezTo>
                  <a:cubicBezTo>
                    <a:pt x="414" y="101"/>
                    <a:pt x="412" y="93"/>
                    <a:pt x="411" y="86"/>
                  </a:cubicBezTo>
                  <a:cubicBezTo>
                    <a:pt x="410" y="81"/>
                    <a:pt x="409" y="75"/>
                    <a:pt x="405" y="72"/>
                  </a:cubicBezTo>
                  <a:cubicBezTo>
                    <a:pt x="405" y="71"/>
                    <a:pt x="404" y="72"/>
                    <a:pt x="405" y="72"/>
                  </a:cubicBezTo>
                  <a:cubicBezTo>
                    <a:pt x="408" y="77"/>
                    <a:pt x="408" y="85"/>
                    <a:pt x="409" y="90"/>
                  </a:cubicBezTo>
                  <a:cubicBezTo>
                    <a:pt x="410" y="97"/>
                    <a:pt x="412" y="104"/>
                    <a:pt x="413" y="112"/>
                  </a:cubicBezTo>
                  <a:cubicBezTo>
                    <a:pt x="415" y="121"/>
                    <a:pt x="416" y="130"/>
                    <a:pt x="417" y="139"/>
                  </a:cubicBezTo>
                  <a:cubicBezTo>
                    <a:pt x="418" y="139"/>
                    <a:pt x="418" y="140"/>
                    <a:pt x="418" y="140"/>
                  </a:cubicBezTo>
                  <a:cubicBezTo>
                    <a:pt x="415" y="140"/>
                    <a:pt x="413" y="140"/>
                    <a:pt x="411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37"/>
                    <a:pt x="409" y="134"/>
                    <a:pt x="409" y="132"/>
                  </a:cubicBezTo>
                  <a:cubicBezTo>
                    <a:pt x="408" y="124"/>
                    <a:pt x="407" y="115"/>
                    <a:pt x="405" y="107"/>
                  </a:cubicBezTo>
                  <a:cubicBezTo>
                    <a:pt x="402" y="92"/>
                    <a:pt x="401" y="75"/>
                    <a:pt x="394" y="61"/>
                  </a:cubicBezTo>
                  <a:cubicBezTo>
                    <a:pt x="393" y="60"/>
                    <a:pt x="391" y="61"/>
                    <a:pt x="392" y="63"/>
                  </a:cubicBezTo>
                  <a:cubicBezTo>
                    <a:pt x="398" y="77"/>
                    <a:pt x="400" y="94"/>
                    <a:pt x="403" y="109"/>
                  </a:cubicBezTo>
                  <a:cubicBezTo>
                    <a:pt x="404" y="120"/>
                    <a:pt x="405" y="130"/>
                    <a:pt x="407" y="140"/>
                  </a:cubicBezTo>
                  <a:cubicBezTo>
                    <a:pt x="406" y="140"/>
                    <a:pt x="404" y="140"/>
                    <a:pt x="402" y="140"/>
                  </a:cubicBezTo>
                  <a:cubicBezTo>
                    <a:pt x="401" y="133"/>
                    <a:pt x="399" y="127"/>
                    <a:pt x="397" y="120"/>
                  </a:cubicBezTo>
                  <a:cubicBezTo>
                    <a:pt x="396" y="110"/>
                    <a:pt x="393" y="100"/>
                    <a:pt x="391" y="90"/>
                  </a:cubicBezTo>
                  <a:cubicBezTo>
                    <a:pt x="389" y="83"/>
                    <a:pt x="387" y="75"/>
                    <a:pt x="384" y="68"/>
                  </a:cubicBezTo>
                  <a:cubicBezTo>
                    <a:pt x="383" y="64"/>
                    <a:pt x="381" y="59"/>
                    <a:pt x="378" y="57"/>
                  </a:cubicBezTo>
                  <a:cubicBezTo>
                    <a:pt x="376" y="57"/>
                    <a:pt x="375" y="58"/>
                    <a:pt x="376" y="59"/>
                  </a:cubicBezTo>
                  <a:cubicBezTo>
                    <a:pt x="381" y="61"/>
                    <a:pt x="382" y="69"/>
                    <a:pt x="383" y="74"/>
                  </a:cubicBezTo>
                  <a:cubicBezTo>
                    <a:pt x="386" y="82"/>
                    <a:pt x="388" y="90"/>
                    <a:pt x="389" y="98"/>
                  </a:cubicBezTo>
                  <a:cubicBezTo>
                    <a:pt x="391" y="106"/>
                    <a:pt x="393" y="113"/>
                    <a:pt x="394" y="121"/>
                  </a:cubicBezTo>
                  <a:cubicBezTo>
                    <a:pt x="395" y="127"/>
                    <a:pt x="398" y="133"/>
                    <a:pt x="399" y="139"/>
                  </a:cubicBezTo>
                  <a:cubicBezTo>
                    <a:pt x="396" y="139"/>
                    <a:pt x="392" y="138"/>
                    <a:pt x="389" y="136"/>
                  </a:cubicBezTo>
                  <a:cubicBezTo>
                    <a:pt x="387" y="135"/>
                    <a:pt x="384" y="134"/>
                    <a:pt x="381" y="133"/>
                  </a:cubicBezTo>
                  <a:cubicBezTo>
                    <a:pt x="381" y="122"/>
                    <a:pt x="377" y="111"/>
                    <a:pt x="375" y="101"/>
                  </a:cubicBezTo>
                  <a:cubicBezTo>
                    <a:pt x="371" y="87"/>
                    <a:pt x="370" y="74"/>
                    <a:pt x="364" y="61"/>
                  </a:cubicBezTo>
                  <a:cubicBezTo>
                    <a:pt x="363" y="60"/>
                    <a:pt x="362" y="61"/>
                    <a:pt x="362" y="62"/>
                  </a:cubicBezTo>
                  <a:cubicBezTo>
                    <a:pt x="367" y="74"/>
                    <a:pt x="368" y="87"/>
                    <a:pt x="371" y="100"/>
                  </a:cubicBezTo>
                  <a:cubicBezTo>
                    <a:pt x="374" y="110"/>
                    <a:pt x="377" y="120"/>
                    <a:pt x="379" y="130"/>
                  </a:cubicBezTo>
                  <a:cubicBezTo>
                    <a:pt x="376" y="128"/>
                    <a:pt x="374" y="126"/>
                    <a:pt x="374" y="122"/>
                  </a:cubicBezTo>
                  <a:cubicBezTo>
                    <a:pt x="372" y="111"/>
                    <a:pt x="370" y="100"/>
                    <a:pt x="369" y="88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100"/>
                    <a:pt x="355" y="110"/>
                    <a:pt x="357" y="121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6" y="121"/>
                    <a:pt x="356" y="121"/>
                    <a:pt x="356" y="122"/>
                  </a:cubicBezTo>
                  <a:cubicBezTo>
                    <a:pt x="355" y="142"/>
                    <a:pt x="350" y="161"/>
                    <a:pt x="345" y="180"/>
                  </a:cubicBezTo>
                  <a:cubicBezTo>
                    <a:pt x="345" y="182"/>
                    <a:pt x="344" y="183"/>
                    <a:pt x="344" y="184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344" y="183"/>
                    <a:pt x="342" y="183"/>
                    <a:pt x="342" y="184"/>
                  </a:cubicBezTo>
                  <a:cubicBezTo>
                    <a:pt x="342" y="186"/>
                    <a:pt x="342" y="187"/>
                    <a:pt x="342" y="189"/>
                  </a:cubicBezTo>
                  <a:cubicBezTo>
                    <a:pt x="341" y="194"/>
                    <a:pt x="339" y="200"/>
                    <a:pt x="337" y="205"/>
                  </a:cubicBezTo>
                  <a:cubicBezTo>
                    <a:pt x="335" y="210"/>
                    <a:pt x="334" y="219"/>
                    <a:pt x="329" y="221"/>
                  </a:cubicBezTo>
                  <a:cubicBezTo>
                    <a:pt x="328" y="222"/>
                    <a:pt x="329" y="223"/>
                    <a:pt x="329" y="223"/>
                  </a:cubicBezTo>
                  <a:cubicBezTo>
                    <a:pt x="333" y="221"/>
                    <a:pt x="335" y="216"/>
                    <a:pt x="337" y="212"/>
                  </a:cubicBezTo>
                  <a:cubicBezTo>
                    <a:pt x="339" y="207"/>
                    <a:pt x="341" y="201"/>
                    <a:pt x="343" y="196"/>
                  </a:cubicBezTo>
                  <a:cubicBezTo>
                    <a:pt x="344" y="200"/>
                    <a:pt x="344" y="204"/>
                    <a:pt x="344" y="209"/>
                  </a:cubicBezTo>
                  <a:cubicBezTo>
                    <a:pt x="343" y="217"/>
                    <a:pt x="343" y="226"/>
                    <a:pt x="342" y="234"/>
                  </a:cubicBezTo>
                  <a:cubicBezTo>
                    <a:pt x="341" y="252"/>
                    <a:pt x="338" y="270"/>
                    <a:pt x="333" y="287"/>
                  </a:cubicBezTo>
                  <a:cubicBezTo>
                    <a:pt x="332" y="290"/>
                    <a:pt x="332" y="293"/>
                    <a:pt x="331" y="296"/>
                  </a:cubicBezTo>
                  <a:cubicBezTo>
                    <a:pt x="328" y="298"/>
                    <a:pt x="325" y="300"/>
                    <a:pt x="321" y="303"/>
                  </a:cubicBezTo>
                  <a:cubicBezTo>
                    <a:pt x="314" y="307"/>
                    <a:pt x="308" y="312"/>
                    <a:pt x="302" y="316"/>
                  </a:cubicBezTo>
                  <a:cubicBezTo>
                    <a:pt x="302" y="310"/>
                    <a:pt x="303" y="304"/>
                    <a:pt x="304" y="298"/>
                  </a:cubicBezTo>
                  <a:cubicBezTo>
                    <a:pt x="313" y="292"/>
                    <a:pt x="321" y="284"/>
                    <a:pt x="326" y="275"/>
                  </a:cubicBezTo>
                  <a:cubicBezTo>
                    <a:pt x="327" y="273"/>
                    <a:pt x="325" y="272"/>
                    <a:pt x="324" y="273"/>
                  </a:cubicBezTo>
                  <a:cubicBezTo>
                    <a:pt x="319" y="281"/>
                    <a:pt x="312" y="287"/>
                    <a:pt x="305" y="293"/>
                  </a:cubicBezTo>
                  <a:cubicBezTo>
                    <a:pt x="306" y="290"/>
                    <a:pt x="306" y="288"/>
                    <a:pt x="306" y="286"/>
                  </a:cubicBezTo>
                  <a:cubicBezTo>
                    <a:pt x="308" y="277"/>
                    <a:pt x="310" y="270"/>
                    <a:pt x="312" y="262"/>
                  </a:cubicBezTo>
                  <a:cubicBezTo>
                    <a:pt x="316" y="258"/>
                    <a:pt x="320" y="255"/>
                    <a:pt x="324" y="251"/>
                  </a:cubicBezTo>
                  <a:cubicBezTo>
                    <a:pt x="325" y="250"/>
                    <a:pt x="323" y="248"/>
                    <a:pt x="322" y="249"/>
                  </a:cubicBezTo>
                  <a:cubicBezTo>
                    <a:pt x="319" y="252"/>
                    <a:pt x="316" y="255"/>
                    <a:pt x="313" y="257"/>
                  </a:cubicBezTo>
                  <a:cubicBezTo>
                    <a:pt x="314" y="253"/>
                    <a:pt x="315" y="250"/>
                    <a:pt x="315" y="246"/>
                  </a:cubicBezTo>
                  <a:cubicBezTo>
                    <a:pt x="318" y="234"/>
                    <a:pt x="319" y="221"/>
                    <a:pt x="320" y="209"/>
                  </a:cubicBezTo>
                  <a:cubicBezTo>
                    <a:pt x="321" y="195"/>
                    <a:pt x="322" y="183"/>
                    <a:pt x="320" y="170"/>
                  </a:cubicBezTo>
                  <a:cubicBezTo>
                    <a:pt x="320" y="169"/>
                    <a:pt x="318" y="169"/>
                    <a:pt x="318" y="170"/>
                  </a:cubicBezTo>
                  <a:cubicBezTo>
                    <a:pt x="321" y="185"/>
                    <a:pt x="318" y="199"/>
                    <a:pt x="317" y="213"/>
                  </a:cubicBezTo>
                  <a:cubicBezTo>
                    <a:pt x="316" y="228"/>
                    <a:pt x="314" y="242"/>
                    <a:pt x="311" y="255"/>
                  </a:cubicBezTo>
                  <a:cubicBezTo>
                    <a:pt x="310" y="257"/>
                    <a:pt x="310" y="258"/>
                    <a:pt x="309" y="260"/>
                  </a:cubicBezTo>
                  <a:cubicBezTo>
                    <a:pt x="301" y="266"/>
                    <a:pt x="292" y="272"/>
                    <a:pt x="283" y="279"/>
                  </a:cubicBezTo>
                  <a:cubicBezTo>
                    <a:pt x="284" y="273"/>
                    <a:pt x="285" y="268"/>
                    <a:pt x="286" y="262"/>
                  </a:cubicBezTo>
                  <a:cubicBezTo>
                    <a:pt x="293" y="257"/>
                    <a:pt x="299" y="253"/>
                    <a:pt x="307" y="251"/>
                  </a:cubicBezTo>
                  <a:cubicBezTo>
                    <a:pt x="309" y="251"/>
                    <a:pt x="308" y="249"/>
                    <a:pt x="307" y="249"/>
                  </a:cubicBezTo>
                  <a:cubicBezTo>
                    <a:pt x="299" y="250"/>
                    <a:pt x="293" y="254"/>
                    <a:pt x="287" y="258"/>
                  </a:cubicBezTo>
                  <a:cubicBezTo>
                    <a:pt x="289" y="248"/>
                    <a:pt x="291" y="238"/>
                    <a:pt x="292" y="228"/>
                  </a:cubicBezTo>
                  <a:cubicBezTo>
                    <a:pt x="293" y="228"/>
                    <a:pt x="293" y="227"/>
                    <a:pt x="294" y="227"/>
                  </a:cubicBezTo>
                  <a:cubicBezTo>
                    <a:pt x="294" y="226"/>
                    <a:pt x="294" y="225"/>
                    <a:pt x="293" y="225"/>
                  </a:cubicBezTo>
                  <a:cubicBezTo>
                    <a:pt x="297" y="201"/>
                    <a:pt x="300" y="176"/>
                    <a:pt x="300" y="152"/>
                  </a:cubicBezTo>
                  <a:cubicBezTo>
                    <a:pt x="300" y="151"/>
                    <a:pt x="298" y="151"/>
                    <a:pt x="298" y="152"/>
                  </a:cubicBezTo>
                  <a:cubicBezTo>
                    <a:pt x="298" y="178"/>
                    <a:pt x="294" y="203"/>
                    <a:pt x="290" y="228"/>
                  </a:cubicBezTo>
                  <a:cubicBezTo>
                    <a:pt x="282" y="235"/>
                    <a:pt x="274" y="241"/>
                    <a:pt x="265" y="246"/>
                  </a:cubicBezTo>
                  <a:cubicBezTo>
                    <a:pt x="266" y="239"/>
                    <a:pt x="268" y="231"/>
                    <a:pt x="269" y="223"/>
                  </a:cubicBezTo>
                  <a:cubicBezTo>
                    <a:pt x="271" y="221"/>
                    <a:pt x="273" y="220"/>
                    <a:pt x="274" y="217"/>
                  </a:cubicBezTo>
                  <a:cubicBezTo>
                    <a:pt x="274" y="216"/>
                    <a:pt x="274" y="215"/>
                    <a:pt x="273" y="215"/>
                  </a:cubicBezTo>
                  <a:cubicBezTo>
                    <a:pt x="273" y="215"/>
                    <a:pt x="272" y="215"/>
                    <a:pt x="271" y="215"/>
                  </a:cubicBezTo>
                  <a:cubicBezTo>
                    <a:pt x="271" y="215"/>
                    <a:pt x="271" y="215"/>
                    <a:pt x="270" y="215"/>
                  </a:cubicBezTo>
                  <a:cubicBezTo>
                    <a:pt x="271" y="212"/>
                    <a:pt x="272" y="209"/>
                    <a:pt x="272" y="206"/>
                  </a:cubicBezTo>
                  <a:cubicBezTo>
                    <a:pt x="277" y="178"/>
                    <a:pt x="282" y="150"/>
                    <a:pt x="282" y="122"/>
                  </a:cubicBezTo>
                  <a:cubicBezTo>
                    <a:pt x="282" y="121"/>
                    <a:pt x="280" y="121"/>
                    <a:pt x="280" y="122"/>
                  </a:cubicBezTo>
                  <a:cubicBezTo>
                    <a:pt x="280" y="153"/>
                    <a:pt x="274" y="183"/>
                    <a:pt x="268" y="213"/>
                  </a:cubicBezTo>
                  <a:cubicBezTo>
                    <a:pt x="268" y="215"/>
                    <a:pt x="267" y="218"/>
                    <a:pt x="267" y="220"/>
                  </a:cubicBezTo>
                  <a:cubicBezTo>
                    <a:pt x="264" y="223"/>
                    <a:pt x="261" y="226"/>
                    <a:pt x="261" y="227"/>
                  </a:cubicBezTo>
                  <a:cubicBezTo>
                    <a:pt x="256" y="230"/>
                    <a:pt x="250" y="232"/>
                    <a:pt x="245" y="235"/>
                  </a:cubicBezTo>
                  <a:cubicBezTo>
                    <a:pt x="243" y="236"/>
                    <a:pt x="241" y="237"/>
                    <a:pt x="240" y="238"/>
                  </a:cubicBezTo>
                  <a:cubicBezTo>
                    <a:pt x="241" y="228"/>
                    <a:pt x="242" y="218"/>
                    <a:pt x="244" y="208"/>
                  </a:cubicBezTo>
                  <a:cubicBezTo>
                    <a:pt x="253" y="202"/>
                    <a:pt x="261" y="195"/>
                    <a:pt x="270" y="189"/>
                  </a:cubicBezTo>
                  <a:cubicBezTo>
                    <a:pt x="271" y="188"/>
                    <a:pt x="270" y="186"/>
                    <a:pt x="268" y="187"/>
                  </a:cubicBezTo>
                  <a:cubicBezTo>
                    <a:pt x="260" y="193"/>
                    <a:pt x="253" y="198"/>
                    <a:pt x="245" y="204"/>
                  </a:cubicBezTo>
                  <a:cubicBezTo>
                    <a:pt x="246" y="198"/>
                    <a:pt x="247" y="192"/>
                    <a:pt x="248" y="187"/>
                  </a:cubicBezTo>
                  <a:cubicBezTo>
                    <a:pt x="254" y="182"/>
                    <a:pt x="260" y="176"/>
                    <a:pt x="266" y="171"/>
                  </a:cubicBezTo>
                  <a:cubicBezTo>
                    <a:pt x="267" y="170"/>
                    <a:pt x="265" y="168"/>
                    <a:pt x="264" y="169"/>
                  </a:cubicBezTo>
                  <a:cubicBezTo>
                    <a:pt x="259" y="174"/>
                    <a:pt x="254" y="178"/>
                    <a:pt x="249" y="183"/>
                  </a:cubicBezTo>
                  <a:cubicBezTo>
                    <a:pt x="249" y="181"/>
                    <a:pt x="250" y="179"/>
                    <a:pt x="250" y="177"/>
                  </a:cubicBezTo>
                  <a:cubicBezTo>
                    <a:pt x="252" y="168"/>
                    <a:pt x="254" y="158"/>
                    <a:pt x="256" y="149"/>
                  </a:cubicBezTo>
                  <a:cubicBezTo>
                    <a:pt x="256" y="148"/>
                    <a:pt x="257" y="148"/>
                    <a:pt x="257" y="148"/>
                  </a:cubicBezTo>
                  <a:cubicBezTo>
                    <a:pt x="260" y="146"/>
                    <a:pt x="264" y="144"/>
                    <a:pt x="264" y="140"/>
                  </a:cubicBezTo>
                  <a:cubicBezTo>
                    <a:pt x="264" y="139"/>
                    <a:pt x="262" y="139"/>
                    <a:pt x="262" y="140"/>
                  </a:cubicBezTo>
                  <a:cubicBezTo>
                    <a:pt x="262" y="142"/>
                    <a:pt x="259" y="144"/>
                    <a:pt x="256" y="146"/>
                  </a:cubicBezTo>
                  <a:cubicBezTo>
                    <a:pt x="261" y="122"/>
                    <a:pt x="264" y="98"/>
                    <a:pt x="266" y="74"/>
                  </a:cubicBezTo>
                  <a:cubicBezTo>
                    <a:pt x="266" y="72"/>
                    <a:pt x="264" y="72"/>
                    <a:pt x="264" y="74"/>
                  </a:cubicBezTo>
                  <a:cubicBezTo>
                    <a:pt x="262" y="99"/>
                    <a:pt x="258" y="124"/>
                    <a:pt x="253" y="149"/>
                  </a:cubicBezTo>
                  <a:cubicBezTo>
                    <a:pt x="250" y="150"/>
                    <a:pt x="248" y="152"/>
                    <a:pt x="247" y="153"/>
                  </a:cubicBezTo>
                  <a:cubicBezTo>
                    <a:pt x="244" y="155"/>
                    <a:pt x="240" y="158"/>
                    <a:pt x="237" y="160"/>
                  </a:cubicBezTo>
                  <a:cubicBezTo>
                    <a:pt x="238" y="155"/>
                    <a:pt x="239" y="151"/>
                    <a:pt x="239" y="146"/>
                  </a:cubicBezTo>
                  <a:cubicBezTo>
                    <a:pt x="240" y="144"/>
                    <a:pt x="240" y="142"/>
                    <a:pt x="240" y="140"/>
                  </a:cubicBezTo>
                  <a:cubicBezTo>
                    <a:pt x="243" y="138"/>
                    <a:pt x="245" y="136"/>
                    <a:pt x="248" y="135"/>
                  </a:cubicBezTo>
                  <a:cubicBezTo>
                    <a:pt x="249" y="134"/>
                    <a:pt x="248" y="132"/>
                    <a:pt x="246" y="133"/>
                  </a:cubicBezTo>
                  <a:cubicBezTo>
                    <a:pt x="244" y="134"/>
                    <a:pt x="243" y="135"/>
                    <a:pt x="241" y="136"/>
                  </a:cubicBezTo>
                  <a:cubicBezTo>
                    <a:pt x="246" y="106"/>
                    <a:pt x="250" y="75"/>
                    <a:pt x="250" y="44"/>
                  </a:cubicBezTo>
                  <a:cubicBezTo>
                    <a:pt x="250" y="42"/>
                    <a:pt x="248" y="42"/>
                    <a:pt x="248" y="44"/>
                  </a:cubicBezTo>
                  <a:cubicBezTo>
                    <a:pt x="247" y="75"/>
                    <a:pt x="243" y="108"/>
                    <a:pt x="237" y="139"/>
                  </a:cubicBezTo>
                  <a:cubicBezTo>
                    <a:pt x="235" y="141"/>
                    <a:pt x="233" y="143"/>
                    <a:pt x="230" y="144"/>
                  </a:cubicBezTo>
                  <a:cubicBezTo>
                    <a:pt x="223" y="148"/>
                    <a:pt x="216" y="152"/>
                    <a:pt x="209" y="156"/>
                  </a:cubicBezTo>
                  <a:cubicBezTo>
                    <a:pt x="208" y="157"/>
                    <a:pt x="207" y="157"/>
                    <a:pt x="206" y="158"/>
                  </a:cubicBezTo>
                  <a:cubicBezTo>
                    <a:pt x="209" y="146"/>
                    <a:pt x="211" y="134"/>
                    <a:pt x="214" y="123"/>
                  </a:cubicBezTo>
                  <a:cubicBezTo>
                    <a:pt x="215" y="122"/>
                    <a:pt x="215" y="122"/>
                    <a:pt x="215" y="121"/>
                  </a:cubicBezTo>
                  <a:cubicBezTo>
                    <a:pt x="223" y="117"/>
                    <a:pt x="231" y="113"/>
                    <a:pt x="239" y="109"/>
                  </a:cubicBezTo>
                  <a:cubicBezTo>
                    <a:pt x="240" y="108"/>
                    <a:pt x="240" y="107"/>
                    <a:pt x="239" y="107"/>
                  </a:cubicBezTo>
                  <a:cubicBezTo>
                    <a:pt x="231" y="110"/>
                    <a:pt x="223" y="114"/>
                    <a:pt x="216" y="117"/>
                  </a:cubicBezTo>
                  <a:cubicBezTo>
                    <a:pt x="217" y="113"/>
                    <a:pt x="219" y="108"/>
                    <a:pt x="220" y="104"/>
                  </a:cubicBezTo>
                  <a:cubicBezTo>
                    <a:pt x="224" y="102"/>
                    <a:pt x="227" y="100"/>
                    <a:pt x="230" y="97"/>
                  </a:cubicBezTo>
                  <a:cubicBezTo>
                    <a:pt x="232" y="96"/>
                    <a:pt x="229" y="93"/>
                    <a:pt x="228" y="95"/>
                  </a:cubicBezTo>
                  <a:cubicBezTo>
                    <a:pt x="226" y="97"/>
                    <a:pt x="224" y="98"/>
                    <a:pt x="221" y="99"/>
                  </a:cubicBezTo>
                  <a:cubicBezTo>
                    <a:pt x="224" y="91"/>
                    <a:pt x="227" y="82"/>
                    <a:pt x="229" y="73"/>
                  </a:cubicBezTo>
                  <a:cubicBezTo>
                    <a:pt x="231" y="65"/>
                    <a:pt x="232" y="58"/>
                    <a:pt x="234" y="51"/>
                  </a:cubicBezTo>
                  <a:cubicBezTo>
                    <a:pt x="235" y="44"/>
                    <a:pt x="238" y="37"/>
                    <a:pt x="238" y="30"/>
                  </a:cubicBezTo>
                  <a:cubicBezTo>
                    <a:pt x="238" y="29"/>
                    <a:pt x="236" y="29"/>
                    <a:pt x="236" y="30"/>
                  </a:cubicBezTo>
                  <a:cubicBezTo>
                    <a:pt x="236" y="34"/>
                    <a:pt x="234" y="38"/>
                    <a:pt x="233" y="41"/>
                  </a:cubicBezTo>
                  <a:cubicBezTo>
                    <a:pt x="232" y="45"/>
                    <a:pt x="232" y="50"/>
                    <a:pt x="231" y="54"/>
                  </a:cubicBezTo>
                  <a:cubicBezTo>
                    <a:pt x="230" y="61"/>
                    <a:pt x="228" y="68"/>
                    <a:pt x="226" y="76"/>
                  </a:cubicBezTo>
                  <a:cubicBezTo>
                    <a:pt x="223" y="84"/>
                    <a:pt x="221" y="93"/>
                    <a:pt x="218" y="101"/>
                  </a:cubicBezTo>
                  <a:cubicBezTo>
                    <a:pt x="215" y="103"/>
                    <a:pt x="211" y="105"/>
                    <a:pt x="207" y="107"/>
                  </a:cubicBezTo>
                  <a:cubicBezTo>
                    <a:pt x="205" y="108"/>
                    <a:pt x="203" y="109"/>
                    <a:pt x="200" y="111"/>
                  </a:cubicBezTo>
                  <a:cubicBezTo>
                    <a:pt x="201" y="109"/>
                    <a:pt x="201" y="108"/>
                    <a:pt x="202" y="106"/>
                  </a:cubicBezTo>
                  <a:cubicBezTo>
                    <a:pt x="205" y="91"/>
                    <a:pt x="208" y="76"/>
                    <a:pt x="212" y="61"/>
                  </a:cubicBezTo>
                  <a:cubicBezTo>
                    <a:pt x="214" y="54"/>
                    <a:pt x="215" y="47"/>
                    <a:pt x="217" y="40"/>
                  </a:cubicBezTo>
                  <a:cubicBezTo>
                    <a:pt x="219" y="34"/>
                    <a:pt x="222" y="28"/>
                    <a:pt x="222" y="22"/>
                  </a:cubicBezTo>
                  <a:cubicBezTo>
                    <a:pt x="222" y="20"/>
                    <a:pt x="220" y="20"/>
                    <a:pt x="220" y="22"/>
                  </a:cubicBezTo>
                  <a:cubicBezTo>
                    <a:pt x="219" y="29"/>
                    <a:pt x="216" y="35"/>
                    <a:pt x="214" y="42"/>
                  </a:cubicBezTo>
                  <a:cubicBezTo>
                    <a:pt x="212" y="49"/>
                    <a:pt x="211" y="56"/>
                    <a:pt x="209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3" y="64"/>
                    <a:pt x="201" y="68"/>
                    <a:pt x="197" y="72"/>
                  </a:cubicBezTo>
                  <a:cubicBezTo>
                    <a:pt x="195" y="74"/>
                    <a:pt x="193" y="75"/>
                    <a:pt x="191" y="77"/>
                  </a:cubicBezTo>
                  <a:cubicBezTo>
                    <a:pt x="191" y="75"/>
                    <a:pt x="192" y="74"/>
                    <a:pt x="192" y="72"/>
                  </a:cubicBezTo>
                  <a:cubicBezTo>
                    <a:pt x="196" y="59"/>
                    <a:pt x="200" y="47"/>
                    <a:pt x="204" y="35"/>
                  </a:cubicBezTo>
                  <a:cubicBezTo>
                    <a:pt x="206" y="29"/>
                    <a:pt x="206" y="22"/>
                    <a:pt x="208" y="16"/>
                  </a:cubicBezTo>
                  <a:cubicBezTo>
                    <a:pt x="209" y="11"/>
                    <a:pt x="210" y="7"/>
                    <a:pt x="210" y="2"/>
                  </a:cubicBezTo>
                  <a:cubicBezTo>
                    <a:pt x="210" y="0"/>
                    <a:pt x="208" y="0"/>
                    <a:pt x="208" y="2"/>
                  </a:cubicBezTo>
                  <a:cubicBezTo>
                    <a:pt x="208" y="8"/>
                    <a:pt x="205" y="15"/>
                    <a:pt x="204" y="21"/>
                  </a:cubicBezTo>
                  <a:cubicBezTo>
                    <a:pt x="203" y="28"/>
                    <a:pt x="201" y="34"/>
                    <a:pt x="199" y="41"/>
                  </a:cubicBezTo>
                  <a:cubicBezTo>
                    <a:pt x="195" y="53"/>
                    <a:pt x="192" y="64"/>
                    <a:pt x="188" y="76"/>
                  </a:cubicBezTo>
                  <a:cubicBezTo>
                    <a:pt x="188" y="78"/>
                    <a:pt x="188" y="79"/>
                    <a:pt x="187" y="80"/>
                  </a:cubicBezTo>
                  <a:cubicBezTo>
                    <a:pt x="184" y="82"/>
                    <a:pt x="180" y="85"/>
                    <a:pt x="178" y="88"/>
                  </a:cubicBezTo>
                  <a:cubicBezTo>
                    <a:pt x="173" y="93"/>
                    <a:pt x="167" y="97"/>
                    <a:pt x="163" y="103"/>
                  </a:cubicBezTo>
                  <a:cubicBezTo>
                    <a:pt x="164" y="99"/>
                    <a:pt x="165" y="95"/>
                    <a:pt x="166" y="91"/>
                  </a:cubicBezTo>
                  <a:cubicBezTo>
                    <a:pt x="168" y="82"/>
                    <a:pt x="171" y="73"/>
                    <a:pt x="174" y="64"/>
                  </a:cubicBezTo>
                  <a:cubicBezTo>
                    <a:pt x="176" y="55"/>
                    <a:pt x="177" y="47"/>
                    <a:pt x="180" y="38"/>
                  </a:cubicBezTo>
                  <a:cubicBezTo>
                    <a:pt x="180" y="37"/>
                    <a:pt x="178" y="36"/>
                    <a:pt x="178" y="38"/>
                  </a:cubicBezTo>
                  <a:cubicBezTo>
                    <a:pt x="175" y="46"/>
                    <a:pt x="173" y="55"/>
                    <a:pt x="171" y="63"/>
                  </a:cubicBezTo>
                  <a:cubicBezTo>
                    <a:pt x="169" y="72"/>
                    <a:pt x="166" y="80"/>
                    <a:pt x="164" y="88"/>
                  </a:cubicBezTo>
                  <a:cubicBezTo>
                    <a:pt x="162" y="94"/>
                    <a:pt x="161" y="99"/>
                    <a:pt x="159" y="105"/>
                  </a:cubicBezTo>
                  <a:cubicBezTo>
                    <a:pt x="157" y="99"/>
                    <a:pt x="155" y="92"/>
                    <a:pt x="153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6" y="92"/>
                    <a:pt x="137" y="95"/>
                    <a:pt x="138" y="99"/>
                  </a:cubicBezTo>
                  <a:cubicBezTo>
                    <a:pt x="141" y="106"/>
                    <a:pt x="143" y="114"/>
                    <a:pt x="145" y="122"/>
                  </a:cubicBezTo>
                  <a:cubicBezTo>
                    <a:pt x="145" y="121"/>
                    <a:pt x="144" y="121"/>
                    <a:pt x="144" y="122"/>
                  </a:cubicBezTo>
                  <a:cubicBezTo>
                    <a:pt x="144" y="122"/>
                    <a:pt x="144" y="123"/>
                    <a:pt x="144" y="123"/>
                  </a:cubicBezTo>
                  <a:cubicBezTo>
                    <a:pt x="144" y="124"/>
                    <a:pt x="145" y="125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8" y="129"/>
                    <a:pt x="150" y="134"/>
                    <a:pt x="152" y="139"/>
                  </a:cubicBezTo>
                  <a:cubicBezTo>
                    <a:pt x="152" y="140"/>
                    <a:pt x="152" y="141"/>
                    <a:pt x="153" y="142"/>
                  </a:cubicBezTo>
                  <a:cubicBezTo>
                    <a:pt x="152" y="143"/>
                    <a:pt x="152" y="143"/>
                    <a:pt x="151" y="144"/>
                  </a:cubicBezTo>
                  <a:cubicBezTo>
                    <a:pt x="150" y="145"/>
                    <a:pt x="151" y="147"/>
                    <a:pt x="152" y="146"/>
                  </a:cubicBezTo>
                  <a:cubicBezTo>
                    <a:pt x="153" y="146"/>
                    <a:pt x="154" y="146"/>
                    <a:pt x="154" y="146"/>
                  </a:cubicBezTo>
                  <a:cubicBezTo>
                    <a:pt x="155" y="148"/>
                    <a:pt x="156" y="150"/>
                    <a:pt x="157" y="152"/>
                  </a:cubicBezTo>
                  <a:cubicBezTo>
                    <a:pt x="153" y="155"/>
                    <a:pt x="147" y="158"/>
                    <a:pt x="146" y="163"/>
                  </a:cubicBezTo>
                  <a:cubicBezTo>
                    <a:pt x="146" y="164"/>
                    <a:pt x="146" y="165"/>
                    <a:pt x="147" y="165"/>
                  </a:cubicBezTo>
                  <a:cubicBezTo>
                    <a:pt x="150" y="165"/>
                    <a:pt x="151" y="165"/>
                    <a:pt x="152" y="162"/>
                  </a:cubicBezTo>
                  <a:cubicBezTo>
                    <a:pt x="152" y="162"/>
                    <a:pt x="151" y="161"/>
                    <a:pt x="151" y="162"/>
                  </a:cubicBezTo>
                  <a:cubicBezTo>
                    <a:pt x="151" y="160"/>
                    <a:pt x="154" y="158"/>
                    <a:pt x="158" y="155"/>
                  </a:cubicBezTo>
                  <a:cubicBezTo>
                    <a:pt x="161" y="164"/>
                    <a:pt x="165" y="173"/>
                    <a:pt x="168" y="182"/>
                  </a:cubicBezTo>
                  <a:cubicBezTo>
                    <a:pt x="168" y="183"/>
                    <a:pt x="167" y="184"/>
                    <a:pt x="166" y="185"/>
                  </a:cubicBezTo>
                  <a:cubicBezTo>
                    <a:pt x="166" y="186"/>
                    <a:pt x="167" y="187"/>
                    <a:pt x="168" y="187"/>
                  </a:cubicBezTo>
                  <a:cubicBezTo>
                    <a:pt x="169" y="187"/>
                    <a:pt x="169" y="187"/>
                    <a:pt x="170" y="187"/>
                  </a:cubicBezTo>
                  <a:cubicBezTo>
                    <a:pt x="175" y="200"/>
                    <a:pt x="181" y="213"/>
                    <a:pt x="188" y="225"/>
                  </a:cubicBezTo>
                  <a:cubicBezTo>
                    <a:pt x="190" y="230"/>
                    <a:pt x="193" y="234"/>
                    <a:pt x="196" y="238"/>
                  </a:cubicBezTo>
                  <a:cubicBezTo>
                    <a:pt x="192" y="241"/>
                    <a:pt x="188" y="242"/>
                    <a:pt x="185" y="241"/>
                  </a:cubicBezTo>
                  <a:cubicBezTo>
                    <a:pt x="184" y="241"/>
                    <a:pt x="184" y="242"/>
                    <a:pt x="184" y="243"/>
                  </a:cubicBezTo>
                  <a:cubicBezTo>
                    <a:pt x="188" y="245"/>
                    <a:pt x="193" y="244"/>
                    <a:pt x="198" y="241"/>
                  </a:cubicBezTo>
                  <a:cubicBezTo>
                    <a:pt x="210" y="260"/>
                    <a:pt x="224" y="277"/>
                    <a:pt x="240" y="292"/>
                  </a:cubicBezTo>
                  <a:cubicBezTo>
                    <a:pt x="243" y="294"/>
                    <a:pt x="245" y="297"/>
                    <a:pt x="247" y="299"/>
                  </a:cubicBezTo>
                  <a:cubicBezTo>
                    <a:pt x="246" y="301"/>
                    <a:pt x="246" y="302"/>
                    <a:pt x="246" y="304"/>
                  </a:cubicBezTo>
                  <a:cubicBezTo>
                    <a:pt x="246" y="304"/>
                    <a:pt x="247" y="305"/>
                    <a:pt x="248" y="305"/>
                  </a:cubicBezTo>
                  <a:cubicBezTo>
                    <a:pt x="249" y="304"/>
                    <a:pt x="250" y="304"/>
                    <a:pt x="251" y="303"/>
                  </a:cubicBezTo>
                  <a:cubicBezTo>
                    <a:pt x="257" y="310"/>
                    <a:pt x="263" y="316"/>
                    <a:pt x="269" y="322"/>
                  </a:cubicBezTo>
                  <a:cubicBezTo>
                    <a:pt x="278" y="331"/>
                    <a:pt x="287" y="341"/>
                    <a:pt x="297" y="348"/>
                  </a:cubicBezTo>
                  <a:cubicBezTo>
                    <a:pt x="322" y="368"/>
                    <a:pt x="347" y="386"/>
                    <a:pt x="372" y="404"/>
                  </a:cubicBezTo>
                  <a:cubicBezTo>
                    <a:pt x="377" y="408"/>
                    <a:pt x="382" y="412"/>
                    <a:pt x="387" y="414"/>
                  </a:cubicBezTo>
                  <a:cubicBezTo>
                    <a:pt x="410" y="425"/>
                    <a:pt x="433" y="436"/>
                    <a:pt x="457" y="445"/>
                  </a:cubicBezTo>
                  <a:cubicBezTo>
                    <a:pt x="482" y="455"/>
                    <a:pt x="509" y="462"/>
                    <a:pt x="535" y="470"/>
                  </a:cubicBezTo>
                  <a:cubicBezTo>
                    <a:pt x="544" y="472"/>
                    <a:pt x="554" y="474"/>
                    <a:pt x="564" y="474"/>
                  </a:cubicBezTo>
                  <a:cubicBezTo>
                    <a:pt x="587" y="475"/>
                    <a:pt x="609" y="476"/>
                    <a:pt x="632" y="476"/>
                  </a:cubicBezTo>
                  <a:cubicBezTo>
                    <a:pt x="632" y="477"/>
                    <a:pt x="634" y="478"/>
                    <a:pt x="635" y="477"/>
                  </a:cubicBezTo>
                  <a:cubicBezTo>
                    <a:pt x="635" y="477"/>
                    <a:pt x="635" y="477"/>
                    <a:pt x="635" y="477"/>
                  </a:cubicBezTo>
                  <a:cubicBezTo>
                    <a:pt x="641" y="477"/>
                    <a:pt x="647" y="477"/>
                    <a:pt x="652" y="477"/>
                  </a:cubicBezTo>
                  <a:cubicBezTo>
                    <a:pt x="655" y="477"/>
                    <a:pt x="658" y="477"/>
                    <a:pt x="660" y="477"/>
                  </a:cubicBezTo>
                  <a:cubicBezTo>
                    <a:pt x="682" y="481"/>
                    <a:pt x="704" y="482"/>
                    <a:pt x="726" y="481"/>
                  </a:cubicBezTo>
                  <a:cubicBezTo>
                    <a:pt x="726" y="481"/>
                    <a:pt x="726" y="481"/>
                    <a:pt x="726" y="481"/>
                  </a:cubicBezTo>
                  <a:cubicBezTo>
                    <a:pt x="726" y="481"/>
                    <a:pt x="727" y="481"/>
                    <a:pt x="727" y="481"/>
                  </a:cubicBezTo>
                  <a:cubicBezTo>
                    <a:pt x="729" y="481"/>
                    <a:pt x="730" y="481"/>
                    <a:pt x="731" y="481"/>
                  </a:cubicBezTo>
                  <a:cubicBezTo>
                    <a:pt x="731" y="482"/>
                    <a:pt x="731" y="482"/>
                    <a:pt x="731" y="483"/>
                  </a:cubicBezTo>
                  <a:cubicBezTo>
                    <a:pt x="731" y="486"/>
                    <a:pt x="734" y="486"/>
                    <a:pt x="735" y="484"/>
                  </a:cubicBezTo>
                  <a:cubicBezTo>
                    <a:pt x="735" y="483"/>
                    <a:pt x="735" y="482"/>
                    <a:pt x="735" y="480"/>
                  </a:cubicBezTo>
                  <a:cubicBezTo>
                    <a:pt x="738" y="480"/>
                    <a:pt x="741" y="480"/>
                    <a:pt x="744" y="480"/>
                  </a:cubicBezTo>
                  <a:cubicBezTo>
                    <a:pt x="748" y="480"/>
                    <a:pt x="752" y="480"/>
                    <a:pt x="755" y="480"/>
                  </a:cubicBezTo>
                  <a:cubicBezTo>
                    <a:pt x="757" y="487"/>
                    <a:pt x="759" y="494"/>
                    <a:pt x="763" y="499"/>
                  </a:cubicBezTo>
                  <a:cubicBezTo>
                    <a:pt x="767" y="504"/>
                    <a:pt x="773" y="506"/>
                    <a:pt x="781" y="511"/>
                  </a:cubicBezTo>
                  <a:cubicBezTo>
                    <a:pt x="770" y="517"/>
                    <a:pt x="759" y="520"/>
                    <a:pt x="747" y="521"/>
                  </a:cubicBezTo>
                  <a:cubicBezTo>
                    <a:pt x="735" y="523"/>
                    <a:pt x="723" y="525"/>
                    <a:pt x="711" y="525"/>
                  </a:cubicBezTo>
                  <a:cubicBezTo>
                    <a:pt x="699" y="526"/>
                    <a:pt x="686" y="524"/>
                    <a:pt x="674" y="523"/>
                  </a:cubicBezTo>
                  <a:cubicBezTo>
                    <a:pt x="671" y="523"/>
                    <a:pt x="668" y="522"/>
                    <a:pt x="665" y="522"/>
                  </a:cubicBezTo>
                  <a:cubicBezTo>
                    <a:pt x="631" y="522"/>
                    <a:pt x="598" y="510"/>
                    <a:pt x="564" y="506"/>
                  </a:cubicBezTo>
                  <a:cubicBezTo>
                    <a:pt x="555" y="505"/>
                    <a:pt x="545" y="504"/>
                    <a:pt x="536" y="503"/>
                  </a:cubicBezTo>
                  <a:cubicBezTo>
                    <a:pt x="530" y="503"/>
                    <a:pt x="524" y="502"/>
                    <a:pt x="518" y="501"/>
                  </a:cubicBezTo>
                  <a:cubicBezTo>
                    <a:pt x="503" y="499"/>
                    <a:pt x="488" y="496"/>
                    <a:pt x="473" y="494"/>
                  </a:cubicBezTo>
                  <a:cubicBezTo>
                    <a:pt x="470" y="494"/>
                    <a:pt x="468" y="494"/>
                    <a:pt x="465" y="493"/>
                  </a:cubicBezTo>
                  <a:cubicBezTo>
                    <a:pt x="435" y="481"/>
                    <a:pt x="402" y="475"/>
                    <a:pt x="373" y="459"/>
                  </a:cubicBezTo>
                  <a:cubicBezTo>
                    <a:pt x="369" y="457"/>
                    <a:pt x="365" y="455"/>
                    <a:pt x="361" y="452"/>
                  </a:cubicBezTo>
                  <a:cubicBezTo>
                    <a:pt x="345" y="440"/>
                    <a:pt x="328" y="430"/>
                    <a:pt x="311" y="421"/>
                  </a:cubicBezTo>
                  <a:cubicBezTo>
                    <a:pt x="299" y="415"/>
                    <a:pt x="289" y="406"/>
                    <a:pt x="279" y="397"/>
                  </a:cubicBezTo>
                  <a:cubicBezTo>
                    <a:pt x="269" y="389"/>
                    <a:pt x="260" y="380"/>
                    <a:pt x="250" y="371"/>
                  </a:cubicBezTo>
                  <a:cubicBezTo>
                    <a:pt x="237" y="360"/>
                    <a:pt x="228" y="346"/>
                    <a:pt x="219" y="332"/>
                  </a:cubicBezTo>
                  <a:cubicBezTo>
                    <a:pt x="214" y="324"/>
                    <a:pt x="209" y="316"/>
                    <a:pt x="203" y="308"/>
                  </a:cubicBezTo>
                  <a:cubicBezTo>
                    <a:pt x="192" y="295"/>
                    <a:pt x="183" y="281"/>
                    <a:pt x="177" y="265"/>
                  </a:cubicBezTo>
                  <a:cubicBezTo>
                    <a:pt x="168" y="243"/>
                    <a:pt x="156" y="223"/>
                    <a:pt x="143" y="203"/>
                  </a:cubicBezTo>
                  <a:cubicBezTo>
                    <a:pt x="135" y="190"/>
                    <a:pt x="128" y="177"/>
                    <a:pt x="119" y="164"/>
                  </a:cubicBezTo>
                  <a:cubicBezTo>
                    <a:pt x="104" y="141"/>
                    <a:pt x="96" y="116"/>
                    <a:pt x="88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8"/>
                    <a:pt x="81" y="125"/>
                    <a:pt x="87" y="143"/>
                  </a:cubicBezTo>
                  <a:cubicBezTo>
                    <a:pt x="85" y="154"/>
                    <a:pt x="81" y="164"/>
                    <a:pt x="79" y="175"/>
                  </a:cubicBezTo>
                  <a:cubicBezTo>
                    <a:pt x="76" y="188"/>
                    <a:pt x="72" y="201"/>
                    <a:pt x="69" y="213"/>
                  </a:cubicBezTo>
                  <a:cubicBezTo>
                    <a:pt x="67" y="219"/>
                    <a:pt x="66" y="225"/>
                    <a:pt x="65" y="231"/>
                  </a:cubicBezTo>
                  <a:cubicBezTo>
                    <a:pt x="61" y="225"/>
                    <a:pt x="57" y="219"/>
                    <a:pt x="54" y="212"/>
                  </a:cubicBezTo>
                  <a:cubicBezTo>
                    <a:pt x="55" y="209"/>
                    <a:pt x="55" y="205"/>
                    <a:pt x="56" y="202"/>
                  </a:cubicBezTo>
                  <a:cubicBezTo>
                    <a:pt x="59" y="191"/>
                    <a:pt x="61" y="180"/>
                    <a:pt x="64" y="170"/>
                  </a:cubicBezTo>
                  <a:cubicBezTo>
                    <a:pt x="70" y="151"/>
                    <a:pt x="78" y="130"/>
                    <a:pt x="78" y="110"/>
                  </a:cubicBezTo>
                  <a:cubicBezTo>
                    <a:pt x="78" y="109"/>
                    <a:pt x="76" y="109"/>
                    <a:pt x="76" y="110"/>
                  </a:cubicBezTo>
                  <a:cubicBezTo>
                    <a:pt x="75" y="133"/>
                    <a:pt x="65" y="155"/>
                    <a:pt x="59" y="176"/>
                  </a:cubicBezTo>
                  <a:cubicBezTo>
                    <a:pt x="56" y="186"/>
                    <a:pt x="54" y="196"/>
                    <a:pt x="52" y="206"/>
                  </a:cubicBezTo>
                  <a:cubicBezTo>
                    <a:pt x="52" y="206"/>
                    <a:pt x="52" y="207"/>
                    <a:pt x="52" y="207"/>
                  </a:cubicBezTo>
                  <a:cubicBezTo>
                    <a:pt x="47" y="199"/>
                    <a:pt x="43" y="191"/>
                    <a:pt x="40" y="182"/>
                  </a:cubicBezTo>
                  <a:cubicBezTo>
                    <a:pt x="46" y="156"/>
                    <a:pt x="55" y="131"/>
                    <a:pt x="63" y="105"/>
                  </a:cubicBezTo>
                  <a:cubicBezTo>
                    <a:pt x="67" y="98"/>
                    <a:pt x="71" y="90"/>
                    <a:pt x="74" y="82"/>
                  </a:cubicBezTo>
                  <a:cubicBezTo>
                    <a:pt x="75" y="81"/>
                    <a:pt x="73" y="80"/>
                    <a:pt x="72" y="81"/>
                  </a:cubicBezTo>
                  <a:cubicBezTo>
                    <a:pt x="70" y="86"/>
                    <a:pt x="68" y="90"/>
                    <a:pt x="66" y="94"/>
                  </a:cubicBezTo>
                  <a:cubicBezTo>
                    <a:pt x="66" y="93"/>
                    <a:pt x="64" y="93"/>
                    <a:pt x="64" y="94"/>
                  </a:cubicBezTo>
                  <a:cubicBezTo>
                    <a:pt x="63" y="96"/>
                    <a:pt x="63" y="99"/>
                    <a:pt x="62" y="102"/>
                  </a:cubicBezTo>
                  <a:cubicBezTo>
                    <a:pt x="56" y="113"/>
                    <a:pt x="49" y="124"/>
                    <a:pt x="44" y="135"/>
                  </a:cubicBezTo>
                  <a:cubicBezTo>
                    <a:pt x="40" y="143"/>
                    <a:pt x="38" y="151"/>
                    <a:pt x="34" y="159"/>
                  </a:cubicBezTo>
                  <a:cubicBezTo>
                    <a:pt x="33" y="160"/>
                    <a:pt x="32" y="161"/>
                    <a:pt x="32" y="162"/>
                  </a:cubicBezTo>
                  <a:cubicBezTo>
                    <a:pt x="28" y="153"/>
                    <a:pt x="25" y="144"/>
                    <a:pt x="21" y="134"/>
                  </a:cubicBezTo>
                  <a:cubicBezTo>
                    <a:pt x="23" y="131"/>
                    <a:pt x="25" y="128"/>
                    <a:pt x="27" y="125"/>
                  </a:cubicBezTo>
                  <a:cubicBezTo>
                    <a:pt x="37" y="107"/>
                    <a:pt x="46" y="89"/>
                    <a:pt x="56" y="71"/>
                  </a:cubicBezTo>
                  <a:cubicBezTo>
                    <a:pt x="56" y="69"/>
                    <a:pt x="55" y="68"/>
                    <a:pt x="54" y="69"/>
                  </a:cubicBezTo>
                  <a:cubicBezTo>
                    <a:pt x="47" y="84"/>
                    <a:pt x="40" y="98"/>
                    <a:pt x="32" y="112"/>
                  </a:cubicBezTo>
                  <a:cubicBezTo>
                    <a:pt x="28" y="118"/>
                    <a:pt x="24" y="125"/>
                    <a:pt x="20" y="132"/>
                  </a:cubicBezTo>
                  <a:cubicBezTo>
                    <a:pt x="15" y="117"/>
                    <a:pt x="12" y="104"/>
                    <a:pt x="8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3" y="104"/>
                    <a:pt x="6" y="122"/>
                    <a:pt x="11" y="138"/>
                  </a:cubicBezTo>
                  <a:cubicBezTo>
                    <a:pt x="11" y="141"/>
                    <a:pt x="12" y="143"/>
                    <a:pt x="13" y="145"/>
                  </a:cubicBezTo>
                  <a:cubicBezTo>
                    <a:pt x="12" y="146"/>
                    <a:pt x="12" y="148"/>
                    <a:pt x="11" y="149"/>
                  </a:cubicBezTo>
                  <a:cubicBezTo>
                    <a:pt x="9" y="154"/>
                    <a:pt x="2" y="165"/>
                    <a:pt x="7" y="170"/>
                  </a:cubicBezTo>
                  <a:cubicBezTo>
                    <a:pt x="11" y="175"/>
                    <a:pt x="17" y="170"/>
                    <a:pt x="21" y="167"/>
                  </a:cubicBezTo>
                  <a:cubicBezTo>
                    <a:pt x="24" y="176"/>
                    <a:pt x="28" y="184"/>
                    <a:pt x="31" y="193"/>
                  </a:cubicBezTo>
                  <a:cubicBezTo>
                    <a:pt x="32" y="194"/>
                    <a:pt x="33" y="196"/>
                    <a:pt x="33" y="197"/>
                  </a:cubicBezTo>
                  <a:cubicBezTo>
                    <a:pt x="32" y="203"/>
                    <a:pt x="32" y="209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7"/>
                    <a:pt x="34" y="217"/>
                    <a:pt x="34" y="215"/>
                  </a:cubicBezTo>
                  <a:cubicBezTo>
                    <a:pt x="35" y="211"/>
                    <a:pt x="35" y="207"/>
                    <a:pt x="36" y="203"/>
                  </a:cubicBezTo>
                  <a:cubicBezTo>
                    <a:pt x="40" y="211"/>
                    <a:pt x="44" y="219"/>
                    <a:pt x="48" y="227"/>
                  </a:cubicBezTo>
                  <a:cubicBezTo>
                    <a:pt x="48" y="230"/>
                    <a:pt x="49" y="232"/>
                    <a:pt x="49" y="234"/>
                  </a:cubicBezTo>
                  <a:cubicBezTo>
                    <a:pt x="49" y="233"/>
                    <a:pt x="49" y="233"/>
                    <a:pt x="49" y="234"/>
                  </a:cubicBezTo>
                  <a:cubicBezTo>
                    <a:pt x="48" y="234"/>
                    <a:pt x="48" y="235"/>
                    <a:pt x="48" y="235"/>
                  </a:cubicBezTo>
                  <a:cubicBezTo>
                    <a:pt x="48" y="236"/>
                    <a:pt x="50" y="237"/>
                    <a:pt x="50" y="235"/>
                  </a:cubicBezTo>
                  <a:cubicBezTo>
                    <a:pt x="50" y="234"/>
                    <a:pt x="50" y="233"/>
                    <a:pt x="51" y="231"/>
                  </a:cubicBezTo>
                  <a:cubicBezTo>
                    <a:pt x="54" y="237"/>
                    <a:pt x="58" y="243"/>
                    <a:pt x="62" y="249"/>
                  </a:cubicBezTo>
                  <a:cubicBezTo>
                    <a:pt x="61" y="250"/>
                    <a:pt x="61" y="251"/>
                    <a:pt x="61" y="252"/>
                  </a:cubicBezTo>
                  <a:cubicBezTo>
                    <a:pt x="60" y="257"/>
                    <a:pt x="58" y="263"/>
                    <a:pt x="62" y="268"/>
                  </a:cubicBezTo>
                  <a:cubicBezTo>
                    <a:pt x="63" y="269"/>
                    <a:pt x="64" y="269"/>
                    <a:pt x="64" y="268"/>
                  </a:cubicBezTo>
                  <a:cubicBezTo>
                    <a:pt x="66" y="265"/>
                    <a:pt x="66" y="265"/>
                    <a:pt x="67" y="262"/>
                  </a:cubicBezTo>
                  <a:cubicBezTo>
                    <a:pt x="68" y="262"/>
                    <a:pt x="67" y="261"/>
                    <a:pt x="67" y="262"/>
                  </a:cubicBezTo>
                  <a:cubicBezTo>
                    <a:pt x="61" y="268"/>
                    <a:pt x="62" y="259"/>
                    <a:pt x="63" y="254"/>
                  </a:cubicBezTo>
                  <a:cubicBezTo>
                    <a:pt x="64" y="254"/>
                    <a:pt x="64" y="253"/>
                    <a:pt x="64" y="252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70" y="260"/>
                    <a:pt x="74" y="267"/>
                    <a:pt x="79" y="275"/>
                  </a:cubicBezTo>
                  <a:cubicBezTo>
                    <a:pt x="78" y="282"/>
                    <a:pt x="78" y="288"/>
                    <a:pt x="78" y="295"/>
                  </a:cubicBezTo>
                  <a:cubicBezTo>
                    <a:pt x="78" y="297"/>
                    <a:pt x="80" y="297"/>
                    <a:pt x="80" y="295"/>
                  </a:cubicBezTo>
                  <a:cubicBezTo>
                    <a:pt x="81" y="294"/>
                    <a:pt x="81" y="292"/>
                    <a:pt x="81" y="290"/>
                  </a:cubicBezTo>
                  <a:cubicBezTo>
                    <a:pt x="82" y="290"/>
                    <a:pt x="81" y="290"/>
                    <a:pt x="81" y="290"/>
                  </a:cubicBezTo>
                  <a:cubicBezTo>
                    <a:pt x="81" y="286"/>
                    <a:pt x="82" y="283"/>
                    <a:pt x="82" y="280"/>
                  </a:cubicBezTo>
                  <a:cubicBezTo>
                    <a:pt x="86" y="286"/>
                    <a:pt x="90" y="292"/>
                    <a:pt x="94" y="299"/>
                  </a:cubicBezTo>
                  <a:cubicBezTo>
                    <a:pt x="95" y="300"/>
                    <a:pt x="95" y="301"/>
                    <a:pt x="96" y="303"/>
                  </a:cubicBezTo>
                  <a:cubicBezTo>
                    <a:pt x="96" y="306"/>
                    <a:pt x="95" y="310"/>
                    <a:pt x="95" y="313"/>
                  </a:cubicBezTo>
                  <a:cubicBezTo>
                    <a:pt x="95" y="315"/>
                    <a:pt x="99" y="315"/>
                    <a:pt x="99" y="313"/>
                  </a:cubicBezTo>
                  <a:cubicBezTo>
                    <a:pt x="99" y="311"/>
                    <a:pt x="99" y="310"/>
                    <a:pt x="99" y="308"/>
                  </a:cubicBezTo>
                  <a:cubicBezTo>
                    <a:pt x="125" y="350"/>
                    <a:pt x="150" y="393"/>
                    <a:pt x="185" y="429"/>
                  </a:cubicBezTo>
                  <a:cubicBezTo>
                    <a:pt x="205" y="450"/>
                    <a:pt x="225" y="472"/>
                    <a:pt x="249" y="489"/>
                  </a:cubicBezTo>
                  <a:cubicBezTo>
                    <a:pt x="259" y="496"/>
                    <a:pt x="269" y="503"/>
                    <a:pt x="280" y="509"/>
                  </a:cubicBezTo>
                  <a:cubicBezTo>
                    <a:pt x="280" y="509"/>
                    <a:pt x="280" y="510"/>
                    <a:pt x="280" y="510"/>
                  </a:cubicBezTo>
                  <a:cubicBezTo>
                    <a:pt x="281" y="511"/>
                    <a:pt x="281" y="511"/>
                    <a:pt x="282" y="510"/>
                  </a:cubicBezTo>
                  <a:cubicBezTo>
                    <a:pt x="284" y="512"/>
                    <a:pt x="286" y="513"/>
                    <a:pt x="289" y="514"/>
                  </a:cubicBezTo>
                  <a:cubicBezTo>
                    <a:pt x="289" y="518"/>
                    <a:pt x="289" y="522"/>
                    <a:pt x="288" y="524"/>
                  </a:cubicBezTo>
                  <a:cubicBezTo>
                    <a:pt x="288" y="524"/>
                    <a:pt x="289" y="525"/>
                    <a:pt x="290" y="525"/>
                  </a:cubicBezTo>
                  <a:cubicBezTo>
                    <a:pt x="292" y="522"/>
                    <a:pt x="293" y="521"/>
                    <a:pt x="292" y="517"/>
                  </a:cubicBezTo>
                  <a:cubicBezTo>
                    <a:pt x="292" y="517"/>
                    <a:pt x="292" y="517"/>
                    <a:pt x="292" y="516"/>
                  </a:cubicBezTo>
                  <a:cubicBezTo>
                    <a:pt x="297" y="519"/>
                    <a:pt x="302" y="522"/>
                    <a:pt x="307" y="525"/>
                  </a:cubicBezTo>
                  <a:cubicBezTo>
                    <a:pt x="308" y="526"/>
                    <a:pt x="309" y="527"/>
                    <a:pt x="310" y="528"/>
                  </a:cubicBezTo>
                  <a:cubicBezTo>
                    <a:pt x="311" y="529"/>
                    <a:pt x="311" y="528"/>
                    <a:pt x="312" y="527"/>
                  </a:cubicBezTo>
                  <a:cubicBezTo>
                    <a:pt x="316" y="530"/>
                    <a:pt x="320" y="532"/>
                    <a:pt x="324" y="534"/>
                  </a:cubicBezTo>
                  <a:cubicBezTo>
                    <a:pt x="324" y="538"/>
                    <a:pt x="325" y="542"/>
                    <a:pt x="326" y="546"/>
                  </a:cubicBezTo>
                  <a:cubicBezTo>
                    <a:pt x="327" y="547"/>
                    <a:pt x="328" y="547"/>
                    <a:pt x="328" y="547"/>
                  </a:cubicBezTo>
                  <a:cubicBezTo>
                    <a:pt x="330" y="545"/>
                    <a:pt x="330" y="543"/>
                    <a:pt x="329" y="540"/>
                  </a:cubicBezTo>
                  <a:cubicBezTo>
                    <a:pt x="329" y="539"/>
                    <a:pt x="329" y="540"/>
                    <a:pt x="329" y="540"/>
                  </a:cubicBezTo>
                  <a:cubicBezTo>
                    <a:pt x="329" y="546"/>
                    <a:pt x="327" y="539"/>
                    <a:pt x="327" y="537"/>
                  </a:cubicBezTo>
                  <a:cubicBezTo>
                    <a:pt x="327" y="537"/>
                    <a:pt x="327" y="536"/>
                    <a:pt x="327" y="536"/>
                  </a:cubicBezTo>
                  <a:cubicBezTo>
                    <a:pt x="332" y="539"/>
                    <a:pt x="338" y="542"/>
                    <a:pt x="344" y="545"/>
                  </a:cubicBezTo>
                  <a:cubicBezTo>
                    <a:pt x="343" y="552"/>
                    <a:pt x="341" y="562"/>
                    <a:pt x="347" y="566"/>
                  </a:cubicBezTo>
                  <a:cubicBezTo>
                    <a:pt x="347" y="567"/>
                    <a:pt x="348" y="567"/>
                    <a:pt x="349" y="566"/>
                  </a:cubicBezTo>
                  <a:cubicBezTo>
                    <a:pt x="350" y="564"/>
                    <a:pt x="350" y="565"/>
                    <a:pt x="350" y="562"/>
                  </a:cubicBezTo>
                  <a:cubicBezTo>
                    <a:pt x="350" y="561"/>
                    <a:pt x="349" y="561"/>
                    <a:pt x="348" y="562"/>
                  </a:cubicBezTo>
                  <a:cubicBezTo>
                    <a:pt x="346" y="561"/>
                    <a:pt x="345" y="559"/>
                    <a:pt x="346" y="557"/>
                  </a:cubicBezTo>
                  <a:cubicBezTo>
                    <a:pt x="346" y="555"/>
                    <a:pt x="346" y="554"/>
                    <a:pt x="346" y="552"/>
                  </a:cubicBezTo>
                  <a:cubicBezTo>
                    <a:pt x="346" y="551"/>
                    <a:pt x="347" y="549"/>
                    <a:pt x="347" y="547"/>
                  </a:cubicBezTo>
                  <a:cubicBezTo>
                    <a:pt x="347" y="547"/>
                    <a:pt x="347" y="546"/>
                    <a:pt x="347" y="546"/>
                  </a:cubicBezTo>
                  <a:cubicBezTo>
                    <a:pt x="352" y="549"/>
                    <a:pt x="357" y="551"/>
                    <a:pt x="361" y="554"/>
                  </a:cubicBezTo>
                  <a:cubicBezTo>
                    <a:pt x="360" y="561"/>
                    <a:pt x="360" y="570"/>
                    <a:pt x="367" y="574"/>
                  </a:cubicBezTo>
                  <a:cubicBezTo>
                    <a:pt x="367" y="574"/>
                    <a:pt x="368" y="574"/>
                    <a:pt x="368" y="574"/>
                  </a:cubicBezTo>
                  <a:cubicBezTo>
                    <a:pt x="369" y="573"/>
                    <a:pt x="369" y="573"/>
                    <a:pt x="369" y="572"/>
                  </a:cubicBezTo>
                  <a:cubicBezTo>
                    <a:pt x="370" y="572"/>
                    <a:pt x="369" y="571"/>
                    <a:pt x="369" y="571"/>
                  </a:cubicBezTo>
                  <a:cubicBezTo>
                    <a:pt x="365" y="573"/>
                    <a:pt x="365" y="563"/>
                    <a:pt x="365" y="556"/>
                  </a:cubicBezTo>
                  <a:cubicBezTo>
                    <a:pt x="369" y="558"/>
                    <a:pt x="373" y="560"/>
                    <a:pt x="376" y="562"/>
                  </a:cubicBezTo>
                  <a:cubicBezTo>
                    <a:pt x="379" y="563"/>
                    <a:pt x="381" y="564"/>
                    <a:pt x="383" y="565"/>
                  </a:cubicBezTo>
                  <a:cubicBezTo>
                    <a:pt x="386" y="565"/>
                    <a:pt x="388" y="566"/>
                    <a:pt x="390" y="567"/>
                  </a:cubicBezTo>
                  <a:cubicBezTo>
                    <a:pt x="390" y="568"/>
                    <a:pt x="390" y="568"/>
                    <a:pt x="390" y="569"/>
                  </a:cubicBezTo>
                  <a:cubicBezTo>
                    <a:pt x="391" y="574"/>
                    <a:pt x="392" y="579"/>
                    <a:pt x="393" y="584"/>
                  </a:cubicBezTo>
                  <a:cubicBezTo>
                    <a:pt x="393" y="585"/>
                    <a:pt x="393" y="584"/>
                    <a:pt x="393" y="584"/>
                  </a:cubicBezTo>
                  <a:cubicBezTo>
                    <a:pt x="394" y="578"/>
                    <a:pt x="392" y="573"/>
                    <a:pt x="392" y="568"/>
                  </a:cubicBezTo>
                  <a:cubicBezTo>
                    <a:pt x="407" y="573"/>
                    <a:pt x="423" y="578"/>
                    <a:pt x="439" y="582"/>
                  </a:cubicBezTo>
                  <a:cubicBezTo>
                    <a:pt x="440" y="587"/>
                    <a:pt x="441" y="591"/>
                    <a:pt x="445" y="594"/>
                  </a:cubicBezTo>
                  <a:cubicBezTo>
                    <a:pt x="445" y="595"/>
                    <a:pt x="446" y="594"/>
                    <a:pt x="446" y="594"/>
                  </a:cubicBezTo>
                  <a:cubicBezTo>
                    <a:pt x="444" y="591"/>
                    <a:pt x="442" y="587"/>
                    <a:pt x="441" y="583"/>
                  </a:cubicBezTo>
                  <a:cubicBezTo>
                    <a:pt x="442" y="583"/>
                    <a:pt x="442" y="583"/>
                    <a:pt x="443" y="584"/>
                  </a:cubicBezTo>
                  <a:cubicBezTo>
                    <a:pt x="465" y="590"/>
                    <a:pt x="487" y="594"/>
                    <a:pt x="510" y="600"/>
                  </a:cubicBezTo>
                  <a:cubicBezTo>
                    <a:pt x="566" y="613"/>
                    <a:pt x="623" y="621"/>
                    <a:pt x="682" y="621"/>
                  </a:cubicBezTo>
                  <a:cubicBezTo>
                    <a:pt x="683" y="621"/>
                    <a:pt x="684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1"/>
                    <a:pt x="686" y="621"/>
                    <a:pt x="686" y="621"/>
                  </a:cubicBezTo>
                  <a:cubicBezTo>
                    <a:pt x="686" y="623"/>
                    <a:pt x="688" y="623"/>
                    <a:pt x="688" y="621"/>
                  </a:cubicBezTo>
                  <a:cubicBezTo>
                    <a:pt x="688" y="621"/>
                    <a:pt x="688" y="621"/>
                    <a:pt x="688" y="620"/>
                  </a:cubicBezTo>
                  <a:cubicBezTo>
                    <a:pt x="693" y="620"/>
                    <a:pt x="698" y="620"/>
                    <a:pt x="702" y="620"/>
                  </a:cubicBezTo>
                  <a:cubicBezTo>
                    <a:pt x="716" y="618"/>
                    <a:pt x="730" y="616"/>
                    <a:pt x="744" y="614"/>
                  </a:cubicBezTo>
                  <a:cubicBezTo>
                    <a:pt x="745" y="614"/>
                    <a:pt x="745" y="615"/>
                    <a:pt x="745" y="616"/>
                  </a:cubicBezTo>
                  <a:cubicBezTo>
                    <a:pt x="746" y="617"/>
                    <a:pt x="748" y="617"/>
                    <a:pt x="748" y="616"/>
                  </a:cubicBezTo>
                  <a:cubicBezTo>
                    <a:pt x="748" y="615"/>
                    <a:pt x="748" y="614"/>
                    <a:pt x="749" y="613"/>
                  </a:cubicBezTo>
                  <a:cubicBezTo>
                    <a:pt x="754" y="612"/>
                    <a:pt x="760" y="611"/>
                    <a:pt x="765" y="611"/>
                  </a:cubicBezTo>
                  <a:cubicBezTo>
                    <a:pt x="780" y="608"/>
                    <a:pt x="794" y="605"/>
                    <a:pt x="808" y="602"/>
                  </a:cubicBezTo>
                  <a:cubicBezTo>
                    <a:pt x="813" y="601"/>
                    <a:pt x="817" y="600"/>
                    <a:pt x="821" y="602"/>
                  </a:cubicBezTo>
                  <a:cubicBezTo>
                    <a:pt x="822" y="605"/>
                    <a:pt x="823" y="607"/>
                    <a:pt x="827" y="607"/>
                  </a:cubicBezTo>
                  <a:cubicBezTo>
                    <a:pt x="827" y="607"/>
                    <a:pt x="827" y="607"/>
                    <a:pt x="828" y="606"/>
                  </a:cubicBezTo>
                  <a:cubicBezTo>
                    <a:pt x="828" y="607"/>
                    <a:pt x="829" y="607"/>
                    <a:pt x="829" y="608"/>
                  </a:cubicBezTo>
                  <a:cubicBezTo>
                    <a:pt x="831" y="610"/>
                    <a:pt x="832" y="613"/>
                    <a:pt x="834" y="615"/>
                  </a:cubicBezTo>
                  <a:cubicBezTo>
                    <a:pt x="830" y="618"/>
                    <a:pt x="826" y="622"/>
                    <a:pt x="828" y="626"/>
                  </a:cubicBezTo>
                  <a:cubicBezTo>
                    <a:pt x="829" y="626"/>
                    <a:pt x="829" y="626"/>
                    <a:pt x="830" y="626"/>
                  </a:cubicBezTo>
                  <a:cubicBezTo>
                    <a:pt x="832" y="625"/>
                    <a:pt x="833" y="625"/>
                    <a:pt x="834" y="622"/>
                  </a:cubicBezTo>
                  <a:cubicBezTo>
                    <a:pt x="834" y="622"/>
                    <a:pt x="833" y="621"/>
                    <a:pt x="832" y="622"/>
                  </a:cubicBezTo>
                  <a:cubicBezTo>
                    <a:pt x="829" y="628"/>
                    <a:pt x="831" y="622"/>
                    <a:pt x="833" y="620"/>
                  </a:cubicBezTo>
                  <a:cubicBezTo>
                    <a:pt x="833" y="619"/>
                    <a:pt x="834" y="618"/>
                    <a:pt x="835" y="617"/>
                  </a:cubicBezTo>
                  <a:cubicBezTo>
                    <a:pt x="839" y="624"/>
                    <a:pt x="843" y="630"/>
                    <a:pt x="846" y="636"/>
                  </a:cubicBezTo>
                  <a:cubicBezTo>
                    <a:pt x="846" y="639"/>
                    <a:pt x="845" y="641"/>
                    <a:pt x="844" y="644"/>
                  </a:cubicBezTo>
                  <a:cubicBezTo>
                    <a:pt x="844" y="645"/>
                    <a:pt x="845" y="645"/>
                    <a:pt x="846" y="644"/>
                  </a:cubicBezTo>
                  <a:cubicBezTo>
                    <a:pt x="846" y="643"/>
                    <a:pt x="847" y="642"/>
                    <a:pt x="847" y="641"/>
                  </a:cubicBezTo>
                  <a:cubicBezTo>
                    <a:pt x="848" y="641"/>
                    <a:pt x="848" y="641"/>
                    <a:pt x="848" y="641"/>
                  </a:cubicBezTo>
                  <a:cubicBezTo>
                    <a:pt x="848" y="641"/>
                    <a:pt x="848" y="641"/>
                    <a:pt x="849" y="641"/>
                  </a:cubicBezTo>
                  <a:cubicBezTo>
                    <a:pt x="851" y="645"/>
                    <a:pt x="852" y="649"/>
                    <a:pt x="854" y="654"/>
                  </a:cubicBezTo>
                  <a:cubicBezTo>
                    <a:pt x="852" y="662"/>
                    <a:pt x="847" y="671"/>
                    <a:pt x="848" y="679"/>
                  </a:cubicBezTo>
                  <a:cubicBezTo>
                    <a:pt x="848" y="679"/>
                    <a:pt x="848" y="679"/>
                    <a:pt x="848" y="679"/>
                  </a:cubicBezTo>
                  <a:cubicBezTo>
                    <a:pt x="848" y="681"/>
                    <a:pt x="850" y="681"/>
                    <a:pt x="850" y="680"/>
                  </a:cubicBezTo>
                  <a:cubicBezTo>
                    <a:pt x="851" y="673"/>
                    <a:pt x="854" y="666"/>
                    <a:pt x="856" y="659"/>
                  </a:cubicBezTo>
                  <a:cubicBezTo>
                    <a:pt x="857" y="664"/>
                    <a:pt x="858" y="668"/>
                    <a:pt x="859" y="673"/>
                  </a:cubicBezTo>
                  <a:cubicBezTo>
                    <a:pt x="858" y="676"/>
                    <a:pt x="856" y="680"/>
                    <a:pt x="855" y="684"/>
                  </a:cubicBezTo>
                  <a:cubicBezTo>
                    <a:pt x="854" y="687"/>
                    <a:pt x="854" y="689"/>
                    <a:pt x="853" y="692"/>
                  </a:cubicBezTo>
                  <a:cubicBezTo>
                    <a:pt x="853" y="696"/>
                    <a:pt x="852" y="697"/>
                    <a:pt x="852" y="694"/>
                  </a:cubicBezTo>
                  <a:cubicBezTo>
                    <a:pt x="851" y="693"/>
                    <a:pt x="850" y="693"/>
                    <a:pt x="850" y="694"/>
                  </a:cubicBezTo>
                  <a:cubicBezTo>
                    <a:pt x="850" y="698"/>
                    <a:pt x="850" y="696"/>
                    <a:pt x="852" y="700"/>
                  </a:cubicBezTo>
                  <a:cubicBezTo>
                    <a:pt x="852" y="701"/>
                    <a:pt x="853" y="701"/>
                    <a:pt x="854" y="700"/>
                  </a:cubicBezTo>
                  <a:cubicBezTo>
                    <a:pt x="856" y="694"/>
                    <a:pt x="858" y="688"/>
                    <a:pt x="860" y="682"/>
                  </a:cubicBezTo>
                  <a:cubicBezTo>
                    <a:pt x="862" y="696"/>
                    <a:pt x="865" y="709"/>
                    <a:pt x="866" y="722"/>
                  </a:cubicBezTo>
                  <a:cubicBezTo>
                    <a:pt x="866" y="723"/>
                    <a:pt x="866" y="723"/>
                    <a:pt x="866" y="723"/>
                  </a:cubicBezTo>
                  <a:cubicBezTo>
                    <a:pt x="865" y="726"/>
                    <a:pt x="865" y="728"/>
                    <a:pt x="864" y="730"/>
                  </a:cubicBezTo>
                  <a:cubicBezTo>
                    <a:pt x="863" y="729"/>
                    <a:pt x="862" y="729"/>
                    <a:pt x="862" y="730"/>
                  </a:cubicBezTo>
                  <a:cubicBezTo>
                    <a:pt x="862" y="731"/>
                    <a:pt x="862" y="732"/>
                    <a:pt x="862" y="733"/>
                  </a:cubicBezTo>
                  <a:cubicBezTo>
                    <a:pt x="861" y="734"/>
                    <a:pt x="863" y="735"/>
                    <a:pt x="864" y="734"/>
                  </a:cubicBezTo>
                  <a:cubicBezTo>
                    <a:pt x="865" y="733"/>
                    <a:pt x="866" y="732"/>
                    <a:pt x="867" y="731"/>
                  </a:cubicBezTo>
                  <a:cubicBezTo>
                    <a:pt x="868" y="747"/>
                    <a:pt x="868" y="763"/>
                    <a:pt x="867" y="779"/>
                  </a:cubicBezTo>
                  <a:cubicBezTo>
                    <a:pt x="867" y="785"/>
                    <a:pt x="865" y="790"/>
                    <a:pt x="863" y="795"/>
                  </a:cubicBezTo>
                  <a:cubicBezTo>
                    <a:pt x="863" y="796"/>
                    <a:pt x="862" y="796"/>
                    <a:pt x="861" y="797"/>
                  </a:cubicBezTo>
                  <a:cubicBezTo>
                    <a:pt x="859" y="798"/>
                    <a:pt x="860" y="800"/>
                    <a:pt x="862" y="800"/>
                  </a:cubicBezTo>
                  <a:cubicBezTo>
                    <a:pt x="857" y="810"/>
                    <a:pt x="850" y="819"/>
                    <a:pt x="843" y="828"/>
                  </a:cubicBezTo>
                  <a:cubicBezTo>
                    <a:pt x="803" y="878"/>
                    <a:pt x="762" y="927"/>
                    <a:pt x="726" y="980"/>
                  </a:cubicBezTo>
                  <a:cubicBezTo>
                    <a:pt x="713" y="999"/>
                    <a:pt x="704" y="1019"/>
                    <a:pt x="697" y="1040"/>
                  </a:cubicBezTo>
                  <a:cubicBezTo>
                    <a:pt x="695" y="1047"/>
                    <a:pt x="698" y="1053"/>
                    <a:pt x="702" y="1056"/>
                  </a:cubicBezTo>
                  <a:cubicBezTo>
                    <a:pt x="710" y="1062"/>
                    <a:pt x="719" y="1067"/>
                    <a:pt x="730" y="1066"/>
                  </a:cubicBezTo>
                  <a:cubicBezTo>
                    <a:pt x="752" y="1064"/>
                    <a:pt x="774" y="1062"/>
                    <a:pt x="795" y="1054"/>
                  </a:cubicBezTo>
                  <a:cubicBezTo>
                    <a:pt x="820" y="1043"/>
                    <a:pt x="845" y="1032"/>
                    <a:pt x="870" y="1021"/>
                  </a:cubicBezTo>
                  <a:cubicBezTo>
                    <a:pt x="899" y="1008"/>
                    <a:pt x="928" y="996"/>
                    <a:pt x="957" y="982"/>
                  </a:cubicBezTo>
                  <a:cubicBezTo>
                    <a:pt x="971" y="976"/>
                    <a:pt x="984" y="968"/>
                    <a:pt x="997" y="960"/>
                  </a:cubicBezTo>
                  <a:cubicBezTo>
                    <a:pt x="1018" y="947"/>
                    <a:pt x="1040" y="934"/>
                    <a:pt x="1062" y="920"/>
                  </a:cubicBezTo>
                  <a:cubicBezTo>
                    <a:pt x="1077" y="910"/>
                    <a:pt x="1091" y="900"/>
                    <a:pt x="1106" y="890"/>
                  </a:cubicBezTo>
                  <a:cubicBezTo>
                    <a:pt x="1128" y="873"/>
                    <a:pt x="1150" y="856"/>
                    <a:pt x="1173" y="839"/>
                  </a:cubicBezTo>
                  <a:cubicBezTo>
                    <a:pt x="1185" y="830"/>
                    <a:pt x="1197" y="821"/>
                    <a:pt x="1209" y="812"/>
                  </a:cubicBezTo>
                  <a:cubicBezTo>
                    <a:pt x="1218" y="806"/>
                    <a:pt x="1228" y="799"/>
                    <a:pt x="1236" y="792"/>
                  </a:cubicBezTo>
                  <a:cubicBezTo>
                    <a:pt x="1247" y="784"/>
                    <a:pt x="1258" y="777"/>
                    <a:pt x="1266" y="767"/>
                  </a:cubicBezTo>
                  <a:cubicBezTo>
                    <a:pt x="1285" y="744"/>
                    <a:pt x="1303" y="720"/>
                    <a:pt x="1322" y="696"/>
                  </a:cubicBezTo>
                  <a:cubicBezTo>
                    <a:pt x="1331" y="684"/>
                    <a:pt x="1331" y="670"/>
                    <a:pt x="1327" y="656"/>
                  </a:cubicBezTo>
                  <a:cubicBezTo>
                    <a:pt x="1326" y="652"/>
                    <a:pt x="1322" y="649"/>
                    <a:pt x="1319" y="647"/>
                  </a:cubicBezTo>
                  <a:moveTo>
                    <a:pt x="690" y="224"/>
                  </a:moveTo>
                  <a:cubicBezTo>
                    <a:pt x="691" y="212"/>
                    <a:pt x="691" y="199"/>
                    <a:pt x="690" y="187"/>
                  </a:cubicBezTo>
                  <a:cubicBezTo>
                    <a:pt x="691" y="191"/>
                    <a:pt x="693" y="194"/>
                    <a:pt x="695" y="197"/>
                  </a:cubicBezTo>
                  <a:cubicBezTo>
                    <a:pt x="700" y="205"/>
                    <a:pt x="706" y="213"/>
                    <a:pt x="712" y="221"/>
                  </a:cubicBezTo>
                  <a:cubicBezTo>
                    <a:pt x="709" y="227"/>
                    <a:pt x="705" y="231"/>
                    <a:pt x="700" y="235"/>
                  </a:cubicBezTo>
                  <a:cubicBezTo>
                    <a:pt x="701" y="232"/>
                    <a:pt x="701" y="228"/>
                    <a:pt x="701" y="224"/>
                  </a:cubicBezTo>
                  <a:cubicBezTo>
                    <a:pt x="701" y="218"/>
                    <a:pt x="702" y="211"/>
                    <a:pt x="697" y="206"/>
                  </a:cubicBezTo>
                  <a:cubicBezTo>
                    <a:pt x="697" y="205"/>
                    <a:pt x="696" y="205"/>
                    <a:pt x="696" y="206"/>
                  </a:cubicBezTo>
                  <a:cubicBezTo>
                    <a:pt x="695" y="206"/>
                    <a:pt x="695" y="207"/>
                    <a:pt x="694" y="207"/>
                  </a:cubicBezTo>
                  <a:cubicBezTo>
                    <a:pt x="693" y="208"/>
                    <a:pt x="695" y="210"/>
                    <a:pt x="696" y="209"/>
                  </a:cubicBezTo>
                  <a:cubicBezTo>
                    <a:pt x="697" y="208"/>
                    <a:pt x="698" y="219"/>
                    <a:pt x="698" y="221"/>
                  </a:cubicBezTo>
                  <a:cubicBezTo>
                    <a:pt x="698" y="224"/>
                    <a:pt x="698" y="227"/>
                    <a:pt x="698" y="230"/>
                  </a:cubicBezTo>
                  <a:cubicBezTo>
                    <a:pt x="698" y="233"/>
                    <a:pt x="697" y="235"/>
                    <a:pt x="697" y="237"/>
                  </a:cubicBezTo>
                  <a:cubicBezTo>
                    <a:pt x="695" y="239"/>
                    <a:pt x="693" y="241"/>
                    <a:pt x="691" y="242"/>
                  </a:cubicBezTo>
                  <a:cubicBezTo>
                    <a:pt x="690" y="243"/>
                    <a:pt x="689" y="243"/>
                    <a:pt x="689" y="244"/>
                  </a:cubicBezTo>
                  <a:cubicBezTo>
                    <a:pt x="689" y="237"/>
                    <a:pt x="689" y="231"/>
                    <a:pt x="690" y="224"/>
                  </a:cubicBezTo>
                  <a:moveTo>
                    <a:pt x="8" y="168"/>
                  </a:moveTo>
                  <a:cubicBezTo>
                    <a:pt x="6" y="166"/>
                    <a:pt x="8" y="161"/>
                    <a:pt x="9" y="159"/>
                  </a:cubicBezTo>
                  <a:cubicBezTo>
                    <a:pt x="10" y="155"/>
                    <a:pt x="12" y="152"/>
                    <a:pt x="14" y="148"/>
                  </a:cubicBezTo>
                  <a:cubicBezTo>
                    <a:pt x="16" y="154"/>
                    <a:pt x="18" y="160"/>
                    <a:pt x="20" y="166"/>
                  </a:cubicBezTo>
                  <a:cubicBezTo>
                    <a:pt x="18" y="168"/>
                    <a:pt x="11" y="171"/>
                    <a:pt x="8" y="168"/>
                  </a:cubicBezTo>
                  <a:moveTo>
                    <a:pt x="34" y="167"/>
                  </a:moveTo>
                  <a:cubicBezTo>
                    <a:pt x="35" y="163"/>
                    <a:pt x="37" y="160"/>
                    <a:pt x="39" y="156"/>
                  </a:cubicBezTo>
                  <a:cubicBezTo>
                    <a:pt x="43" y="147"/>
                    <a:pt x="46" y="138"/>
                    <a:pt x="50" y="128"/>
                  </a:cubicBezTo>
                  <a:cubicBezTo>
                    <a:pt x="52" y="124"/>
                    <a:pt x="55" y="119"/>
                    <a:pt x="57" y="115"/>
                  </a:cubicBezTo>
                  <a:cubicBezTo>
                    <a:pt x="53" y="128"/>
                    <a:pt x="48" y="142"/>
                    <a:pt x="44" y="155"/>
                  </a:cubicBezTo>
                  <a:cubicBezTo>
                    <a:pt x="42" y="163"/>
                    <a:pt x="40" y="170"/>
                    <a:pt x="38" y="177"/>
                  </a:cubicBezTo>
                  <a:cubicBezTo>
                    <a:pt x="36" y="174"/>
                    <a:pt x="35" y="170"/>
                    <a:pt x="34" y="167"/>
                  </a:cubicBezTo>
                  <a:moveTo>
                    <a:pt x="920" y="560"/>
                  </a:moveTo>
                  <a:cubicBezTo>
                    <a:pt x="919" y="560"/>
                    <a:pt x="919" y="560"/>
                    <a:pt x="919" y="560"/>
                  </a:cubicBezTo>
                  <a:cubicBezTo>
                    <a:pt x="919" y="560"/>
                    <a:pt x="919" y="560"/>
                    <a:pt x="919" y="559"/>
                  </a:cubicBezTo>
                  <a:cubicBezTo>
                    <a:pt x="920" y="560"/>
                    <a:pt x="919" y="560"/>
                    <a:pt x="920" y="560"/>
                  </a:cubicBezTo>
                  <a:moveTo>
                    <a:pt x="868" y="482"/>
                  </a:moveTo>
                  <a:cubicBezTo>
                    <a:pt x="858" y="486"/>
                    <a:pt x="848" y="491"/>
                    <a:pt x="839" y="495"/>
                  </a:cubicBezTo>
                  <a:cubicBezTo>
                    <a:pt x="839" y="491"/>
                    <a:pt x="841" y="487"/>
                    <a:pt x="841" y="483"/>
                  </a:cubicBezTo>
                  <a:cubicBezTo>
                    <a:pt x="841" y="478"/>
                    <a:pt x="841" y="474"/>
                    <a:pt x="841" y="469"/>
                  </a:cubicBezTo>
                  <a:cubicBezTo>
                    <a:pt x="841" y="462"/>
                    <a:pt x="840" y="455"/>
                    <a:pt x="834" y="451"/>
                  </a:cubicBezTo>
                  <a:cubicBezTo>
                    <a:pt x="833" y="449"/>
                    <a:pt x="830" y="452"/>
                    <a:pt x="832" y="453"/>
                  </a:cubicBezTo>
                  <a:cubicBezTo>
                    <a:pt x="843" y="462"/>
                    <a:pt x="836" y="484"/>
                    <a:pt x="836" y="496"/>
                  </a:cubicBezTo>
                  <a:cubicBezTo>
                    <a:pt x="825" y="501"/>
                    <a:pt x="815" y="505"/>
                    <a:pt x="804" y="506"/>
                  </a:cubicBezTo>
                  <a:cubicBezTo>
                    <a:pt x="806" y="491"/>
                    <a:pt x="807" y="475"/>
                    <a:pt x="808" y="460"/>
                  </a:cubicBezTo>
                  <a:cubicBezTo>
                    <a:pt x="818" y="455"/>
                    <a:pt x="828" y="449"/>
                    <a:pt x="837" y="444"/>
                  </a:cubicBezTo>
                  <a:cubicBezTo>
                    <a:pt x="839" y="443"/>
                    <a:pt x="840" y="442"/>
                    <a:pt x="842" y="442"/>
                  </a:cubicBezTo>
                  <a:cubicBezTo>
                    <a:pt x="849" y="439"/>
                    <a:pt x="852" y="440"/>
                    <a:pt x="855" y="447"/>
                  </a:cubicBezTo>
                  <a:cubicBezTo>
                    <a:pt x="860" y="458"/>
                    <a:pt x="864" y="469"/>
                    <a:pt x="868" y="482"/>
                  </a:cubicBezTo>
                  <a:moveTo>
                    <a:pt x="765" y="464"/>
                  </a:moveTo>
                  <a:cubicBezTo>
                    <a:pt x="764" y="459"/>
                    <a:pt x="764" y="455"/>
                    <a:pt x="764" y="451"/>
                  </a:cubicBezTo>
                  <a:cubicBezTo>
                    <a:pt x="766" y="442"/>
                    <a:pt x="768" y="434"/>
                    <a:pt x="769" y="426"/>
                  </a:cubicBezTo>
                  <a:cubicBezTo>
                    <a:pt x="769" y="430"/>
                    <a:pt x="770" y="433"/>
                    <a:pt x="770" y="436"/>
                  </a:cubicBezTo>
                  <a:cubicBezTo>
                    <a:pt x="770" y="444"/>
                    <a:pt x="771" y="452"/>
                    <a:pt x="771" y="460"/>
                  </a:cubicBezTo>
                  <a:cubicBezTo>
                    <a:pt x="771" y="459"/>
                    <a:pt x="771" y="459"/>
                    <a:pt x="770" y="460"/>
                  </a:cubicBezTo>
                  <a:cubicBezTo>
                    <a:pt x="770" y="461"/>
                    <a:pt x="770" y="462"/>
                    <a:pt x="770" y="463"/>
                  </a:cubicBezTo>
                  <a:cubicBezTo>
                    <a:pt x="768" y="463"/>
                    <a:pt x="766" y="463"/>
                    <a:pt x="765" y="464"/>
                  </a:cubicBezTo>
                  <a:moveTo>
                    <a:pt x="751" y="416"/>
                  </a:moveTo>
                  <a:cubicBezTo>
                    <a:pt x="752" y="415"/>
                    <a:pt x="754" y="414"/>
                    <a:pt x="756" y="413"/>
                  </a:cubicBezTo>
                  <a:cubicBezTo>
                    <a:pt x="759" y="424"/>
                    <a:pt x="759" y="437"/>
                    <a:pt x="760" y="447"/>
                  </a:cubicBezTo>
                  <a:cubicBezTo>
                    <a:pt x="760" y="448"/>
                    <a:pt x="760" y="449"/>
                    <a:pt x="760" y="450"/>
                  </a:cubicBezTo>
                  <a:cubicBezTo>
                    <a:pt x="759" y="455"/>
                    <a:pt x="758" y="459"/>
                    <a:pt x="757" y="464"/>
                  </a:cubicBezTo>
                  <a:cubicBezTo>
                    <a:pt x="757" y="463"/>
                    <a:pt x="756" y="462"/>
                    <a:pt x="756" y="460"/>
                  </a:cubicBezTo>
                  <a:cubicBezTo>
                    <a:pt x="753" y="453"/>
                    <a:pt x="752" y="445"/>
                    <a:pt x="750" y="437"/>
                  </a:cubicBezTo>
                  <a:cubicBezTo>
                    <a:pt x="749" y="433"/>
                    <a:pt x="748" y="430"/>
                    <a:pt x="747" y="427"/>
                  </a:cubicBezTo>
                  <a:cubicBezTo>
                    <a:pt x="748" y="423"/>
                    <a:pt x="750" y="419"/>
                    <a:pt x="751" y="416"/>
                  </a:cubicBezTo>
                  <a:moveTo>
                    <a:pt x="769" y="406"/>
                  </a:moveTo>
                  <a:cubicBezTo>
                    <a:pt x="770" y="405"/>
                    <a:pt x="771" y="404"/>
                    <a:pt x="772" y="403"/>
                  </a:cubicBezTo>
                  <a:cubicBezTo>
                    <a:pt x="771" y="405"/>
                    <a:pt x="771" y="408"/>
                    <a:pt x="770" y="410"/>
                  </a:cubicBezTo>
                  <a:cubicBezTo>
                    <a:pt x="770" y="408"/>
                    <a:pt x="770" y="407"/>
                    <a:pt x="769" y="406"/>
                  </a:cubicBezTo>
                  <a:moveTo>
                    <a:pt x="772" y="429"/>
                  </a:moveTo>
                  <a:cubicBezTo>
                    <a:pt x="772" y="425"/>
                    <a:pt x="772" y="422"/>
                    <a:pt x="771" y="418"/>
                  </a:cubicBezTo>
                  <a:cubicBezTo>
                    <a:pt x="773" y="412"/>
                    <a:pt x="775" y="405"/>
                    <a:pt x="777" y="398"/>
                  </a:cubicBezTo>
                  <a:cubicBezTo>
                    <a:pt x="778" y="396"/>
                    <a:pt x="780" y="394"/>
                    <a:pt x="780" y="392"/>
                  </a:cubicBezTo>
                  <a:cubicBezTo>
                    <a:pt x="780" y="392"/>
                    <a:pt x="780" y="392"/>
                    <a:pt x="780" y="393"/>
                  </a:cubicBezTo>
                  <a:cubicBezTo>
                    <a:pt x="781" y="402"/>
                    <a:pt x="781" y="412"/>
                    <a:pt x="782" y="421"/>
                  </a:cubicBezTo>
                  <a:cubicBezTo>
                    <a:pt x="782" y="429"/>
                    <a:pt x="783" y="437"/>
                    <a:pt x="784" y="445"/>
                  </a:cubicBezTo>
                  <a:cubicBezTo>
                    <a:pt x="784" y="447"/>
                    <a:pt x="784" y="450"/>
                    <a:pt x="784" y="452"/>
                  </a:cubicBezTo>
                  <a:cubicBezTo>
                    <a:pt x="784" y="452"/>
                    <a:pt x="784" y="452"/>
                    <a:pt x="783" y="452"/>
                  </a:cubicBezTo>
                  <a:cubicBezTo>
                    <a:pt x="783" y="451"/>
                    <a:pt x="782" y="452"/>
                    <a:pt x="783" y="452"/>
                  </a:cubicBezTo>
                  <a:cubicBezTo>
                    <a:pt x="784" y="453"/>
                    <a:pt x="784" y="454"/>
                    <a:pt x="785" y="455"/>
                  </a:cubicBezTo>
                  <a:cubicBezTo>
                    <a:pt x="785" y="456"/>
                    <a:pt x="786" y="457"/>
                    <a:pt x="786" y="458"/>
                  </a:cubicBezTo>
                  <a:cubicBezTo>
                    <a:pt x="782" y="459"/>
                    <a:pt x="778" y="461"/>
                    <a:pt x="774" y="462"/>
                  </a:cubicBezTo>
                  <a:cubicBezTo>
                    <a:pt x="775" y="451"/>
                    <a:pt x="772" y="440"/>
                    <a:pt x="772" y="429"/>
                  </a:cubicBezTo>
                  <a:moveTo>
                    <a:pt x="791" y="450"/>
                  </a:moveTo>
                  <a:cubicBezTo>
                    <a:pt x="792" y="449"/>
                    <a:pt x="792" y="447"/>
                    <a:pt x="792" y="445"/>
                  </a:cubicBezTo>
                  <a:cubicBezTo>
                    <a:pt x="794" y="441"/>
                    <a:pt x="795" y="437"/>
                    <a:pt x="796" y="433"/>
                  </a:cubicBezTo>
                  <a:cubicBezTo>
                    <a:pt x="796" y="433"/>
                    <a:pt x="796" y="432"/>
                    <a:pt x="797" y="432"/>
                  </a:cubicBezTo>
                  <a:cubicBezTo>
                    <a:pt x="797" y="439"/>
                    <a:pt x="798" y="446"/>
                    <a:pt x="799" y="453"/>
                  </a:cubicBezTo>
                  <a:cubicBezTo>
                    <a:pt x="799" y="453"/>
                    <a:pt x="799" y="453"/>
                    <a:pt x="798" y="453"/>
                  </a:cubicBezTo>
                  <a:cubicBezTo>
                    <a:pt x="798" y="452"/>
                    <a:pt x="798" y="451"/>
                    <a:pt x="797" y="450"/>
                  </a:cubicBezTo>
                  <a:cubicBezTo>
                    <a:pt x="797" y="449"/>
                    <a:pt x="796" y="449"/>
                    <a:pt x="797" y="450"/>
                  </a:cubicBezTo>
                  <a:cubicBezTo>
                    <a:pt x="797" y="451"/>
                    <a:pt x="797" y="452"/>
                    <a:pt x="797" y="453"/>
                  </a:cubicBezTo>
                  <a:cubicBezTo>
                    <a:pt x="795" y="454"/>
                    <a:pt x="793" y="455"/>
                    <a:pt x="792" y="456"/>
                  </a:cubicBezTo>
                  <a:cubicBezTo>
                    <a:pt x="792" y="454"/>
                    <a:pt x="791" y="452"/>
                    <a:pt x="791" y="450"/>
                  </a:cubicBezTo>
                  <a:moveTo>
                    <a:pt x="800" y="438"/>
                  </a:moveTo>
                  <a:cubicBezTo>
                    <a:pt x="800" y="433"/>
                    <a:pt x="799" y="428"/>
                    <a:pt x="799" y="422"/>
                  </a:cubicBezTo>
                  <a:cubicBezTo>
                    <a:pt x="800" y="419"/>
                    <a:pt x="800" y="417"/>
                    <a:pt x="801" y="414"/>
                  </a:cubicBezTo>
                  <a:cubicBezTo>
                    <a:pt x="802" y="410"/>
                    <a:pt x="803" y="406"/>
                    <a:pt x="804" y="402"/>
                  </a:cubicBezTo>
                  <a:cubicBezTo>
                    <a:pt x="804" y="404"/>
                    <a:pt x="804" y="407"/>
                    <a:pt x="804" y="409"/>
                  </a:cubicBezTo>
                  <a:cubicBezTo>
                    <a:pt x="804" y="420"/>
                    <a:pt x="804" y="431"/>
                    <a:pt x="805" y="443"/>
                  </a:cubicBezTo>
                  <a:cubicBezTo>
                    <a:pt x="804" y="445"/>
                    <a:pt x="804" y="448"/>
                    <a:pt x="804" y="450"/>
                  </a:cubicBezTo>
                  <a:cubicBezTo>
                    <a:pt x="803" y="450"/>
                    <a:pt x="803" y="451"/>
                    <a:pt x="802" y="451"/>
                  </a:cubicBezTo>
                  <a:cubicBezTo>
                    <a:pt x="802" y="447"/>
                    <a:pt x="801" y="442"/>
                    <a:pt x="800" y="438"/>
                  </a:cubicBezTo>
                  <a:moveTo>
                    <a:pt x="825" y="393"/>
                  </a:moveTo>
                  <a:cubicBezTo>
                    <a:pt x="825" y="392"/>
                    <a:pt x="825" y="391"/>
                    <a:pt x="826" y="389"/>
                  </a:cubicBezTo>
                  <a:cubicBezTo>
                    <a:pt x="827" y="384"/>
                    <a:pt x="828" y="380"/>
                    <a:pt x="830" y="375"/>
                  </a:cubicBezTo>
                  <a:cubicBezTo>
                    <a:pt x="830" y="382"/>
                    <a:pt x="831" y="390"/>
                    <a:pt x="831" y="398"/>
                  </a:cubicBezTo>
                  <a:cubicBezTo>
                    <a:pt x="831" y="406"/>
                    <a:pt x="831" y="414"/>
                    <a:pt x="832" y="422"/>
                  </a:cubicBezTo>
                  <a:cubicBezTo>
                    <a:pt x="831" y="424"/>
                    <a:pt x="830" y="427"/>
                    <a:pt x="829" y="429"/>
                  </a:cubicBezTo>
                  <a:cubicBezTo>
                    <a:pt x="829" y="428"/>
                    <a:pt x="830" y="427"/>
                    <a:pt x="830" y="426"/>
                  </a:cubicBezTo>
                  <a:cubicBezTo>
                    <a:pt x="830" y="425"/>
                    <a:pt x="829" y="425"/>
                    <a:pt x="828" y="426"/>
                  </a:cubicBezTo>
                  <a:cubicBezTo>
                    <a:pt x="828" y="429"/>
                    <a:pt x="827" y="432"/>
                    <a:pt x="826" y="435"/>
                  </a:cubicBezTo>
                  <a:cubicBezTo>
                    <a:pt x="826" y="436"/>
                    <a:pt x="825" y="436"/>
                    <a:pt x="825" y="437"/>
                  </a:cubicBezTo>
                  <a:cubicBezTo>
                    <a:pt x="825" y="422"/>
                    <a:pt x="825" y="408"/>
                    <a:pt x="825" y="393"/>
                  </a:cubicBezTo>
                  <a:moveTo>
                    <a:pt x="836" y="418"/>
                  </a:moveTo>
                  <a:cubicBezTo>
                    <a:pt x="837" y="414"/>
                    <a:pt x="838" y="410"/>
                    <a:pt x="839" y="406"/>
                  </a:cubicBezTo>
                  <a:cubicBezTo>
                    <a:pt x="841" y="402"/>
                    <a:pt x="842" y="397"/>
                    <a:pt x="843" y="393"/>
                  </a:cubicBezTo>
                  <a:cubicBezTo>
                    <a:pt x="843" y="400"/>
                    <a:pt x="843" y="408"/>
                    <a:pt x="843" y="415"/>
                  </a:cubicBezTo>
                  <a:cubicBezTo>
                    <a:pt x="843" y="415"/>
                    <a:pt x="842" y="416"/>
                    <a:pt x="842" y="416"/>
                  </a:cubicBezTo>
                  <a:cubicBezTo>
                    <a:pt x="842" y="419"/>
                    <a:pt x="842" y="421"/>
                    <a:pt x="843" y="423"/>
                  </a:cubicBezTo>
                  <a:cubicBezTo>
                    <a:pt x="841" y="424"/>
                    <a:pt x="839" y="426"/>
                    <a:pt x="836" y="428"/>
                  </a:cubicBezTo>
                  <a:cubicBezTo>
                    <a:pt x="836" y="425"/>
                    <a:pt x="836" y="421"/>
                    <a:pt x="836" y="418"/>
                  </a:cubicBezTo>
                  <a:moveTo>
                    <a:pt x="846" y="382"/>
                  </a:moveTo>
                  <a:cubicBezTo>
                    <a:pt x="848" y="376"/>
                    <a:pt x="850" y="371"/>
                    <a:pt x="852" y="365"/>
                  </a:cubicBezTo>
                  <a:cubicBezTo>
                    <a:pt x="853" y="360"/>
                    <a:pt x="854" y="356"/>
                    <a:pt x="855" y="351"/>
                  </a:cubicBezTo>
                  <a:cubicBezTo>
                    <a:pt x="855" y="351"/>
                    <a:pt x="855" y="351"/>
                    <a:pt x="856" y="351"/>
                  </a:cubicBezTo>
                  <a:cubicBezTo>
                    <a:pt x="855" y="360"/>
                    <a:pt x="855" y="369"/>
                    <a:pt x="855" y="379"/>
                  </a:cubicBezTo>
                  <a:cubicBezTo>
                    <a:pt x="855" y="385"/>
                    <a:pt x="855" y="391"/>
                    <a:pt x="855" y="397"/>
                  </a:cubicBezTo>
                  <a:cubicBezTo>
                    <a:pt x="852" y="405"/>
                    <a:pt x="850" y="412"/>
                    <a:pt x="847" y="420"/>
                  </a:cubicBezTo>
                  <a:cubicBezTo>
                    <a:pt x="847" y="420"/>
                    <a:pt x="847" y="420"/>
                    <a:pt x="847" y="420"/>
                  </a:cubicBezTo>
                  <a:cubicBezTo>
                    <a:pt x="847" y="408"/>
                    <a:pt x="847" y="395"/>
                    <a:pt x="846" y="382"/>
                  </a:cubicBezTo>
                  <a:moveTo>
                    <a:pt x="865" y="375"/>
                  </a:moveTo>
                  <a:cubicBezTo>
                    <a:pt x="865" y="380"/>
                    <a:pt x="865" y="385"/>
                    <a:pt x="865" y="390"/>
                  </a:cubicBezTo>
                  <a:cubicBezTo>
                    <a:pt x="864" y="393"/>
                    <a:pt x="863" y="397"/>
                    <a:pt x="861" y="401"/>
                  </a:cubicBezTo>
                  <a:cubicBezTo>
                    <a:pt x="860" y="403"/>
                    <a:pt x="859" y="405"/>
                    <a:pt x="859" y="407"/>
                  </a:cubicBezTo>
                  <a:cubicBezTo>
                    <a:pt x="859" y="403"/>
                    <a:pt x="858" y="399"/>
                    <a:pt x="858" y="395"/>
                  </a:cubicBezTo>
                  <a:cubicBezTo>
                    <a:pt x="861" y="387"/>
                    <a:pt x="863" y="379"/>
                    <a:pt x="866" y="371"/>
                  </a:cubicBezTo>
                  <a:cubicBezTo>
                    <a:pt x="866" y="373"/>
                    <a:pt x="865" y="374"/>
                    <a:pt x="865" y="375"/>
                  </a:cubicBezTo>
                  <a:moveTo>
                    <a:pt x="853" y="416"/>
                  </a:moveTo>
                  <a:cubicBezTo>
                    <a:pt x="854" y="414"/>
                    <a:pt x="854" y="411"/>
                    <a:pt x="855" y="409"/>
                  </a:cubicBezTo>
                  <a:cubicBezTo>
                    <a:pt x="855" y="411"/>
                    <a:pt x="855" y="413"/>
                    <a:pt x="855" y="415"/>
                  </a:cubicBezTo>
                  <a:cubicBezTo>
                    <a:pt x="854" y="415"/>
                    <a:pt x="854" y="416"/>
                    <a:pt x="853" y="416"/>
                  </a:cubicBezTo>
                  <a:moveTo>
                    <a:pt x="832" y="431"/>
                  </a:moveTo>
                  <a:cubicBezTo>
                    <a:pt x="832" y="431"/>
                    <a:pt x="832" y="430"/>
                    <a:pt x="832" y="430"/>
                  </a:cubicBezTo>
                  <a:cubicBezTo>
                    <a:pt x="832" y="430"/>
                    <a:pt x="832" y="430"/>
                    <a:pt x="833" y="431"/>
                  </a:cubicBezTo>
                  <a:cubicBezTo>
                    <a:pt x="832" y="431"/>
                    <a:pt x="832" y="431"/>
                    <a:pt x="832" y="431"/>
                  </a:cubicBezTo>
                  <a:moveTo>
                    <a:pt x="822" y="437"/>
                  </a:moveTo>
                  <a:cubicBezTo>
                    <a:pt x="822" y="438"/>
                    <a:pt x="822" y="438"/>
                    <a:pt x="822" y="439"/>
                  </a:cubicBezTo>
                  <a:cubicBezTo>
                    <a:pt x="818" y="442"/>
                    <a:pt x="813" y="444"/>
                    <a:pt x="809" y="447"/>
                  </a:cubicBezTo>
                  <a:cubicBezTo>
                    <a:pt x="809" y="446"/>
                    <a:pt x="809" y="444"/>
                    <a:pt x="809" y="443"/>
                  </a:cubicBezTo>
                  <a:cubicBezTo>
                    <a:pt x="813" y="429"/>
                    <a:pt x="818" y="415"/>
                    <a:pt x="822" y="401"/>
                  </a:cubicBezTo>
                  <a:cubicBezTo>
                    <a:pt x="822" y="412"/>
                    <a:pt x="821" y="422"/>
                    <a:pt x="821" y="432"/>
                  </a:cubicBezTo>
                  <a:cubicBezTo>
                    <a:pt x="821" y="431"/>
                    <a:pt x="820" y="432"/>
                    <a:pt x="820" y="432"/>
                  </a:cubicBezTo>
                  <a:cubicBezTo>
                    <a:pt x="821" y="434"/>
                    <a:pt x="821" y="435"/>
                    <a:pt x="822" y="437"/>
                  </a:cubicBezTo>
                  <a:moveTo>
                    <a:pt x="789" y="499"/>
                  </a:moveTo>
                  <a:cubicBezTo>
                    <a:pt x="789" y="497"/>
                    <a:pt x="789" y="496"/>
                    <a:pt x="789" y="494"/>
                  </a:cubicBezTo>
                  <a:cubicBezTo>
                    <a:pt x="789" y="486"/>
                    <a:pt x="791" y="478"/>
                    <a:pt x="791" y="470"/>
                  </a:cubicBezTo>
                  <a:cubicBezTo>
                    <a:pt x="791" y="470"/>
                    <a:pt x="791" y="469"/>
                    <a:pt x="791" y="469"/>
                  </a:cubicBezTo>
                  <a:cubicBezTo>
                    <a:pt x="796" y="466"/>
                    <a:pt x="800" y="464"/>
                    <a:pt x="805" y="461"/>
                  </a:cubicBezTo>
                  <a:cubicBezTo>
                    <a:pt x="805" y="469"/>
                    <a:pt x="804" y="477"/>
                    <a:pt x="803" y="485"/>
                  </a:cubicBezTo>
                  <a:cubicBezTo>
                    <a:pt x="803" y="492"/>
                    <a:pt x="802" y="499"/>
                    <a:pt x="801" y="507"/>
                  </a:cubicBezTo>
                  <a:cubicBezTo>
                    <a:pt x="800" y="507"/>
                    <a:pt x="799" y="507"/>
                    <a:pt x="799" y="507"/>
                  </a:cubicBezTo>
                  <a:cubicBezTo>
                    <a:pt x="795" y="504"/>
                    <a:pt x="792" y="502"/>
                    <a:pt x="789" y="499"/>
                  </a:cubicBezTo>
                  <a:moveTo>
                    <a:pt x="861" y="411"/>
                  </a:moveTo>
                  <a:cubicBezTo>
                    <a:pt x="862" y="409"/>
                    <a:pt x="863" y="406"/>
                    <a:pt x="864" y="404"/>
                  </a:cubicBezTo>
                  <a:cubicBezTo>
                    <a:pt x="864" y="406"/>
                    <a:pt x="864" y="407"/>
                    <a:pt x="865" y="409"/>
                  </a:cubicBezTo>
                  <a:cubicBezTo>
                    <a:pt x="864" y="410"/>
                    <a:pt x="862" y="410"/>
                    <a:pt x="861" y="411"/>
                  </a:cubicBezTo>
                  <a:moveTo>
                    <a:pt x="868" y="407"/>
                  </a:moveTo>
                  <a:cubicBezTo>
                    <a:pt x="870" y="403"/>
                    <a:pt x="869" y="398"/>
                    <a:pt x="869" y="394"/>
                  </a:cubicBezTo>
                  <a:cubicBezTo>
                    <a:pt x="869" y="393"/>
                    <a:pt x="869" y="392"/>
                    <a:pt x="869" y="392"/>
                  </a:cubicBezTo>
                  <a:cubicBezTo>
                    <a:pt x="873" y="382"/>
                    <a:pt x="876" y="372"/>
                    <a:pt x="880" y="362"/>
                  </a:cubicBezTo>
                  <a:cubicBezTo>
                    <a:pt x="880" y="366"/>
                    <a:pt x="880" y="370"/>
                    <a:pt x="880" y="374"/>
                  </a:cubicBezTo>
                  <a:cubicBezTo>
                    <a:pt x="880" y="378"/>
                    <a:pt x="879" y="382"/>
                    <a:pt x="879" y="386"/>
                  </a:cubicBezTo>
                  <a:cubicBezTo>
                    <a:pt x="877" y="390"/>
                    <a:pt x="876" y="395"/>
                    <a:pt x="874" y="399"/>
                  </a:cubicBezTo>
                  <a:cubicBezTo>
                    <a:pt x="873" y="400"/>
                    <a:pt x="875" y="402"/>
                    <a:pt x="876" y="401"/>
                  </a:cubicBezTo>
                  <a:cubicBezTo>
                    <a:pt x="877" y="401"/>
                    <a:pt x="877" y="400"/>
                    <a:pt x="878" y="400"/>
                  </a:cubicBezTo>
                  <a:cubicBezTo>
                    <a:pt x="878" y="401"/>
                    <a:pt x="878" y="401"/>
                    <a:pt x="878" y="402"/>
                  </a:cubicBezTo>
                  <a:cubicBezTo>
                    <a:pt x="877" y="401"/>
                    <a:pt x="877" y="401"/>
                    <a:pt x="876" y="402"/>
                  </a:cubicBezTo>
                  <a:cubicBezTo>
                    <a:pt x="876" y="402"/>
                    <a:pt x="876" y="403"/>
                    <a:pt x="876" y="403"/>
                  </a:cubicBezTo>
                  <a:cubicBezTo>
                    <a:pt x="876" y="404"/>
                    <a:pt x="875" y="404"/>
                    <a:pt x="874" y="404"/>
                  </a:cubicBezTo>
                  <a:cubicBezTo>
                    <a:pt x="872" y="405"/>
                    <a:pt x="870" y="406"/>
                    <a:pt x="868" y="407"/>
                  </a:cubicBezTo>
                  <a:moveTo>
                    <a:pt x="882" y="356"/>
                  </a:moveTo>
                  <a:cubicBezTo>
                    <a:pt x="884" y="351"/>
                    <a:pt x="886" y="346"/>
                    <a:pt x="887" y="341"/>
                  </a:cubicBezTo>
                  <a:cubicBezTo>
                    <a:pt x="889" y="341"/>
                    <a:pt x="890" y="340"/>
                    <a:pt x="892" y="339"/>
                  </a:cubicBezTo>
                  <a:cubicBezTo>
                    <a:pt x="893" y="338"/>
                    <a:pt x="894" y="337"/>
                    <a:pt x="895" y="337"/>
                  </a:cubicBezTo>
                  <a:cubicBezTo>
                    <a:pt x="895" y="341"/>
                    <a:pt x="895" y="345"/>
                    <a:pt x="895" y="349"/>
                  </a:cubicBezTo>
                  <a:cubicBezTo>
                    <a:pt x="891" y="357"/>
                    <a:pt x="888" y="365"/>
                    <a:pt x="885" y="374"/>
                  </a:cubicBezTo>
                  <a:cubicBezTo>
                    <a:pt x="884" y="376"/>
                    <a:pt x="883" y="380"/>
                    <a:pt x="882" y="383"/>
                  </a:cubicBezTo>
                  <a:cubicBezTo>
                    <a:pt x="882" y="374"/>
                    <a:pt x="882" y="365"/>
                    <a:pt x="882" y="356"/>
                  </a:cubicBezTo>
                  <a:moveTo>
                    <a:pt x="900" y="345"/>
                  </a:moveTo>
                  <a:cubicBezTo>
                    <a:pt x="901" y="343"/>
                    <a:pt x="902" y="340"/>
                    <a:pt x="903" y="338"/>
                  </a:cubicBezTo>
                  <a:cubicBezTo>
                    <a:pt x="903" y="344"/>
                    <a:pt x="903" y="349"/>
                    <a:pt x="902" y="354"/>
                  </a:cubicBezTo>
                  <a:cubicBezTo>
                    <a:pt x="902" y="357"/>
                    <a:pt x="901" y="360"/>
                    <a:pt x="901" y="364"/>
                  </a:cubicBezTo>
                  <a:cubicBezTo>
                    <a:pt x="901" y="364"/>
                    <a:pt x="901" y="364"/>
                    <a:pt x="900" y="364"/>
                  </a:cubicBezTo>
                  <a:cubicBezTo>
                    <a:pt x="900" y="368"/>
                    <a:pt x="898" y="372"/>
                    <a:pt x="897" y="376"/>
                  </a:cubicBezTo>
                  <a:cubicBezTo>
                    <a:pt x="896" y="377"/>
                    <a:pt x="895" y="378"/>
                    <a:pt x="894" y="380"/>
                  </a:cubicBezTo>
                  <a:cubicBezTo>
                    <a:pt x="895" y="374"/>
                    <a:pt x="896" y="367"/>
                    <a:pt x="896" y="361"/>
                  </a:cubicBezTo>
                  <a:cubicBezTo>
                    <a:pt x="896" y="358"/>
                    <a:pt x="897" y="355"/>
                    <a:pt x="897" y="352"/>
                  </a:cubicBezTo>
                  <a:cubicBezTo>
                    <a:pt x="898" y="349"/>
                    <a:pt x="899" y="347"/>
                    <a:pt x="900" y="345"/>
                  </a:cubicBezTo>
                  <a:moveTo>
                    <a:pt x="899" y="378"/>
                  </a:moveTo>
                  <a:cubicBezTo>
                    <a:pt x="899" y="381"/>
                    <a:pt x="899" y="383"/>
                    <a:pt x="900" y="385"/>
                  </a:cubicBezTo>
                  <a:cubicBezTo>
                    <a:pt x="898" y="387"/>
                    <a:pt x="897" y="389"/>
                    <a:pt x="895" y="390"/>
                  </a:cubicBezTo>
                  <a:cubicBezTo>
                    <a:pt x="896" y="386"/>
                    <a:pt x="897" y="382"/>
                    <a:pt x="899" y="378"/>
                  </a:cubicBezTo>
                  <a:moveTo>
                    <a:pt x="892" y="386"/>
                  </a:moveTo>
                  <a:cubicBezTo>
                    <a:pt x="891" y="388"/>
                    <a:pt x="891" y="389"/>
                    <a:pt x="891" y="391"/>
                  </a:cubicBezTo>
                  <a:cubicBezTo>
                    <a:pt x="891" y="392"/>
                    <a:pt x="891" y="393"/>
                    <a:pt x="892" y="393"/>
                  </a:cubicBezTo>
                  <a:cubicBezTo>
                    <a:pt x="889" y="396"/>
                    <a:pt x="885" y="398"/>
                    <a:pt x="881" y="401"/>
                  </a:cubicBezTo>
                  <a:cubicBezTo>
                    <a:pt x="881" y="398"/>
                    <a:pt x="882" y="396"/>
                    <a:pt x="882" y="393"/>
                  </a:cubicBezTo>
                  <a:cubicBezTo>
                    <a:pt x="883" y="390"/>
                    <a:pt x="884" y="387"/>
                    <a:pt x="884" y="385"/>
                  </a:cubicBezTo>
                  <a:cubicBezTo>
                    <a:pt x="887" y="376"/>
                    <a:pt x="891" y="367"/>
                    <a:pt x="894" y="358"/>
                  </a:cubicBezTo>
                  <a:cubicBezTo>
                    <a:pt x="893" y="367"/>
                    <a:pt x="892" y="377"/>
                    <a:pt x="892" y="386"/>
                  </a:cubicBezTo>
                  <a:moveTo>
                    <a:pt x="878" y="394"/>
                  </a:moveTo>
                  <a:cubicBezTo>
                    <a:pt x="878" y="394"/>
                    <a:pt x="878" y="394"/>
                    <a:pt x="878" y="395"/>
                  </a:cubicBezTo>
                  <a:cubicBezTo>
                    <a:pt x="878" y="394"/>
                    <a:pt x="878" y="392"/>
                    <a:pt x="878" y="391"/>
                  </a:cubicBezTo>
                  <a:cubicBezTo>
                    <a:pt x="878" y="392"/>
                    <a:pt x="878" y="393"/>
                    <a:pt x="878" y="394"/>
                  </a:cubicBezTo>
                  <a:moveTo>
                    <a:pt x="903" y="380"/>
                  </a:moveTo>
                  <a:cubicBezTo>
                    <a:pt x="904" y="377"/>
                    <a:pt x="904" y="373"/>
                    <a:pt x="904" y="369"/>
                  </a:cubicBezTo>
                  <a:cubicBezTo>
                    <a:pt x="905" y="367"/>
                    <a:pt x="907" y="364"/>
                    <a:pt x="908" y="361"/>
                  </a:cubicBezTo>
                  <a:cubicBezTo>
                    <a:pt x="912" y="353"/>
                    <a:pt x="914" y="344"/>
                    <a:pt x="918" y="336"/>
                  </a:cubicBezTo>
                  <a:cubicBezTo>
                    <a:pt x="920" y="339"/>
                    <a:pt x="921" y="345"/>
                    <a:pt x="920" y="352"/>
                  </a:cubicBezTo>
                  <a:cubicBezTo>
                    <a:pt x="920" y="352"/>
                    <a:pt x="920" y="352"/>
                    <a:pt x="920" y="352"/>
                  </a:cubicBezTo>
                  <a:cubicBezTo>
                    <a:pt x="915" y="359"/>
                    <a:pt x="910" y="365"/>
                    <a:pt x="907" y="372"/>
                  </a:cubicBezTo>
                  <a:cubicBezTo>
                    <a:pt x="906" y="375"/>
                    <a:pt x="905" y="378"/>
                    <a:pt x="903" y="380"/>
                  </a:cubicBezTo>
                  <a:moveTo>
                    <a:pt x="926" y="322"/>
                  </a:moveTo>
                  <a:cubicBezTo>
                    <a:pt x="928" y="332"/>
                    <a:pt x="927" y="340"/>
                    <a:pt x="924" y="347"/>
                  </a:cubicBezTo>
                  <a:cubicBezTo>
                    <a:pt x="923" y="341"/>
                    <a:pt x="922" y="336"/>
                    <a:pt x="919" y="333"/>
                  </a:cubicBezTo>
                  <a:cubicBezTo>
                    <a:pt x="920" y="332"/>
                    <a:pt x="920" y="331"/>
                    <a:pt x="921" y="329"/>
                  </a:cubicBezTo>
                  <a:cubicBezTo>
                    <a:pt x="922" y="327"/>
                    <a:pt x="923" y="325"/>
                    <a:pt x="924" y="323"/>
                  </a:cubicBezTo>
                  <a:cubicBezTo>
                    <a:pt x="925" y="323"/>
                    <a:pt x="925" y="322"/>
                    <a:pt x="926" y="322"/>
                  </a:cubicBezTo>
                  <a:moveTo>
                    <a:pt x="920" y="324"/>
                  </a:moveTo>
                  <a:cubicBezTo>
                    <a:pt x="919" y="326"/>
                    <a:pt x="917" y="329"/>
                    <a:pt x="916" y="331"/>
                  </a:cubicBezTo>
                  <a:cubicBezTo>
                    <a:pt x="915" y="331"/>
                    <a:pt x="914" y="331"/>
                    <a:pt x="913" y="331"/>
                  </a:cubicBezTo>
                  <a:cubicBezTo>
                    <a:pt x="912" y="331"/>
                    <a:pt x="912" y="333"/>
                    <a:pt x="913" y="333"/>
                  </a:cubicBezTo>
                  <a:cubicBezTo>
                    <a:pt x="914" y="333"/>
                    <a:pt x="915" y="333"/>
                    <a:pt x="915" y="333"/>
                  </a:cubicBezTo>
                  <a:cubicBezTo>
                    <a:pt x="915" y="335"/>
                    <a:pt x="914" y="336"/>
                    <a:pt x="913" y="338"/>
                  </a:cubicBezTo>
                  <a:cubicBezTo>
                    <a:pt x="910" y="345"/>
                    <a:pt x="907" y="353"/>
                    <a:pt x="904" y="361"/>
                  </a:cubicBezTo>
                  <a:cubicBezTo>
                    <a:pt x="904" y="359"/>
                    <a:pt x="904" y="356"/>
                    <a:pt x="904" y="354"/>
                  </a:cubicBezTo>
                  <a:cubicBezTo>
                    <a:pt x="905" y="347"/>
                    <a:pt x="906" y="340"/>
                    <a:pt x="906" y="333"/>
                  </a:cubicBezTo>
                  <a:cubicBezTo>
                    <a:pt x="907" y="331"/>
                    <a:pt x="908" y="329"/>
                    <a:pt x="909" y="327"/>
                  </a:cubicBezTo>
                  <a:cubicBezTo>
                    <a:pt x="912" y="326"/>
                    <a:pt x="916" y="325"/>
                    <a:pt x="920" y="324"/>
                  </a:cubicBezTo>
                  <a:moveTo>
                    <a:pt x="903" y="331"/>
                  </a:moveTo>
                  <a:cubicBezTo>
                    <a:pt x="903" y="331"/>
                    <a:pt x="903" y="331"/>
                    <a:pt x="903" y="332"/>
                  </a:cubicBezTo>
                  <a:cubicBezTo>
                    <a:pt x="902" y="335"/>
                    <a:pt x="900" y="338"/>
                    <a:pt x="899" y="340"/>
                  </a:cubicBezTo>
                  <a:cubicBezTo>
                    <a:pt x="898" y="342"/>
                    <a:pt x="897" y="344"/>
                    <a:pt x="897" y="345"/>
                  </a:cubicBezTo>
                  <a:cubicBezTo>
                    <a:pt x="896" y="342"/>
                    <a:pt x="896" y="339"/>
                    <a:pt x="896" y="336"/>
                  </a:cubicBezTo>
                  <a:cubicBezTo>
                    <a:pt x="899" y="334"/>
                    <a:pt x="901" y="332"/>
                    <a:pt x="903" y="331"/>
                  </a:cubicBezTo>
                  <a:moveTo>
                    <a:pt x="893" y="326"/>
                  </a:moveTo>
                  <a:cubicBezTo>
                    <a:pt x="893" y="326"/>
                    <a:pt x="892" y="327"/>
                    <a:pt x="892" y="327"/>
                  </a:cubicBezTo>
                  <a:cubicBezTo>
                    <a:pt x="892" y="326"/>
                    <a:pt x="892" y="325"/>
                    <a:pt x="893" y="324"/>
                  </a:cubicBezTo>
                  <a:cubicBezTo>
                    <a:pt x="893" y="324"/>
                    <a:pt x="893" y="324"/>
                    <a:pt x="893" y="324"/>
                  </a:cubicBezTo>
                  <a:cubicBezTo>
                    <a:pt x="893" y="325"/>
                    <a:pt x="893" y="325"/>
                    <a:pt x="893" y="326"/>
                  </a:cubicBezTo>
                  <a:moveTo>
                    <a:pt x="883" y="344"/>
                  </a:moveTo>
                  <a:cubicBezTo>
                    <a:pt x="883" y="345"/>
                    <a:pt x="882" y="345"/>
                    <a:pt x="882" y="346"/>
                  </a:cubicBezTo>
                  <a:cubicBezTo>
                    <a:pt x="882" y="345"/>
                    <a:pt x="882" y="345"/>
                    <a:pt x="882" y="344"/>
                  </a:cubicBezTo>
                  <a:cubicBezTo>
                    <a:pt x="882" y="344"/>
                    <a:pt x="883" y="344"/>
                    <a:pt x="883" y="344"/>
                  </a:cubicBezTo>
                  <a:moveTo>
                    <a:pt x="878" y="345"/>
                  </a:moveTo>
                  <a:cubicBezTo>
                    <a:pt x="879" y="345"/>
                    <a:pt x="879" y="345"/>
                    <a:pt x="880" y="345"/>
                  </a:cubicBezTo>
                  <a:cubicBezTo>
                    <a:pt x="880" y="347"/>
                    <a:pt x="880" y="349"/>
                    <a:pt x="880" y="352"/>
                  </a:cubicBezTo>
                  <a:cubicBezTo>
                    <a:pt x="878" y="357"/>
                    <a:pt x="876" y="361"/>
                    <a:pt x="874" y="366"/>
                  </a:cubicBezTo>
                  <a:cubicBezTo>
                    <a:pt x="872" y="371"/>
                    <a:pt x="870" y="376"/>
                    <a:pt x="869" y="381"/>
                  </a:cubicBezTo>
                  <a:cubicBezTo>
                    <a:pt x="869" y="378"/>
                    <a:pt x="869" y="376"/>
                    <a:pt x="869" y="373"/>
                  </a:cubicBezTo>
                  <a:cubicBezTo>
                    <a:pt x="868" y="369"/>
                    <a:pt x="869" y="365"/>
                    <a:pt x="868" y="362"/>
                  </a:cubicBezTo>
                  <a:cubicBezTo>
                    <a:pt x="869" y="361"/>
                    <a:pt x="869" y="360"/>
                    <a:pt x="869" y="359"/>
                  </a:cubicBezTo>
                  <a:cubicBezTo>
                    <a:pt x="871" y="354"/>
                    <a:pt x="872" y="349"/>
                    <a:pt x="874" y="344"/>
                  </a:cubicBezTo>
                  <a:cubicBezTo>
                    <a:pt x="875" y="344"/>
                    <a:pt x="876" y="344"/>
                    <a:pt x="878" y="345"/>
                  </a:cubicBezTo>
                  <a:moveTo>
                    <a:pt x="870" y="345"/>
                  </a:moveTo>
                  <a:cubicBezTo>
                    <a:pt x="870" y="347"/>
                    <a:pt x="869" y="349"/>
                    <a:pt x="868" y="351"/>
                  </a:cubicBezTo>
                  <a:cubicBezTo>
                    <a:pt x="868" y="349"/>
                    <a:pt x="868" y="347"/>
                    <a:pt x="868" y="345"/>
                  </a:cubicBezTo>
                  <a:cubicBezTo>
                    <a:pt x="869" y="345"/>
                    <a:pt x="869" y="345"/>
                    <a:pt x="870" y="345"/>
                  </a:cubicBezTo>
                  <a:moveTo>
                    <a:pt x="867" y="345"/>
                  </a:moveTo>
                  <a:cubicBezTo>
                    <a:pt x="867" y="349"/>
                    <a:pt x="867" y="353"/>
                    <a:pt x="866" y="357"/>
                  </a:cubicBezTo>
                  <a:cubicBezTo>
                    <a:pt x="866" y="358"/>
                    <a:pt x="866" y="359"/>
                    <a:pt x="866" y="360"/>
                  </a:cubicBezTo>
                  <a:cubicBezTo>
                    <a:pt x="863" y="368"/>
                    <a:pt x="861" y="377"/>
                    <a:pt x="858" y="385"/>
                  </a:cubicBezTo>
                  <a:cubicBezTo>
                    <a:pt x="858" y="382"/>
                    <a:pt x="858" y="380"/>
                    <a:pt x="858" y="377"/>
                  </a:cubicBezTo>
                  <a:cubicBezTo>
                    <a:pt x="858" y="368"/>
                    <a:pt x="858" y="358"/>
                    <a:pt x="858" y="349"/>
                  </a:cubicBezTo>
                  <a:cubicBezTo>
                    <a:pt x="861" y="348"/>
                    <a:pt x="863" y="346"/>
                    <a:pt x="867" y="345"/>
                  </a:cubicBezTo>
                  <a:moveTo>
                    <a:pt x="846" y="358"/>
                  </a:moveTo>
                  <a:cubicBezTo>
                    <a:pt x="848" y="357"/>
                    <a:pt x="849" y="356"/>
                    <a:pt x="851" y="354"/>
                  </a:cubicBezTo>
                  <a:cubicBezTo>
                    <a:pt x="850" y="359"/>
                    <a:pt x="848" y="364"/>
                    <a:pt x="847" y="369"/>
                  </a:cubicBezTo>
                  <a:cubicBezTo>
                    <a:pt x="846" y="370"/>
                    <a:pt x="846" y="372"/>
                    <a:pt x="845" y="373"/>
                  </a:cubicBezTo>
                  <a:cubicBezTo>
                    <a:pt x="845" y="369"/>
                    <a:pt x="844" y="364"/>
                    <a:pt x="843" y="360"/>
                  </a:cubicBezTo>
                  <a:cubicBezTo>
                    <a:pt x="844" y="359"/>
                    <a:pt x="845" y="359"/>
                    <a:pt x="846" y="358"/>
                  </a:cubicBezTo>
                  <a:moveTo>
                    <a:pt x="841" y="361"/>
                  </a:moveTo>
                  <a:cubicBezTo>
                    <a:pt x="842" y="368"/>
                    <a:pt x="843" y="374"/>
                    <a:pt x="843" y="381"/>
                  </a:cubicBezTo>
                  <a:cubicBezTo>
                    <a:pt x="841" y="390"/>
                    <a:pt x="838" y="400"/>
                    <a:pt x="835" y="410"/>
                  </a:cubicBezTo>
                  <a:cubicBezTo>
                    <a:pt x="835" y="405"/>
                    <a:pt x="835" y="401"/>
                    <a:pt x="835" y="396"/>
                  </a:cubicBezTo>
                  <a:cubicBezTo>
                    <a:pt x="834" y="387"/>
                    <a:pt x="832" y="378"/>
                    <a:pt x="831" y="369"/>
                  </a:cubicBezTo>
                  <a:cubicBezTo>
                    <a:pt x="831" y="369"/>
                    <a:pt x="831" y="369"/>
                    <a:pt x="831" y="368"/>
                  </a:cubicBezTo>
                  <a:cubicBezTo>
                    <a:pt x="835" y="366"/>
                    <a:pt x="838" y="364"/>
                    <a:pt x="841" y="361"/>
                  </a:cubicBezTo>
                  <a:moveTo>
                    <a:pt x="828" y="371"/>
                  </a:moveTo>
                  <a:cubicBezTo>
                    <a:pt x="826" y="375"/>
                    <a:pt x="825" y="380"/>
                    <a:pt x="824" y="384"/>
                  </a:cubicBezTo>
                  <a:cubicBezTo>
                    <a:pt x="824" y="381"/>
                    <a:pt x="823" y="377"/>
                    <a:pt x="823" y="374"/>
                  </a:cubicBezTo>
                  <a:cubicBezTo>
                    <a:pt x="825" y="373"/>
                    <a:pt x="826" y="372"/>
                    <a:pt x="828" y="371"/>
                  </a:cubicBezTo>
                  <a:moveTo>
                    <a:pt x="822" y="374"/>
                  </a:moveTo>
                  <a:cubicBezTo>
                    <a:pt x="822" y="380"/>
                    <a:pt x="822" y="385"/>
                    <a:pt x="822" y="390"/>
                  </a:cubicBezTo>
                  <a:cubicBezTo>
                    <a:pt x="822" y="390"/>
                    <a:pt x="822" y="390"/>
                    <a:pt x="822" y="390"/>
                  </a:cubicBezTo>
                  <a:cubicBezTo>
                    <a:pt x="819" y="402"/>
                    <a:pt x="815" y="413"/>
                    <a:pt x="811" y="425"/>
                  </a:cubicBezTo>
                  <a:cubicBezTo>
                    <a:pt x="810" y="427"/>
                    <a:pt x="809" y="429"/>
                    <a:pt x="808" y="431"/>
                  </a:cubicBezTo>
                  <a:cubicBezTo>
                    <a:pt x="808" y="423"/>
                    <a:pt x="807" y="415"/>
                    <a:pt x="806" y="407"/>
                  </a:cubicBezTo>
                  <a:cubicBezTo>
                    <a:pt x="806" y="401"/>
                    <a:pt x="806" y="395"/>
                    <a:pt x="806" y="389"/>
                  </a:cubicBezTo>
                  <a:cubicBezTo>
                    <a:pt x="807" y="386"/>
                    <a:pt x="808" y="383"/>
                    <a:pt x="809" y="379"/>
                  </a:cubicBezTo>
                  <a:cubicBezTo>
                    <a:pt x="812" y="379"/>
                    <a:pt x="815" y="378"/>
                    <a:pt x="818" y="377"/>
                  </a:cubicBezTo>
                  <a:cubicBezTo>
                    <a:pt x="819" y="376"/>
                    <a:pt x="821" y="375"/>
                    <a:pt x="822" y="374"/>
                  </a:cubicBezTo>
                  <a:moveTo>
                    <a:pt x="804" y="379"/>
                  </a:moveTo>
                  <a:cubicBezTo>
                    <a:pt x="804" y="380"/>
                    <a:pt x="804" y="380"/>
                    <a:pt x="804" y="381"/>
                  </a:cubicBezTo>
                  <a:cubicBezTo>
                    <a:pt x="804" y="382"/>
                    <a:pt x="804" y="383"/>
                    <a:pt x="804" y="384"/>
                  </a:cubicBezTo>
                  <a:cubicBezTo>
                    <a:pt x="801" y="392"/>
                    <a:pt x="800" y="401"/>
                    <a:pt x="798" y="409"/>
                  </a:cubicBezTo>
                  <a:cubicBezTo>
                    <a:pt x="797" y="397"/>
                    <a:pt x="795" y="385"/>
                    <a:pt x="792" y="374"/>
                  </a:cubicBezTo>
                  <a:cubicBezTo>
                    <a:pt x="792" y="374"/>
                    <a:pt x="792" y="374"/>
                    <a:pt x="792" y="374"/>
                  </a:cubicBezTo>
                  <a:cubicBezTo>
                    <a:pt x="796" y="377"/>
                    <a:pt x="800" y="379"/>
                    <a:pt x="804" y="379"/>
                  </a:cubicBezTo>
                  <a:moveTo>
                    <a:pt x="790" y="373"/>
                  </a:moveTo>
                  <a:cubicBezTo>
                    <a:pt x="794" y="387"/>
                    <a:pt x="795" y="402"/>
                    <a:pt x="795" y="417"/>
                  </a:cubicBezTo>
                  <a:cubicBezTo>
                    <a:pt x="795" y="418"/>
                    <a:pt x="796" y="419"/>
                    <a:pt x="796" y="419"/>
                  </a:cubicBezTo>
                  <a:cubicBezTo>
                    <a:pt x="794" y="425"/>
                    <a:pt x="793" y="430"/>
                    <a:pt x="792" y="435"/>
                  </a:cubicBezTo>
                  <a:cubicBezTo>
                    <a:pt x="791" y="438"/>
                    <a:pt x="790" y="441"/>
                    <a:pt x="789" y="444"/>
                  </a:cubicBezTo>
                  <a:cubicBezTo>
                    <a:pt x="788" y="444"/>
                    <a:pt x="788" y="443"/>
                    <a:pt x="788" y="443"/>
                  </a:cubicBezTo>
                  <a:cubicBezTo>
                    <a:pt x="788" y="442"/>
                    <a:pt x="787" y="442"/>
                    <a:pt x="787" y="442"/>
                  </a:cubicBezTo>
                  <a:cubicBezTo>
                    <a:pt x="787" y="441"/>
                    <a:pt x="787" y="439"/>
                    <a:pt x="787" y="438"/>
                  </a:cubicBezTo>
                  <a:cubicBezTo>
                    <a:pt x="786" y="430"/>
                    <a:pt x="785" y="421"/>
                    <a:pt x="784" y="413"/>
                  </a:cubicBezTo>
                  <a:cubicBezTo>
                    <a:pt x="784" y="402"/>
                    <a:pt x="783" y="392"/>
                    <a:pt x="782" y="382"/>
                  </a:cubicBezTo>
                  <a:cubicBezTo>
                    <a:pt x="782" y="380"/>
                    <a:pt x="783" y="378"/>
                    <a:pt x="783" y="376"/>
                  </a:cubicBezTo>
                  <a:cubicBezTo>
                    <a:pt x="784" y="374"/>
                    <a:pt x="785" y="372"/>
                    <a:pt x="786" y="370"/>
                  </a:cubicBezTo>
                  <a:cubicBezTo>
                    <a:pt x="788" y="371"/>
                    <a:pt x="789" y="372"/>
                    <a:pt x="790" y="373"/>
                  </a:cubicBezTo>
                  <a:moveTo>
                    <a:pt x="764" y="409"/>
                  </a:moveTo>
                  <a:cubicBezTo>
                    <a:pt x="766" y="408"/>
                    <a:pt x="767" y="407"/>
                    <a:pt x="768" y="406"/>
                  </a:cubicBezTo>
                  <a:cubicBezTo>
                    <a:pt x="769" y="409"/>
                    <a:pt x="769" y="411"/>
                    <a:pt x="769" y="413"/>
                  </a:cubicBezTo>
                  <a:cubicBezTo>
                    <a:pt x="767" y="420"/>
                    <a:pt x="766" y="426"/>
                    <a:pt x="764" y="433"/>
                  </a:cubicBezTo>
                  <a:cubicBezTo>
                    <a:pt x="764" y="436"/>
                    <a:pt x="763" y="438"/>
                    <a:pt x="763" y="440"/>
                  </a:cubicBezTo>
                  <a:cubicBezTo>
                    <a:pt x="763" y="440"/>
                    <a:pt x="763" y="440"/>
                    <a:pt x="763" y="440"/>
                  </a:cubicBezTo>
                  <a:cubicBezTo>
                    <a:pt x="762" y="431"/>
                    <a:pt x="761" y="421"/>
                    <a:pt x="758" y="412"/>
                  </a:cubicBezTo>
                  <a:cubicBezTo>
                    <a:pt x="760" y="411"/>
                    <a:pt x="762" y="410"/>
                    <a:pt x="764" y="409"/>
                  </a:cubicBezTo>
                  <a:moveTo>
                    <a:pt x="746" y="418"/>
                  </a:moveTo>
                  <a:cubicBezTo>
                    <a:pt x="746" y="418"/>
                    <a:pt x="746" y="419"/>
                    <a:pt x="746" y="420"/>
                  </a:cubicBezTo>
                  <a:cubicBezTo>
                    <a:pt x="745" y="419"/>
                    <a:pt x="745" y="419"/>
                    <a:pt x="745" y="418"/>
                  </a:cubicBezTo>
                  <a:cubicBezTo>
                    <a:pt x="746" y="418"/>
                    <a:pt x="746" y="418"/>
                    <a:pt x="746" y="418"/>
                  </a:cubicBezTo>
                  <a:moveTo>
                    <a:pt x="743" y="419"/>
                  </a:moveTo>
                  <a:cubicBezTo>
                    <a:pt x="744" y="421"/>
                    <a:pt x="744" y="422"/>
                    <a:pt x="744" y="424"/>
                  </a:cubicBezTo>
                  <a:cubicBezTo>
                    <a:pt x="742" y="431"/>
                    <a:pt x="740" y="439"/>
                    <a:pt x="739" y="447"/>
                  </a:cubicBezTo>
                  <a:cubicBezTo>
                    <a:pt x="738" y="443"/>
                    <a:pt x="737" y="439"/>
                    <a:pt x="737" y="435"/>
                  </a:cubicBezTo>
                  <a:cubicBezTo>
                    <a:pt x="736" y="430"/>
                    <a:pt x="736" y="426"/>
                    <a:pt x="735" y="422"/>
                  </a:cubicBezTo>
                  <a:cubicBezTo>
                    <a:pt x="737" y="421"/>
                    <a:pt x="740" y="420"/>
                    <a:pt x="742" y="419"/>
                  </a:cubicBezTo>
                  <a:cubicBezTo>
                    <a:pt x="742" y="419"/>
                    <a:pt x="743" y="419"/>
                    <a:pt x="743" y="419"/>
                  </a:cubicBezTo>
                  <a:cubicBezTo>
                    <a:pt x="743" y="419"/>
                    <a:pt x="743" y="419"/>
                    <a:pt x="743" y="419"/>
                  </a:cubicBezTo>
                  <a:moveTo>
                    <a:pt x="727" y="410"/>
                  </a:moveTo>
                  <a:cubicBezTo>
                    <a:pt x="727" y="409"/>
                    <a:pt x="728" y="408"/>
                    <a:pt x="728" y="407"/>
                  </a:cubicBezTo>
                  <a:cubicBezTo>
                    <a:pt x="729" y="409"/>
                    <a:pt x="729" y="411"/>
                    <a:pt x="730" y="413"/>
                  </a:cubicBezTo>
                  <a:cubicBezTo>
                    <a:pt x="729" y="414"/>
                    <a:pt x="727" y="414"/>
                    <a:pt x="726" y="415"/>
                  </a:cubicBezTo>
                  <a:cubicBezTo>
                    <a:pt x="726" y="413"/>
                    <a:pt x="727" y="411"/>
                    <a:pt x="727" y="410"/>
                  </a:cubicBezTo>
                  <a:moveTo>
                    <a:pt x="716" y="462"/>
                  </a:moveTo>
                  <a:cubicBezTo>
                    <a:pt x="715" y="461"/>
                    <a:pt x="715" y="461"/>
                    <a:pt x="715" y="461"/>
                  </a:cubicBezTo>
                  <a:cubicBezTo>
                    <a:pt x="715" y="461"/>
                    <a:pt x="715" y="461"/>
                    <a:pt x="714" y="461"/>
                  </a:cubicBezTo>
                  <a:cubicBezTo>
                    <a:pt x="716" y="456"/>
                    <a:pt x="718" y="451"/>
                    <a:pt x="719" y="447"/>
                  </a:cubicBezTo>
                  <a:cubicBezTo>
                    <a:pt x="719" y="445"/>
                    <a:pt x="719" y="443"/>
                    <a:pt x="720" y="442"/>
                  </a:cubicBezTo>
                  <a:cubicBezTo>
                    <a:pt x="720" y="443"/>
                    <a:pt x="720" y="444"/>
                    <a:pt x="720" y="445"/>
                  </a:cubicBezTo>
                  <a:cubicBezTo>
                    <a:pt x="721" y="451"/>
                    <a:pt x="722" y="458"/>
                    <a:pt x="723" y="465"/>
                  </a:cubicBezTo>
                  <a:cubicBezTo>
                    <a:pt x="720" y="464"/>
                    <a:pt x="718" y="463"/>
                    <a:pt x="716" y="462"/>
                  </a:cubicBezTo>
                  <a:moveTo>
                    <a:pt x="718" y="432"/>
                  </a:moveTo>
                  <a:cubicBezTo>
                    <a:pt x="717" y="440"/>
                    <a:pt x="716" y="447"/>
                    <a:pt x="713" y="455"/>
                  </a:cubicBezTo>
                  <a:cubicBezTo>
                    <a:pt x="713" y="456"/>
                    <a:pt x="712" y="458"/>
                    <a:pt x="712" y="459"/>
                  </a:cubicBezTo>
                  <a:cubicBezTo>
                    <a:pt x="712" y="459"/>
                    <a:pt x="711" y="459"/>
                    <a:pt x="711" y="459"/>
                  </a:cubicBezTo>
                  <a:cubicBezTo>
                    <a:pt x="710" y="454"/>
                    <a:pt x="709" y="449"/>
                    <a:pt x="707" y="445"/>
                  </a:cubicBezTo>
                  <a:cubicBezTo>
                    <a:pt x="705" y="440"/>
                    <a:pt x="703" y="436"/>
                    <a:pt x="701" y="432"/>
                  </a:cubicBezTo>
                  <a:cubicBezTo>
                    <a:pt x="706" y="430"/>
                    <a:pt x="712" y="428"/>
                    <a:pt x="717" y="427"/>
                  </a:cubicBezTo>
                  <a:cubicBezTo>
                    <a:pt x="718" y="429"/>
                    <a:pt x="718" y="430"/>
                    <a:pt x="718" y="432"/>
                  </a:cubicBezTo>
                  <a:moveTo>
                    <a:pt x="692" y="437"/>
                  </a:moveTo>
                  <a:cubicBezTo>
                    <a:pt x="692" y="436"/>
                    <a:pt x="692" y="435"/>
                    <a:pt x="692" y="434"/>
                  </a:cubicBezTo>
                  <a:cubicBezTo>
                    <a:pt x="694" y="433"/>
                    <a:pt x="696" y="433"/>
                    <a:pt x="698" y="432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700" y="437"/>
                    <a:pt x="703" y="441"/>
                    <a:pt x="705" y="446"/>
                  </a:cubicBezTo>
                  <a:cubicBezTo>
                    <a:pt x="706" y="449"/>
                    <a:pt x="706" y="453"/>
                    <a:pt x="707" y="456"/>
                  </a:cubicBezTo>
                  <a:cubicBezTo>
                    <a:pt x="701" y="451"/>
                    <a:pt x="695" y="445"/>
                    <a:pt x="692" y="437"/>
                  </a:cubicBezTo>
                  <a:moveTo>
                    <a:pt x="695" y="421"/>
                  </a:moveTo>
                  <a:cubicBezTo>
                    <a:pt x="695" y="422"/>
                    <a:pt x="695" y="422"/>
                    <a:pt x="695" y="423"/>
                  </a:cubicBezTo>
                  <a:cubicBezTo>
                    <a:pt x="695" y="423"/>
                    <a:pt x="695" y="423"/>
                    <a:pt x="695" y="423"/>
                  </a:cubicBezTo>
                  <a:cubicBezTo>
                    <a:pt x="695" y="422"/>
                    <a:pt x="695" y="422"/>
                    <a:pt x="695" y="421"/>
                  </a:cubicBezTo>
                  <a:moveTo>
                    <a:pt x="690" y="452"/>
                  </a:moveTo>
                  <a:cubicBezTo>
                    <a:pt x="690" y="452"/>
                    <a:pt x="690" y="452"/>
                    <a:pt x="691" y="453"/>
                  </a:cubicBezTo>
                  <a:cubicBezTo>
                    <a:pt x="690" y="455"/>
                    <a:pt x="689" y="457"/>
                    <a:pt x="689" y="459"/>
                  </a:cubicBezTo>
                  <a:cubicBezTo>
                    <a:pt x="689" y="460"/>
                    <a:pt x="689" y="462"/>
                    <a:pt x="688" y="465"/>
                  </a:cubicBezTo>
                  <a:cubicBezTo>
                    <a:pt x="687" y="465"/>
                    <a:pt x="687" y="464"/>
                    <a:pt x="686" y="464"/>
                  </a:cubicBezTo>
                  <a:cubicBezTo>
                    <a:pt x="687" y="459"/>
                    <a:pt x="689" y="454"/>
                    <a:pt x="690" y="452"/>
                  </a:cubicBezTo>
                  <a:moveTo>
                    <a:pt x="688" y="362"/>
                  </a:moveTo>
                  <a:cubicBezTo>
                    <a:pt x="688" y="363"/>
                    <a:pt x="690" y="363"/>
                    <a:pt x="690" y="362"/>
                  </a:cubicBezTo>
                  <a:cubicBezTo>
                    <a:pt x="690" y="360"/>
                    <a:pt x="691" y="349"/>
                    <a:pt x="691" y="336"/>
                  </a:cubicBezTo>
                  <a:cubicBezTo>
                    <a:pt x="692" y="339"/>
                    <a:pt x="693" y="341"/>
                    <a:pt x="694" y="344"/>
                  </a:cubicBezTo>
                  <a:cubicBezTo>
                    <a:pt x="698" y="357"/>
                    <a:pt x="693" y="370"/>
                    <a:pt x="681" y="376"/>
                  </a:cubicBezTo>
                  <a:cubicBezTo>
                    <a:pt x="685" y="355"/>
                    <a:pt x="688" y="334"/>
                    <a:pt x="682" y="314"/>
                  </a:cubicBezTo>
                  <a:cubicBezTo>
                    <a:pt x="685" y="318"/>
                    <a:pt x="687" y="323"/>
                    <a:pt x="688" y="328"/>
                  </a:cubicBezTo>
                  <a:cubicBezTo>
                    <a:pt x="689" y="343"/>
                    <a:pt x="688" y="360"/>
                    <a:pt x="688" y="362"/>
                  </a:cubicBezTo>
                  <a:moveTo>
                    <a:pt x="679" y="309"/>
                  </a:moveTo>
                  <a:cubicBezTo>
                    <a:pt x="679" y="309"/>
                    <a:pt x="679" y="309"/>
                    <a:pt x="679" y="309"/>
                  </a:cubicBezTo>
                  <a:cubicBezTo>
                    <a:pt x="678" y="310"/>
                    <a:pt x="678" y="311"/>
                    <a:pt x="679" y="311"/>
                  </a:cubicBezTo>
                  <a:cubicBezTo>
                    <a:pt x="685" y="310"/>
                    <a:pt x="683" y="346"/>
                    <a:pt x="683" y="351"/>
                  </a:cubicBezTo>
                  <a:cubicBezTo>
                    <a:pt x="682" y="356"/>
                    <a:pt x="681" y="362"/>
                    <a:pt x="680" y="367"/>
                  </a:cubicBezTo>
                  <a:cubicBezTo>
                    <a:pt x="680" y="367"/>
                    <a:pt x="680" y="366"/>
                    <a:pt x="680" y="366"/>
                  </a:cubicBezTo>
                  <a:cubicBezTo>
                    <a:pt x="680" y="361"/>
                    <a:pt x="679" y="355"/>
                    <a:pt x="679" y="350"/>
                  </a:cubicBezTo>
                  <a:cubicBezTo>
                    <a:pt x="678" y="341"/>
                    <a:pt x="677" y="332"/>
                    <a:pt x="676" y="323"/>
                  </a:cubicBezTo>
                  <a:cubicBezTo>
                    <a:pt x="675" y="316"/>
                    <a:pt x="673" y="309"/>
                    <a:pt x="671" y="301"/>
                  </a:cubicBezTo>
                  <a:cubicBezTo>
                    <a:pt x="674" y="304"/>
                    <a:pt x="677" y="306"/>
                    <a:pt x="679" y="309"/>
                  </a:cubicBezTo>
                  <a:moveTo>
                    <a:pt x="660" y="290"/>
                  </a:moveTo>
                  <a:cubicBezTo>
                    <a:pt x="661" y="293"/>
                    <a:pt x="664" y="296"/>
                    <a:pt x="669" y="299"/>
                  </a:cubicBezTo>
                  <a:cubicBezTo>
                    <a:pt x="670" y="306"/>
                    <a:pt x="671" y="312"/>
                    <a:pt x="672" y="318"/>
                  </a:cubicBezTo>
                  <a:cubicBezTo>
                    <a:pt x="675" y="338"/>
                    <a:pt x="676" y="357"/>
                    <a:pt x="678" y="377"/>
                  </a:cubicBezTo>
                  <a:cubicBezTo>
                    <a:pt x="677" y="377"/>
                    <a:pt x="677" y="377"/>
                    <a:pt x="676" y="377"/>
                  </a:cubicBezTo>
                  <a:cubicBezTo>
                    <a:pt x="674" y="378"/>
                    <a:pt x="671" y="379"/>
                    <a:pt x="669" y="380"/>
                  </a:cubicBezTo>
                  <a:cubicBezTo>
                    <a:pt x="669" y="372"/>
                    <a:pt x="669" y="365"/>
                    <a:pt x="668" y="358"/>
                  </a:cubicBezTo>
                  <a:cubicBezTo>
                    <a:pt x="666" y="346"/>
                    <a:pt x="668" y="335"/>
                    <a:pt x="666" y="323"/>
                  </a:cubicBezTo>
                  <a:cubicBezTo>
                    <a:pt x="665" y="312"/>
                    <a:pt x="663" y="301"/>
                    <a:pt x="660" y="290"/>
                  </a:cubicBezTo>
                  <a:moveTo>
                    <a:pt x="664" y="335"/>
                  </a:moveTo>
                  <a:cubicBezTo>
                    <a:pt x="664" y="350"/>
                    <a:pt x="664" y="365"/>
                    <a:pt x="666" y="380"/>
                  </a:cubicBezTo>
                  <a:cubicBezTo>
                    <a:pt x="665" y="381"/>
                    <a:pt x="664" y="381"/>
                    <a:pt x="663" y="382"/>
                  </a:cubicBezTo>
                  <a:cubicBezTo>
                    <a:pt x="662" y="382"/>
                    <a:pt x="661" y="382"/>
                    <a:pt x="660" y="383"/>
                  </a:cubicBezTo>
                  <a:cubicBezTo>
                    <a:pt x="659" y="379"/>
                    <a:pt x="659" y="375"/>
                    <a:pt x="658" y="372"/>
                  </a:cubicBezTo>
                  <a:cubicBezTo>
                    <a:pt x="661" y="359"/>
                    <a:pt x="662" y="347"/>
                    <a:pt x="664" y="335"/>
                  </a:cubicBezTo>
                  <a:moveTo>
                    <a:pt x="656" y="383"/>
                  </a:moveTo>
                  <a:cubicBezTo>
                    <a:pt x="656" y="383"/>
                    <a:pt x="656" y="384"/>
                    <a:pt x="657" y="384"/>
                  </a:cubicBezTo>
                  <a:cubicBezTo>
                    <a:pt x="656" y="384"/>
                    <a:pt x="656" y="384"/>
                    <a:pt x="656" y="385"/>
                  </a:cubicBezTo>
                  <a:cubicBezTo>
                    <a:pt x="656" y="384"/>
                    <a:pt x="656" y="383"/>
                    <a:pt x="656" y="383"/>
                  </a:cubicBezTo>
                  <a:moveTo>
                    <a:pt x="649" y="395"/>
                  </a:moveTo>
                  <a:cubicBezTo>
                    <a:pt x="649" y="395"/>
                    <a:pt x="649" y="395"/>
                    <a:pt x="649" y="395"/>
                  </a:cubicBezTo>
                  <a:cubicBezTo>
                    <a:pt x="649" y="396"/>
                    <a:pt x="649" y="397"/>
                    <a:pt x="649" y="398"/>
                  </a:cubicBezTo>
                  <a:cubicBezTo>
                    <a:pt x="648" y="397"/>
                    <a:pt x="648" y="396"/>
                    <a:pt x="648" y="395"/>
                  </a:cubicBezTo>
                  <a:cubicBezTo>
                    <a:pt x="648" y="394"/>
                    <a:pt x="649" y="394"/>
                    <a:pt x="649" y="394"/>
                  </a:cubicBezTo>
                  <a:cubicBezTo>
                    <a:pt x="649" y="394"/>
                    <a:pt x="649" y="395"/>
                    <a:pt x="649" y="395"/>
                  </a:cubicBezTo>
                  <a:moveTo>
                    <a:pt x="645" y="398"/>
                  </a:moveTo>
                  <a:cubicBezTo>
                    <a:pt x="646" y="401"/>
                    <a:pt x="646" y="402"/>
                    <a:pt x="647" y="404"/>
                  </a:cubicBezTo>
                  <a:cubicBezTo>
                    <a:pt x="644" y="416"/>
                    <a:pt x="640" y="428"/>
                    <a:pt x="638" y="440"/>
                  </a:cubicBezTo>
                  <a:cubicBezTo>
                    <a:pt x="636" y="447"/>
                    <a:pt x="635" y="453"/>
                    <a:pt x="633" y="460"/>
                  </a:cubicBezTo>
                  <a:cubicBezTo>
                    <a:pt x="633" y="460"/>
                    <a:pt x="633" y="460"/>
                    <a:pt x="633" y="460"/>
                  </a:cubicBezTo>
                  <a:cubicBezTo>
                    <a:pt x="628" y="460"/>
                    <a:pt x="622" y="460"/>
                    <a:pt x="616" y="460"/>
                  </a:cubicBezTo>
                  <a:cubicBezTo>
                    <a:pt x="618" y="440"/>
                    <a:pt x="623" y="421"/>
                    <a:pt x="628" y="402"/>
                  </a:cubicBezTo>
                  <a:cubicBezTo>
                    <a:pt x="631" y="401"/>
                    <a:pt x="634" y="400"/>
                    <a:pt x="637" y="399"/>
                  </a:cubicBezTo>
                  <a:cubicBezTo>
                    <a:pt x="638" y="399"/>
                    <a:pt x="638" y="399"/>
                    <a:pt x="639" y="398"/>
                  </a:cubicBezTo>
                  <a:cubicBezTo>
                    <a:pt x="641" y="397"/>
                    <a:pt x="643" y="397"/>
                    <a:pt x="645" y="396"/>
                  </a:cubicBezTo>
                  <a:cubicBezTo>
                    <a:pt x="645" y="396"/>
                    <a:pt x="645" y="397"/>
                    <a:pt x="645" y="398"/>
                  </a:cubicBezTo>
                  <a:moveTo>
                    <a:pt x="640" y="354"/>
                  </a:moveTo>
                  <a:cubicBezTo>
                    <a:pt x="640" y="352"/>
                    <a:pt x="640" y="349"/>
                    <a:pt x="641" y="347"/>
                  </a:cubicBezTo>
                  <a:cubicBezTo>
                    <a:pt x="642" y="357"/>
                    <a:pt x="643" y="367"/>
                    <a:pt x="643" y="376"/>
                  </a:cubicBezTo>
                  <a:cubicBezTo>
                    <a:pt x="643" y="381"/>
                    <a:pt x="644" y="385"/>
                    <a:pt x="644" y="390"/>
                  </a:cubicBezTo>
                  <a:cubicBezTo>
                    <a:pt x="642" y="390"/>
                    <a:pt x="640" y="391"/>
                    <a:pt x="638" y="392"/>
                  </a:cubicBezTo>
                  <a:cubicBezTo>
                    <a:pt x="637" y="387"/>
                    <a:pt x="636" y="382"/>
                    <a:pt x="635" y="377"/>
                  </a:cubicBezTo>
                  <a:cubicBezTo>
                    <a:pt x="637" y="369"/>
                    <a:pt x="639" y="362"/>
                    <a:pt x="640" y="354"/>
                  </a:cubicBezTo>
                  <a:moveTo>
                    <a:pt x="632" y="388"/>
                  </a:moveTo>
                  <a:cubicBezTo>
                    <a:pt x="632" y="387"/>
                    <a:pt x="633" y="386"/>
                    <a:pt x="633" y="385"/>
                  </a:cubicBezTo>
                  <a:cubicBezTo>
                    <a:pt x="633" y="388"/>
                    <a:pt x="634" y="391"/>
                    <a:pt x="635" y="393"/>
                  </a:cubicBezTo>
                  <a:cubicBezTo>
                    <a:pt x="634" y="393"/>
                    <a:pt x="634" y="394"/>
                    <a:pt x="634" y="394"/>
                  </a:cubicBezTo>
                  <a:cubicBezTo>
                    <a:pt x="633" y="395"/>
                    <a:pt x="631" y="395"/>
                    <a:pt x="630" y="396"/>
                  </a:cubicBezTo>
                  <a:cubicBezTo>
                    <a:pt x="631" y="393"/>
                    <a:pt x="631" y="391"/>
                    <a:pt x="632" y="388"/>
                  </a:cubicBezTo>
                  <a:moveTo>
                    <a:pt x="610" y="379"/>
                  </a:moveTo>
                  <a:cubicBezTo>
                    <a:pt x="611" y="371"/>
                    <a:pt x="613" y="362"/>
                    <a:pt x="614" y="354"/>
                  </a:cubicBezTo>
                  <a:cubicBezTo>
                    <a:pt x="615" y="363"/>
                    <a:pt x="616" y="373"/>
                    <a:pt x="617" y="383"/>
                  </a:cubicBezTo>
                  <a:cubicBezTo>
                    <a:pt x="617" y="386"/>
                    <a:pt x="618" y="388"/>
                    <a:pt x="619" y="391"/>
                  </a:cubicBezTo>
                  <a:cubicBezTo>
                    <a:pt x="619" y="393"/>
                    <a:pt x="619" y="397"/>
                    <a:pt x="619" y="401"/>
                  </a:cubicBezTo>
                  <a:cubicBezTo>
                    <a:pt x="616" y="402"/>
                    <a:pt x="613" y="403"/>
                    <a:pt x="610" y="404"/>
                  </a:cubicBezTo>
                  <a:cubicBezTo>
                    <a:pt x="611" y="404"/>
                    <a:pt x="611" y="404"/>
                    <a:pt x="611" y="403"/>
                  </a:cubicBezTo>
                  <a:cubicBezTo>
                    <a:pt x="610" y="399"/>
                    <a:pt x="608" y="395"/>
                    <a:pt x="608" y="390"/>
                  </a:cubicBezTo>
                  <a:cubicBezTo>
                    <a:pt x="608" y="387"/>
                    <a:pt x="609" y="383"/>
                    <a:pt x="610" y="379"/>
                  </a:cubicBezTo>
                  <a:moveTo>
                    <a:pt x="606" y="399"/>
                  </a:moveTo>
                  <a:cubicBezTo>
                    <a:pt x="606" y="401"/>
                    <a:pt x="607" y="403"/>
                    <a:pt x="608" y="404"/>
                  </a:cubicBezTo>
                  <a:cubicBezTo>
                    <a:pt x="608" y="405"/>
                    <a:pt x="608" y="405"/>
                    <a:pt x="609" y="405"/>
                  </a:cubicBezTo>
                  <a:cubicBezTo>
                    <a:pt x="607" y="406"/>
                    <a:pt x="605" y="407"/>
                    <a:pt x="603" y="407"/>
                  </a:cubicBezTo>
                  <a:cubicBezTo>
                    <a:pt x="604" y="405"/>
                    <a:pt x="605" y="402"/>
                    <a:pt x="606" y="399"/>
                  </a:cubicBezTo>
                  <a:moveTo>
                    <a:pt x="594" y="420"/>
                  </a:moveTo>
                  <a:cubicBezTo>
                    <a:pt x="594" y="421"/>
                    <a:pt x="595" y="421"/>
                    <a:pt x="596" y="421"/>
                  </a:cubicBezTo>
                  <a:cubicBezTo>
                    <a:pt x="594" y="427"/>
                    <a:pt x="593" y="433"/>
                    <a:pt x="592" y="439"/>
                  </a:cubicBezTo>
                  <a:cubicBezTo>
                    <a:pt x="590" y="441"/>
                    <a:pt x="589" y="444"/>
                    <a:pt x="588" y="447"/>
                  </a:cubicBezTo>
                  <a:cubicBezTo>
                    <a:pt x="587" y="448"/>
                    <a:pt x="588" y="449"/>
                    <a:pt x="589" y="449"/>
                  </a:cubicBezTo>
                  <a:cubicBezTo>
                    <a:pt x="590" y="449"/>
                    <a:pt x="590" y="449"/>
                    <a:pt x="590" y="449"/>
                  </a:cubicBezTo>
                  <a:cubicBezTo>
                    <a:pt x="590" y="452"/>
                    <a:pt x="589" y="455"/>
                    <a:pt x="589" y="458"/>
                  </a:cubicBezTo>
                  <a:cubicBezTo>
                    <a:pt x="582" y="457"/>
                    <a:pt x="575" y="456"/>
                    <a:pt x="567" y="455"/>
                  </a:cubicBezTo>
                  <a:cubicBezTo>
                    <a:pt x="568" y="450"/>
                    <a:pt x="569" y="445"/>
                    <a:pt x="571" y="440"/>
                  </a:cubicBezTo>
                  <a:cubicBezTo>
                    <a:pt x="571" y="437"/>
                    <a:pt x="572" y="434"/>
                    <a:pt x="573" y="431"/>
                  </a:cubicBezTo>
                  <a:cubicBezTo>
                    <a:pt x="574" y="432"/>
                    <a:pt x="577" y="432"/>
                    <a:pt x="579" y="431"/>
                  </a:cubicBezTo>
                  <a:cubicBezTo>
                    <a:pt x="582" y="430"/>
                    <a:pt x="584" y="427"/>
                    <a:pt x="586" y="425"/>
                  </a:cubicBezTo>
                  <a:cubicBezTo>
                    <a:pt x="589" y="424"/>
                    <a:pt x="591" y="422"/>
                    <a:pt x="594" y="420"/>
                  </a:cubicBezTo>
                  <a:moveTo>
                    <a:pt x="548" y="432"/>
                  </a:moveTo>
                  <a:cubicBezTo>
                    <a:pt x="552" y="429"/>
                    <a:pt x="556" y="426"/>
                    <a:pt x="559" y="424"/>
                  </a:cubicBezTo>
                  <a:cubicBezTo>
                    <a:pt x="563" y="420"/>
                    <a:pt x="568" y="417"/>
                    <a:pt x="572" y="413"/>
                  </a:cubicBezTo>
                  <a:cubicBezTo>
                    <a:pt x="572" y="413"/>
                    <a:pt x="572" y="413"/>
                    <a:pt x="572" y="413"/>
                  </a:cubicBezTo>
                  <a:cubicBezTo>
                    <a:pt x="571" y="416"/>
                    <a:pt x="571" y="420"/>
                    <a:pt x="571" y="423"/>
                  </a:cubicBezTo>
                  <a:cubicBezTo>
                    <a:pt x="569" y="432"/>
                    <a:pt x="567" y="440"/>
                    <a:pt x="565" y="449"/>
                  </a:cubicBezTo>
                  <a:cubicBezTo>
                    <a:pt x="564" y="451"/>
                    <a:pt x="564" y="453"/>
                    <a:pt x="563" y="455"/>
                  </a:cubicBezTo>
                  <a:cubicBezTo>
                    <a:pt x="557" y="454"/>
                    <a:pt x="550" y="453"/>
                    <a:pt x="543" y="452"/>
                  </a:cubicBezTo>
                  <a:cubicBezTo>
                    <a:pt x="544" y="448"/>
                    <a:pt x="545" y="445"/>
                    <a:pt x="546" y="441"/>
                  </a:cubicBezTo>
                  <a:cubicBezTo>
                    <a:pt x="547" y="438"/>
                    <a:pt x="548" y="435"/>
                    <a:pt x="548" y="432"/>
                  </a:cubicBezTo>
                  <a:moveTo>
                    <a:pt x="550" y="407"/>
                  </a:moveTo>
                  <a:cubicBezTo>
                    <a:pt x="549" y="407"/>
                    <a:pt x="548" y="408"/>
                    <a:pt x="547" y="409"/>
                  </a:cubicBezTo>
                  <a:cubicBezTo>
                    <a:pt x="541" y="413"/>
                    <a:pt x="536" y="418"/>
                    <a:pt x="531" y="423"/>
                  </a:cubicBezTo>
                  <a:cubicBezTo>
                    <a:pt x="532" y="415"/>
                    <a:pt x="534" y="408"/>
                    <a:pt x="535" y="400"/>
                  </a:cubicBezTo>
                  <a:cubicBezTo>
                    <a:pt x="542" y="395"/>
                    <a:pt x="549" y="389"/>
                    <a:pt x="555" y="384"/>
                  </a:cubicBezTo>
                  <a:cubicBezTo>
                    <a:pt x="554" y="387"/>
                    <a:pt x="554" y="390"/>
                    <a:pt x="553" y="393"/>
                  </a:cubicBezTo>
                  <a:cubicBezTo>
                    <a:pt x="552" y="398"/>
                    <a:pt x="551" y="402"/>
                    <a:pt x="550" y="407"/>
                  </a:cubicBezTo>
                  <a:moveTo>
                    <a:pt x="552" y="409"/>
                  </a:moveTo>
                  <a:cubicBezTo>
                    <a:pt x="559" y="404"/>
                    <a:pt x="567" y="398"/>
                    <a:pt x="574" y="392"/>
                  </a:cubicBezTo>
                  <a:cubicBezTo>
                    <a:pt x="574" y="398"/>
                    <a:pt x="574" y="403"/>
                    <a:pt x="573" y="409"/>
                  </a:cubicBezTo>
                  <a:cubicBezTo>
                    <a:pt x="568" y="413"/>
                    <a:pt x="562" y="417"/>
                    <a:pt x="557" y="421"/>
                  </a:cubicBezTo>
                  <a:cubicBezTo>
                    <a:pt x="554" y="424"/>
                    <a:pt x="551" y="426"/>
                    <a:pt x="549" y="428"/>
                  </a:cubicBezTo>
                  <a:cubicBezTo>
                    <a:pt x="549" y="426"/>
                    <a:pt x="549" y="424"/>
                    <a:pt x="550" y="421"/>
                  </a:cubicBezTo>
                  <a:cubicBezTo>
                    <a:pt x="550" y="417"/>
                    <a:pt x="551" y="413"/>
                    <a:pt x="552" y="409"/>
                  </a:cubicBezTo>
                  <a:moveTo>
                    <a:pt x="585" y="403"/>
                  </a:moveTo>
                  <a:cubicBezTo>
                    <a:pt x="584" y="408"/>
                    <a:pt x="583" y="412"/>
                    <a:pt x="580" y="416"/>
                  </a:cubicBezTo>
                  <a:cubicBezTo>
                    <a:pt x="580" y="415"/>
                    <a:pt x="580" y="413"/>
                    <a:pt x="580" y="412"/>
                  </a:cubicBezTo>
                  <a:cubicBezTo>
                    <a:pt x="581" y="410"/>
                    <a:pt x="581" y="408"/>
                    <a:pt x="582" y="406"/>
                  </a:cubicBezTo>
                  <a:cubicBezTo>
                    <a:pt x="583" y="405"/>
                    <a:pt x="584" y="404"/>
                    <a:pt x="585" y="403"/>
                  </a:cubicBezTo>
                  <a:moveTo>
                    <a:pt x="569" y="345"/>
                  </a:moveTo>
                  <a:cubicBezTo>
                    <a:pt x="569" y="352"/>
                    <a:pt x="570" y="359"/>
                    <a:pt x="571" y="366"/>
                  </a:cubicBezTo>
                  <a:cubicBezTo>
                    <a:pt x="573" y="373"/>
                    <a:pt x="574" y="381"/>
                    <a:pt x="574" y="389"/>
                  </a:cubicBezTo>
                  <a:cubicBezTo>
                    <a:pt x="568" y="394"/>
                    <a:pt x="560" y="399"/>
                    <a:pt x="553" y="404"/>
                  </a:cubicBezTo>
                  <a:cubicBezTo>
                    <a:pt x="555" y="398"/>
                    <a:pt x="556" y="392"/>
                    <a:pt x="557" y="386"/>
                  </a:cubicBezTo>
                  <a:cubicBezTo>
                    <a:pt x="558" y="384"/>
                    <a:pt x="558" y="382"/>
                    <a:pt x="558" y="381"/>
                  </a:cubicBezTo>
                  <a:cubicBezTo>
                    <a:pt x="562" y="378"/>
                    <a:pt x="565" y="374"/>
                    <a:pt x="568" y="371"/>
                  </a:cubicBezTo>
                  <a:cubicBezTo>
                    <a:pt x="569" y="370"/>
                    <a:pt x="567" y="368"/>
                    <a:pt x="566" y="369"/>
                  </a:cubicBezTo>
                  <a:cubicBezTo>
                    <a:pt x="564" y="371"/>
                    <a:pt x="562" y="373"/>
                    <a:pt x="559" y="376"/>
                  </a:cubicBezTo>
                  <a:cubicBezTo>
                    <a:pt x="562" y="363"/>
                    <a:pt x="565" y="350"/>
                    <a:pt x="566" y="338"/>
                  </a:cubicBezTo>
                  <a:cubicBezTo>
                    <a:pt x="568" y="340"/>
                    <a:pt x="568" y="342"/>
                    <a:pt x="569" y="345"/>
                  </a:cubicBezTo>
                  <a:moveTo>
                    <a:pt x="548" y="332"/>
                  </a:moveTo>
                  <a:cubicBezTo>
                    <a:pt x="552" y="332"/>
                    <a:pt x="556" y="333"/>
                    <a:pt x="560" y="334"/>
                  </a:cubicBezTo>
                  <a:cubicBezTo>
                    <a:pt x="561" y="334"/>
                    <a:pt x="563" y="335"/>
                    <a:pt x="564" y="336"/>
                  </a:cubicBezTo>
                  <a:cubicBezTo>
                    <a:pt x="562" y="350"/>
                    <a:pt x="559" y="364"/>
                    <a:pt x="556" y="379"/>
                  </a:cubicBezTo>
                  <a:cubicBezTo>
                    <a:pt x="550" y="385"/>
                    <a:pt x="543" y="390"/>
                    <a:pt x="536" y="395"/>
                  </a:cubicBezTo>
                  <a:cubicBezTo>
                    <a:pt x="540" y="374"/>
                    <a:pt x="545" y="353"/>
                    <a:pt x="548" y="332"/>
                  </a:cubicBezTo>
                  <a:cubicBezTo>
                    <a:pt x="548" y="332"/>
                    <a:pt x="548" y="332"/>
                    <a:pt x="548" y="332"/>
                  </a:cubicBezTo>
                  <a:moveTo>
                    <a:pt x="545" y="331"/>
                  </a:moveTo>
                  <a:cubicBezTo>
                    <a:pt x="544" y="342"/>
                    <a:pt x="541" y="353"/>
                    <a:pt x="539" y="365"/>
                  </a:cubicBezTo>
                  <a:cubicBezTo>
                    <a:pt x="537" y="376"/>
                    <a:pt x="535" y="387"/>
                    <a:pt x="533" y="398"/>
                  </a:cubicBezTo>
                  <a:cubicBezTo>
                    <a:pt x="529" y="400"/>
                    <a:pt x="525" y="403"/>
                    <a:pt x="522" y="406"/>
                  </a:cubicBezTo>
                  <a:cubicBezTo>
                    <a:pt x="516" y="410"/>
                    <a:pt x="511" y="414"/>
                    <a:pt x="506" y="418"/>
                  </a:cubicBezTo>
                  <a:cubicBezTo>
                    <a:pt x="506" y="417"/>
                    <a:pt x="506" y="417"/>
                    <a:pt x="506" y="417"/>
                  </a:cubicBezTo>
                  <a:cubicBezTo>
                    <a:pt x="508" y="406"/>
                    <a:pt x="509" y="396"/>
                    <a:pt x="511" y="386"/>
                  </a:cubicBezTo>
                  <a:cubicBezTo>
                    <a:pt x="518" y="381"/>
                    <a:pt x="524" y="375"/>
                    <a:pt x="530" y="369"/>
                  </a:cubicBezTo>
                  <a:cubicBezTo>
                    <a:pt x="531" y="368"/>
                    <a:pt x="529" y="366"/>
                    <a:pt x="528" y="367"/>
                  </a:cubicBezTo>
                  <a:cubicBezTo>
                    <a:pt x="523" y="372"/>
                    <a:pt x="517" y="377"/>
                    <a:pt x="512" y="382"/>
                  </a:cubicBezTo>
                  <a:cubicBezTo>
                    <a:pt x="513" y="378"/>
                    <a:pt x="513" y="374"/>
                    <a:pt x="514" y="370"/>
                  </a:cubicBezTo>
                  <a:cubicBezTo>
                    <a:pt x="518" y="355"/>
                    <a:pt x="520" y="340"/>
                    <a:pt x="521" y="325"/>
                  </a:cubicBezTo>
                  <a:cubicBezTo>
                    <a:pt x="529" y="327"/>
                    <a:pt x="537" y="329"/>
                    <a:pt x="545" y="331"/>
                  </a:cubicBezTo>
                  <a:moveTo>
                    <a:pt x="499" y="423"/>
                  </a:moveTo>
                  <a:cubicBezTo>
                    <a:pt x="498" y="424"/>
                    <a:pt x="497" y="425"/>
                    <a:pt x="496" y="426"/>
                  </a:cubicBezTo>
                  <a:cubicBezTo>
                    <a:pt x="495" y="425"/>
                    <a:pt x="495" y="425"/>
                    <a:pt x="495" y="426"/>
                  </a:cubicBezTo>
                  <a:cubicBezTo>
                    <a:pt x="493" y="427"/>
                    <a:pt x="492" y="428"/>
                    <a:pt x="491" y="429"/>
                  </a:cubicBezTo>
                  <a:cubicBezTo>
                    <a:pt x="488" y="431"/>
                    <a:pt x="487" y="432"/>
                    <a:pt x="485" y="434"/>
                  </a:cubicBezTo>
                  <a:cubicBezTo>
                    <a:pt x="485" y="433"/>
                    <a:pt x="485" y="431"/>
                    <a:pt x="486" y="430"/>
                  </a:cubicBezTo>
                  <a:cubicBezTo>
                    <a:pt x="486" y="429"/>
                    <a:pt x="485" y="429"/>
                    <a:pt x="484" y="430"/>
                  </a:cubicBezTo>
                  <a:cubicBezTo>
                    <a:pt x="484" y="431"/>
                    <a:pt x="484" y="432"/>
                    <a:pt x="483" y="433"/>
                  </a:cubicBezTo>
                  <a:cubicBezTo>
                    <a:pt x="484" y="424"/>
                    <a:pt x="484" y="415"/>
                    <a:pt x="486" y="406"/>
                  </a:cubicBezTo>
                  <a:cubicBezTo>
                    <a:pt x="488" y="404"/>
                    <a:pt x="490" y="403"/>
                    <a:pt x="492" y="401"/>
                  </a:cubicBezTo>
                  <a:cubicBezTo>
                    <a:pt x="497" y="397"/>
                    <a:pt x="502" y="393"/>
                    <a:pt x="507" y="389"/>
                  </a:cubicBezTo>
                  <a:cubicBezTo>
                    <a:pt x="505" y="400"/>
                    <a:pt x="504" y="411"/>
                    <a:pt x="502" y="421"/>
                  </a:cubicBezTo>
                  <a:cubicBezTo>
                    <a:pt x="501" y="422"/>
                    <a:pt x="500" y="422"/>
                    <a:pt x="499" y="423"/>
                  </a:cubicBezTo>
                  <a:moveTo>
                    <a:pt x="432" y="411"/>
                  </a:moveTo>
                  <a:cubicBezTo>
                    <a:pt x="432" y="411"/>
                    <a:pt x="432" y="411"/>
                    <a:pt x="432" y="411"/>
                  </a:cubicBezTo>
                  <a:cubicBezTo>
                    <a:pt x="432" y="413"/>
                    <a:pt x="434" y="413"/>
                    <a:pt x="434" y="411"/>
                  </a:cubicBezTo>
                  <a:cubicBezTo>
                    <a:pt x="435" y="404"/>
                    <a:pt x="436" y="398"/>
                    <a:pt x="436" y="391"/>
                  </a:cubicBezTo>
                  <a:cubicBezTo>
                    <a:pt x="442" y="386"/>
                    <a:pt x="449" y="381"/>
                    <a:pt x="454" y="376"/>
                  </a:cubicBezTo>
                  <a:cubicBezTo>
                    <a:pt x="456" y="375"/>
                    <a:pt x="458" y="373"/>
                    <a:pt x="461" y="372"/>
                  </a:cubicBezTo>
                  <a:cubicBezTo>
                    <a:pt x="460" y="374"/>
                    <a:pt x="460" y="375"/>
                    <a:pt x="460" y="377"/>
                  </a:cubicBezTo>
                  <a:cubicBezTo>
                    <a:pt x="458" y="385"/>
                    <a:pt x="456" y="394"/>
                    <a:pt x="455" y="402"/>
                  </a:cubicBezTo>
                  <a:cubicBezTo>
                    <a:pt x="452" y="404"/>
                    <a:pt x="450" y="407"/>
                    <a:pt x="447" y="409"/>
                  </a:cubicBezTo>
                  <a:cubicBezTo>
                    <a:pt x="444" y="411"/>
                    <a:pt x="441" y="414"/>
                    <a:pt x="438" y="417"/>
                  </a:cubicBezTo>
                  <a:cubicBezTo>
                    <a:pt x="430" y="413"/>
                    <a:pt x="422" y="409"/>
                    <a:pt x="414" y="406"/>
                  </a:cubicBezTo>
                  <a:cubicBezTo>
                    <a:pt x="420" y="402"/>
                    <a:pt x="426" y="398"/>
                    <a:pt x="432" y="394"/>
                  </a:cubicBezTo>
                  <a:cubicBezTo>
                    <a:pt x="431" y="400"/>
                    <a:pt x="431" y="406"/>
                    <a:pt x="432" y="411"/>
                  </a:cubicBezTo>
                  <a:moveTo>
                    <a:pt x="458" y="345"/>
                  </a:moveTo>
                  <a:cubicBezTo>
                    <a:pt x="453" y="351"/>
                    <a:pt x="446" y="356"/>
                    <a:pt x="440" y="361"/>
                  </a:cubicBezTo>
                  <a:cubicBezTo>
                    <a:pt x="442" y="349"/>
                    <a:pt x="444" y="336"/>
                    <a:pt x="447" y="324"/>
                  </a:cubicBezTo>
                  <a:cubicBezTo>
                    <a:pt x="450" y="311"/>
                    <a:pt x="452" y="298"/>
                    <a:pt x="453" y="286"/>
                  </a:cubicBezTo>
                  <a:cubicBezTo>
                    <a:pt x="454" y="278"/>
                    <a:pt x="454" y="271"/>
                    <a:pt x="454" y="263"/>
                  </a:cubicBezTo>
                  <a:cubicBezTo>
                    <a:pt x="457" y="267"/>
                    <a:pt x="460" y="270"/>
                    <a:pt x="462" y="274"/>
                  </a:cubicBezTo>
                  <a:cubicBezTo>
                    <a:pt x="466" y="281"/>
                    <a:pt x="470" y="288"/>
                    <a:pt x="468" y="297"/>
                  </a:cubicBezTo>
                  <a:cubicBezTo>
                    <a:pt x="467" y="304"/>
                    <a:pt x="469" y="309"/>
                    <a:pt x="474" y="313"/>
                  </a:cubicBezTo>
                  <a:cubicBezTo>
                    <a:pt x="471" y="323"/>
                    <a:pt x="468" y="333"/>
                    <a:pt x="466" y="343"/>
                  </a:cubicBezTo>
                  <a:cubicBezTo>
                    <a:pt x="464" y="351"/>
                    <a:pt x="463" y="359"/>
                    <a:pt x="462" y="366"/>
                  </a:cubicBezTo>
                  <a:cubicBezTo>
                    <a:pt x="457" y="370"/>
                    <a:pt x="453" y="373"/>
                    <a:pt x="448" y="377"/>
                  </a:cubicBezTo>
                  <a:cubicBezTo>
                    <a:pt x="445" y="380"/>
                    <a:pt x="441" y="382"/>
                    <a:pt x="437" y="385"/>
                  </a:cubicBezTo>
                  <a:cubicBezTo>
                    <a:pt x="438" y="378"/>
                    <a:pt x="439" y="372"/>
                    <a:pt x="440" y="365"/>
                  </a:cubicBezTo>
                  <a:cubicBezTo>
                    <a:pt x="447" y="359"/>
                    <a:pt x="453" y="353"/>
                    <a:pt x="460" y="347"/>
                  </a:cubicBezTo>
                  <a:cubicBezTo>
                    <a:pt x="461" y="346"/>
                    <a:pt x="459" y="344"/>
                    <a:pt x="458" y="345"/>
                  </a:cubicBezTo>
                  <a:moveTo>
                    <a:pt x="400" y="360"/>
                  </a:moveTo>
                  <a:cubicBezTo>
                    <a:pt x="403" y="358"/>
                    <a:pt x="406" y="356"/>
                    <a:pt x="409" y="353"/>
                  </a:cubicBezTo>
                  <a:cubicBezTo>
                    <a:pt x="410" y="352"/>
                    <a:pt x="412" y="350"/>
                    <a:pt x="414" y="349"/>
                  </a:cubicBezTo>
                  <a:cubicBezTo>
                    <a:pt x="412" y="360"/>
                    <a:pt x="409" y="372"/>
                    <a:pt x="408" y="384"/>
                  </a:cubicBezTo>
                  <a:cubicBezTo>
                    <a:pt x="406" y="386"/>
                    <a:pt x="400" y="390"/>
                    <a:pt x="397" y="391"/>
                  </a:cubicBezTo>
                  <a:cubicBezTo>
                    <a:pt x="397" y="390"/>
                    <a:pt x="398" y="388"/>
                    <a:pt x="398" y="387"/>
                  </a:cubicBezTo>
                  <a:cubicBezTo>
                    <a:pt x="399" y="378"/>
                    <a:pt x="399" y="369"/>
                    <a:pt x="400" y="360"/>
                  </a:cubicBezTo>
                  <a:moveTo>
                    <a:pt x="415" y="358"/>
                  </a:moveTo>
                  <a:cubicBezTo>
                    <a:pt x="416" y="355"/>
                    <a:pt x="416" y="351"/>
                    <a:pt x="417" y="347"/>
                  </a:cubicBezTo>
                  <a:cubicBezTo>
                    <a:pt x="422" y="344"/>
                    <a:pt x="427" y="341"/>
                    <a:pt x="431" y="338"/>
                  </a:cubicBezTo>
                  <a:cubicBezTo>
                    <a:pt x="435" y="335"/>
                    <a:pt x="439" y="333"/>
                    <a:pt x="442" y="330"/>
                  </a:cubicBezTo>
                  <a:cubicBezTo>
                    <a:pt x="440" y="342"/>
                    <a:pt x="437" y="353"/>
                    <a:pt x="436" y="365"/>
                  </a:cubicBezTo>
                  <a:cubicBezTo>
                    <a:pt x="432" y="367"/>
                    <a:pt x="429" y="370"/>
                    <a:pt x="425" y="372"/>
                  </a:cubicBezTo>
                  <a:cubicBezTo>
                    <a:pt x="421" y="375"/>
                    <a:pt x="416" y="378"/>
                    <a:pt x="412" y="381"/>
                  </a:cubicBezTo>
                  <a:cubicBezTo>
                    <a:pt x="413" y="373"/>
                    <a:pt x="414" y="366"/>
                    <a:pt x="415" y="358"/>
                  </a:cubicBezTo>
                  <a:moveTo>
                    <a:pt x="465" y="393"/>
                  </a:moveTo>
                  <a:cubicBezTo>
                    <a:pt x="463" y="394"/>
                    <a:pt x="461" y="396"/>
                    <a:pt x="460" y="397"/>
                  </a:cubicBezTo>
                  <a:cubicBezTo>
                    <a:pt x="462" y="388"/>
                    <a:pt x="463" y="378"/>
                    <a:pt x="465" y="369"/>
                  </a:cubicBezTo>
                  <a:cubicBezTo>
                    <a:pt x="472" y="364"/>
                    <a:pt x="480" y="360"/>
                    <a:pt x="482" y="352"/>
                  </a:cubicBezTo>
                  <a:cubicBezTo>
                    <a:pt x="483" y="351"/>
                    <a:pt x="480" y="350"/>
                    <a:pt x="480" y="352"/>
                  </a:cubicBezTo>
                  <a:cubicBezTo>
                    <a:pt x="477" y="358"/>
                    <a:pt x="471" y="361"/>
                    <a:pt x="466" y="364"/>
                  </a:cubicBezTo>
                  <a:cubicBezTo>
                    <a:pt x="466" y="362"/>
                    <a:pt x="466" y="360"/>
                    <a:pt x="467" y="359"/>
                  </a:cubicBezTo>
                  <a:cubicBezTo>
                    <a:pt x="469" y="344"/>
                    <a:pt x="473" y="329"/>
                    <a:pt x="476" y="314"/>
                  </a:cubicBezTo>
                  <a:cubicBezTo>
                    <a:pt x="478" y="315"/>
                    <a:pt x="480" y="316"/>
                    <a:pt x="483" y="317"/>
                  </a:cubicBezTo>
                  <a:cubicBezTo>
                    <a:pt x="488" y="318"/>
                    <a:pt x="494" y="319"/>
                    <a:pt x="499" y="320"/>
                  </a:cubicBezTo>
                  <a:cubicBezTo>
                    <a:pt x="499" y="324"/>
                    <a:pt x="498" y="328"/>
                    <a:pt x="498" y="331"/>
                  </a:cubicBezTo>
                  <a:cubicBezTo>
                    <a:pt x="497" y="344"/>
                    <a:pt x="494" y="356"/>
                    <a:pt x="491" y="369"/>
                  </a:cubicBezTo>
                  <a:cubicBezTo>
                    <a:pt x="483" y="377"/>
                    <a:pt x="473" y="385"/>
                    <a:pt x="465" y="393"/>
                  </a:cubicBezTo>
                  <a:moveTo>
                    <a:pt x="465" y="255"/>
                  </a:moveTo>
                  <a:cubicBezTo>
                    <a:pt x="465" y="254"/>
                    <a:pt x="465" y="253"/>
                    <a:pt x="465" y="252"/>
                  </a:cubicBezTo>
                  <a:cubicBezTo>
                    <a:pt x="464" y="244"/>
                    <a:pt x="463" y="235"/>
                    <a:pt x="460" y="227"/>
                  </a:cubicBezTo>
                  <a:cubicBezTo>
                    <a:pt x="457" y="219"/>
                    <a:pt x="452" y="212"/>
                    <a:pt x="448" y="205"/>
                  </a:cubicBezTo>
                  <a:cubicBezTo>
                    <a:pt x="446" y="202"/>
                    <a:pt x="444" y="198"/>
                    <a:pt x="442" y="195"/>
                  </a:cubicBezTo>
                  <a:cubicBezTo>
                    <a:pt x="445" y="193"/>
                    <a:pt x="447" y="191"/>
                    <a:pt x="450" y="188"/>
                  </a:cubicBezTo>
                  <a:cubicBezTo>
                    <a:pt x="451" y="190"/>
                    <a:pt x="451" y="192"/>
                    <a:pt x="452" y="194"/>
                  </a:cubicBezTo>
                  <a:cubicBezTo>
                    <a:pt x="458" y="204"/>
                    <a:pt x="461" y="215"/>
                    <a:pt x="465" y="226"/>
                  </a:cubicBezTo>
                  <a:cubicBezTo>
                    <a:pt x="471" y="240"/>
                    <a:pt x="474" y="255"/>
                    <a:pt x="477" y="270"/>
                  </a:cubicBezTo>
                  <a:cubicBezTo>
                    <a:pt x="474" y="265"/>
                    <a:pt x="470" y="259"/>
                    <a:pt x="465" y="255"/>
                  </a:cubicBezTo>
                  <a:moveTo>
                    <a:pt x="440" y="195"/>
                  </a:moveTo>
                  <a:cubicBezTo>
                    <a:pt x="443" y="199"/>
                    <a:pt x="445" y="204"/>
                    <a:pt x="447" y="208"/>
                  </a:cubicBezTo>
                  <a:cubicBezTo>
                    <a:pt x="451" y="215"/>
                    <a:pt x="455" y="222"/>
                    <a:pt x="457" y="229"/>
                  </a:cubicBezTo>
                  <a:cubicBezTo>
                    <a:pt x="460" y="236"/>
                    <a:pt x="461" y="243"/>
                    <a:pt x="461" y="251"/>
                  </a:cubicBezTo>
                  <a:cubicBezTo>
                    <a:pt x="461" y="250"/>
                    <a:pt x="460" y="250"/>
                    <a:pt x="460" y="249"/>
                  </a:cubicBezTo>
                  <a:cubicBezTo>
                    <a:pt x="459" y="248"/>
                    <a:pt x="457" y="247"/>
                    <a:pt x="456" y="245"/>
                  </a:cubicBezTo>
                  <a:cubicBezTo>
                    <a:pt x="456" y="244"/>
                    <a:pt x="456" y="242"/>
                    <a:pt x="456" y="240"/>
                  </a:cubicBezTo>
                  <a:cubicBezTo>
                    <a:pt x="457" y="239"/>
                    <a:pt x="454" y="238"/>
                    <a:pt x="454" y="240"/>
                  </a:cubicBezTo>
                  <a:cubicBezTo>
                    <a:pt x="453" y="241"/>
                    <a:pt x="453" y="242"/>
                    <a:pt x="453" y="243"/>
                  </a:cubicBezTo>
                  <a:cubicBezTo>
                    <a:pt x="447" y="238"/>
                    <a:pt x="440" y="233"/>
                    <a:pt x="434" y="229"/>
                  </a:cubicBezTo>
                  <a:cubicBezTo>
                    <a:pt x="428" y="225"/>
                    <a:pt x="424" y="220"/>
                    <a:pt x="425" y="213"/>
                  </a:cubicBezTo>
                  <a:cubicBezTo>
                    <a:pt x="426" y="206"/>
                    <a:pt x="429" y="202"/>
                    <a:pt x="436" y="198"/>
                  </a:cubicBezTo>
                  <a:cubicBezTo>
                    <a:pt x="437" y="197"/>
                    <a:pt x="439" y="196"/>
                    <a:pt x="440" y="195"/>
                  </a:cubicBezTo>
                  <a:moveTo>
                    <a:pt x="432" y="243"/>
                  </a:moveTo>
                  <a:cubicBezTo>
                    <a:pt x="440" y="247"/>
                    <a:pt x="446" y="253"/>
                    <a:pt x="452" y="260"/>
                  </a:cubicBezTo>
                  <a:cubicBezTo>
                    <a:pt x="451" y="267"/>
                    <a:pt x="451" y="275"/>
                    <a:pt x="450" y="282"/>
                  </a:cubicBezTo>
                  <a:cubicBezTo>
                    <a:pt x="449" y="297"/>
                    <a:pt x="447" y="311"/>
                    <a:pt x="444" y="325"/>
                  </a:cubicBezTo>
                  <a:cubicBezTo>
                    <a:pt x="443" y="325"/>
                    <a:pt x="443" y="325"/>
                    <a:pt x="443" y="325"/>
                  </a:cubicBezTo>
                  <a:cubicBezTo>
                    <a:pt x="442" y="325"/>
                    <a:pt x="441" y="327"/>
                    <a:pt x="443" y="327"/>
                  </a:cubicBezTo>
                  <a:cubicBezTo>
                    <a:pt x="442" y="327"/>
                    <a:pt x="434" y="332"/>
                    <a:pt x="433" y="333"/>
                  </a:cubicBezTo>
                  <a:cubicBezTo>
                    <a:pt x="430" y="335"/>
                    <a:pt x="427" y="337"/>
                    <a:pt x="423" y="339"/>
                  </a:cubicBezTo>
                  <a:cubicBezTo>
                    <a:pt x="422" y="340"/>
                    <a:pt x="420" y="341"/>
                    <a:pt x="419" y="342"/>
                  </a:cubicBezTo>
                  <a:cubicBezTo>
                    <a:pt x="421" y="334"/>
                    <a:pt x="423" y="327"/>
                    <a:pt x="425" y="319"/>
                  </a:cubicBezTo>
                  <a:cubicBezTo>
                    <a:pt x="427" y="307"/>
                    <a:pt x="431" y="295"/>
                    <a:pt x="432" y="282"/>
                  </a:cubicBezTo>
                  <a:cubicBezTo>
                    <a:pt x="433" y="269"/>
                    <a:pt x="432" y="256"/>
                    <a:pt x="432" y="243"/>
                  </a:cubicBezTo>
                  <a:moveTo>
                    <a:pt x="447" y="414"/>
                  </a:moveTo>
                  <a:cubicBezTo>
                    <a:pt x="449" y="412"/>
                    <a:pt x="451" y="410"/>
                    <a:pt x="454" y="408"/>
                  </a:cubicBezTo>
                  <a:cubicBezTo>
                    <a:pt x="453" y="412"/>
                    <a:pt x="452" y="417"/>
                    <a:pt x="452" y="421"/>
                  </a:cubicBezTo>
                  <a:cubicBezTo>
                    <a:pt x="452" y="422"/>
                    <a:pt x="451" y="422"/>
                    <a:pt x="451" y="423"/>
                  </a:cubicBezTo>
                  <a:cubicBezTo>
                    <a:pt x="448" y="421"/>
                    <a:pt x="445" y="420"/>
                    <a:pt x="442" y="418"/>
                  </a:cubicBezTo>
                  <a:cubicBezTo>
                    <a:pt x="443" y="417"/>
                    <a:pt x="445" y="415"/>
                    <a:pt x="447" y="414"/>
                  </a:cubicBezTo>
                  <a:moveTo>
                    <a:pt x="457" y="409"/>
                  </a:moveTo>
                  <a:cubicBezTo>
                    <a:pt x="458" y="407"/>
                    <a:pt x="458" y="405"/>
                    <a:pt x="459" y="403"/>
                  </a:cubicBezTo>
                  <a:cubicBezTo>
                    <a:pt x="461" y="401"/>
                    <a:pt x="463" y="399"/>
                    <a:pt x="466" y="397"/>
                  </a:cubicBezTo>
                  <a:cubicBezTo>
                    <a:pt x="473" y="389"/>
                    <a:pt x="482" y="382"/>
                    <a:pt x="490" y="375"/>
                  </a:cubicBezTo>
                  <a:cubicBezTo>
                    <a:pt x="487" y="384"/>
                    <a:pt x="485" y="394"/>
                    <a:pt x="483" y="404"/>
                  </a:cubicBezTo>
                  <a:cubicBezTo>
                    <a:pt x="474" y="410"/>
                    <a:pt x="464" y="416"/>
                    <a:pt x="457" y="425"/>
                  </a:cubicBezTo>
                  <a:cubicBezTo>
                    <a:pt x="456" y="425"/>
                    <a:pt x="455" y="424"/>
                    <a:pt x="455" y="424"/>
                  </a:cubicBezTo>
                  <a:cubicBezTo>
                    <a:pt x="455" y="419"/>
                    <a:pt x="456" y="414"/>
                    <a:pt x="457" y="409"/>
                  </a:cubicBezTo>
                  <a:moveTo>
                    <a:pt x="461" y="425"/>
                  </a:moveTo>
                  <a:cubicBezTo>
                    <a:pt x="464" y="423"/>
                    <a:pt x="467" y="420"/>
                    <a:pt x="470" y="417"/>
                  </a:cubicBezTo>
                  <a:cubicBezTo>
                    <a:pt x="474" y="414"/>
                    <a:pt x="478" y="412"/>
                    <a:pt x="482" y="409"/>
                  </a:cubicBezTo>
                  <a:cubicBezTo>
                    <a:pt x="481" y="417"/>
                    <a:pt x="480" y="425"/>
                    <a:pt x="479" y="434"/>
                  </a:cubicBezTo>
                  <a:cubicBezTo>
                    <a:pt x="473" y="432"/>
                    <a:pt x="467" y="429"/>
                    <a:pt x="461" y="427"/>
                  </a:cubicBezTo>
                  <a:cubicBezTo>
                    <a:pt x="461" y="426"/>
                    <a:pt x="461" y="426"/>
                    <a:pt x="461" y="425"/>
                  </a:cubicBezTo>
                  <a:moveTo>
                    <a:pt x="519" y="325"/>
                  </a:moveTo>
                  <a:cubicBezTo>
                    <a:pt x="519" y="327"/>
                    <a:pt x="519" y="329"/>
                    <a:pt x="519" y="332"/>
                  </a:cubicBezTo>
                  <a:cubicBezTo>
                    <a:pt x="517" y="348"/>
                    <a:pt x="512" y="364"/>
                    <a:pt x="509" y="380"/>
                  </a:cubicBezTo>
                  <a:cubicBezTo>
                    <a:pt x="508" y="382"/>
                    <a:pt x="508" y="383"/>
                    <a:pt x="508" y="385"/>
                  </a:cubicBezTo>
                  <a:cubicBezTo>
                    <a:pt x="501" y="390"/>
                    <a:pt x="494" y="396"/>
                    <a:pt x="487" y="401"/>
                  </a:cubicBezTo>
                  <a:cubicBezTo>
                    <a:pt x="487" y="401"/>
                    <a:pt x="487" y="401"/>
                    <a:pt x="487" y="401"/>
                  </a:cubicBezTo>
                  <a:cubicBezTo>
                    <a:pt x="488" y="391"/>
                    <a:pt x="491" y="381"/>
                    <a:pt x="494" y="370"/>
                  </a:cubicBezTo>
                  <a:cubicBezTo>
                    <a:pt x="496" y="368"/>
                    <a:pt x="498" y="365"/>
                    <a:pt x="500" y="363"/>
                  </a:cubicBezTo>
                  <a:cubicBezTo>
                    <a:pt x="501" y="361"/>
                    <a:pt x="499" y="360"/>
                    <a:pt x="498" y="361"/>
                  </a:cubicBezTo>
                  <a:cubicBezTo>
                    <a:pt x="497" y="362"/>
                    <a:pt x="496" y="363"/>
                    <a:pt x="495" y="364"/>
                  </a:cubicBezTo>
                  <a:cubicBezTo>
                    <a:pt x="498" y="354"/>
                    <a:pt x="499" y="344"/>
                    <a:pt x="500" y="333"/>
                  </a:cubicBezTo>
                  <a:cubicBezTo>
                    <a:pt x="501" y="329"/>
                    <a:pt x="501" y="325"/>
                    <a:pt x="502" y="321"/>
                  </a:cubicBezTo>
                  <a:cubicBezTo>
                    <a:pt x="508" y="322"/>
                    <a:pt x="513" y="324"/>
                    <a:pt x="519" y="325"/>
                  </a:cubicBezTo>
                  <a:moveTo>
                    <a:pt x="482" y="235"/>
                  </a:moveTo>
                  <a:cubicBezTo>
                    <a:pt x="483" y="237"/>
                    <a:pt x="483" y="239"/>
                    <a:pt x="484" y="241"/>
                  </a:cubicBezTo>
                  <a:cubicBezTo>
                    <a:pt x="487" y="251"/>
                    <a:pt x="489" y="262"/>
                    <a:pt x="492" y="273"/>
                  </a:cubicBezTo>
                  <a:cubicBezTo>
                    <a:pt x="494" y="281"/>
                    <a:pt x="494" y="290"/>
                    <a:pt x="498" y="298"/>
                  </a:cubicBezTo>
                  <a:cubicBezTo>
                    <a:pt x="498" y="298"/>
                    <a:pt x="498" y="298"/>
                    <a:pt x="499" y="29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301"/>
                    <a:pt x="501" y="301"/>
                    <a:pt x="502" y="300"/>
                  </a:cubicBezTo>
                  <a:cubicBezTo>
                    <a:pt x="501" y="302"/>
                    <a:pt x="501" y="304"/>
                    <a:pt x="501" y="306"/>
                  </a:cubicBezTo>
                  <a:cubicBezTo>
                    <a:pt x="496" y="304"/>
                    <a:pt x="491" y="303"/>
                    <a:pt x="487" y="301"/>
                  </a:cubicBezTo>
                  <a:cubicBezTo>
                    <a:pt x="486" y="297"/>
                    <a:pt x="485" y="294"/>
                    <a:pt x="484" y="290"/>
                  </a:cubicBezTo>
                  <a:cubicBezTo>
                    <a:pt x="484" y="284"/>
                    <a:pt x="483" y="278"/>
                    <a:pt x="481" y="272"/>
                  </a:cubicBezTo>
                  <a:cubicBezTo>
                    <a:pt x="482" y="260"/>
                    <a:pt x="482" y="247"/>
                    <a:pt x="482" y="235"/>
                  </a:cubicBezTo>
                  <a:moveTo>
                    <a:pt x="473" y="209"/>
                  </a:moveTo>
                  <a:cubicBezTo>
                    <a:pt x="475" y="217"/>
                    <a:pt x="478" y="224"/>
                    <a:pt x="481" y="231"/>
                  </a:cubicBezTo>
                  <a:cubicBezTo>
                    <a:pt x="480" y="231"/>
                    <a:pt x="480" y="231"/>
                    <a:pt x="480" y="232"/>
                  </a:cubicBezTo>
                  <a:cubicBezTo>
                    <a:pt x="480" y="243"/>
                    <a:pt x="480" y="253"/>
                    <a:pt x="479" y="264"/>
                  </a:cubicBezTo>
                  <a:cubicBezTo>
                    <a:pt x="479" y="263"/>
                    <a:pt x="479" y="263"/>
                    <a:pt x="479" y="262"/>
                  </a:cubicBezTo>
                  <a:cubicBezTo>
                    <a:pt x="475" y="250"/>
                    <a:pt x="473" y="237"/>
                    <a:pt x="468" y="225"/>
                  </a:cubicBezTo>
                  <a:cubicBezTo>
                    <a:pt x="466" y="219"/>
                    <a:pt x="462" y="214"/>
                    <a:pt x="461" y="207"/>
                  </a:cubicBezTo>
                  <a:cubicBezTo>
                    <a:pt x="459" y="203"/>
                    <a:pt x="459" y="199"/>
                    <a:pt x="456" y="195"/>
                  </a:cubicBezTo>
                  <a:cubicBezTo>
                    <a:pt x="455" y="192"/>
                    <a:pt x="453" y="190"/>
                    <a:pt x="452" y="187"/>
                  </a:cubicBezTo>
                  <a:cubicBezTo>
                    <a:pt x="455" y="185"/>
                    <a:pt x="457" y="183"/>
                    <a:pt x="460" y="180"/>
                  </a:cubicBezTo>
                  <a:cubicBezTo>
                    <a:pt x="466" y="189"/>
                    <a:pt x="470" y="200"/>
                    <a:pt x="473" y="209"/>
                  </a:cubicBezTo>
                  <a:moveTo>
                    <a:pt x="465" y="175"/>
                  </a:moveTo>
                  <a:cubicBezTo>
                    <a:pt x="466" y="175"/>
                    <a:pt x="466" y="175"/>
                    <a:pt x="466" y="174"/>
                  </a:cubicBezTo>
                  <a:cubicBezTo>
                    <a:pt x="467" y="176"/>
                    <a:pt x="467" y="179"/>
                    <a:pt x="467" y="181"/>
                  </a:cubicBezTo>
                  <a:cubicBezTo>
                    <a:pt x="468" y="184"/>
                    <a:pt x="468" y="188"/>
                    <a:pt x="469" y="193"/>
                  </a:cubicBezTo>
                  <a:cubicBezTo>
                    <a:pt x="467" y="188"/>
                    <a:pt x="464" y="183"/>
                    <a:pt x="461" y="179"/>
                  </a:cubicBezTo>
                  <a:cubicBezTo>
                    <a:pt x="462" y="178"/>
                    <a:pt x="464" y="177"/>
                    <a:pt x="465" y="175"/>
                  </a:cubicBezTo>
                  <a:moveTo>
                    <a:pt x="340" y="273"/>
                  </a:moveTo>
                  <a:cubicBezTo>
                    <a:pt x="342" y="258"/>
                    <a:pt x="345" y="243"/>
                    <a:pt x="345" y="227"/>
                  </a:cubicBezTo>
                  <a:cubicBezTo>
                    <a:pt x="345" y="221"/>
                    <a:pt x="346" y="214"/>
                    <a:pt x="346" y="207"/>
                  </a:cubicBezTo>
                  <a:cubicBezTo>
                    <a:pt x="347" y="201"/>
                    <a:pt x="346" y="196"/>
                    <a:pt x="345" y="191"/>
                  </a:cubicBezTo>
                  <a:cubicBezTo>
                    <a:pt x="345" y="191"/>
                    <a:pt x="345" y="190"/>
                    <a:pt x="346" y="190"/>
                  </a:cubicBezTo>
                  <a:cubicBezTo>
                    <a:pt x="352" y="169"/>
                    <a:pt x="357" y="148"/>
                    <a:pt x="358" y="127"/>
                  </a:cubicBezTo>
                  <a:cubicBezTo>
                    <a:pt x="362" y="139"/>
                    <a:pt x="371" y="146"/>
                    <a:pt x="385" y="149"/>
                  </a:cubicBezTo>
                  <a:cubicBezTo>
                    <a:pt x="391" y="151"/>
                    <a:pt x="399" y="153"/>
                    <a:pt x="405" y="152"/>
                  </a:cubicBezTo>
                  <a:cubicBezTo>
                    <a:pt x="406" y="151"/>
                    <a:pt x="408" y="151"/>
                    <a:pt x="409" y="151"/>
                  </a:cubicBezTo>
                  <a:cubicBezTo>
                    <a:pt x="410" y="152"/>
                    <a:pt x="410" y="153"/>
                    <a:pt x="410" y="154"/>
                  </a:cubicBezTo>
                  <a:cubicBezTo>
                    <a:pt x="410" y="154"/>
                    <a:pt x="411" y="155"/>
                    <a:pt x="411" y="155"/>
                  </a:cubicBezTo>
                  <a:cubicBezTo>
                    <a:pt x="412" y="155"/>
                    <a:pt x="412" y="155"/>
                    <a:pt x="413" y="155"/>
                  </a:cubicBezTo>
                  <a:cubicBezTo>
                    <a:pt x="414" y="155"/>
                    <a:pt x="414" y="154"/>
                    <a:pt x="413" y="153"/>
                  </a:cubicBezTo>
                  <a:cubicBezTo>
                    <a:pt x="413" y="153"/>
                    <a:pt x="412" y="152"/>
                    <a:pt x="412" y="151"/>
                  </a:cubicBezTo>
                  <a:cubicBezTo>
                    <a:pt x="415" y="151"/>
                    <a:pt x="417" y="151"/>
                    <a:pt x="420" y="151"/>
                  </a:cubicBezTo>
                  <a:cubicBezTo>
                    <a:pt x="421" y="157"/>
                    <a:pt x="422" y="163"/>
                    <a:pt x="421" y="163"/>
                  </a:cubicBezTo>
                  <a:cubicBezTo>
                    <a:pt x="420" y="164"/>
                    <a:pt x="420" y="165"/>
                    <a:pt x="421" y="165"/>
                  </a:cubicBezTo>
                  <a:cubicBezTo>
                    <a:pt x="422" y="165"/>
                    <a:pt x="422" y="165"/>
                    <a:pt x="423" y="165"/>
                  </a:cubicBezTo>
                  <a:cubicBezTo>
                    <a:pt x="423" y="165"/>
                    <a:pt x="424" y="164"/>
                    <a:pt x="424" y="164"/>
                  </a:cubicBezTo>
                  <a:cubicBezTo>
                    <a:pt x="425" y="160"/>
                    <a:pt x="425" y="156"/>
                    <a:pt x="424" y="152"/>
                  </a:cubicBezTo>
                  <a:cubicBezTo>
                    <a:pt x="432" y="154"/>
                    <a:pt x="439" y="157"/>
                    <a:pt x="446" y="162"/>
                  </a:cubicBezTo>
                  <a:cubicBezTo>
                    <a:pt x="447" y="166"/>
                    <a:pt x="448" y="170"/>
                    <a:pt x="450" y="174"/>
                  </a:cubicBezTo>
                  <a:cubicBezTo>
                    <a:pt x="451" y="175"/>
                    <a:pt x="452" y="174"/>
                    <a:pt x="452" y="173"/>
                  </a:cubicBezTo>
                  <a:cubicBezTo>
                    <a:pt x="452" y="173"/>
                    <a:pt x="452" y="172"/>
                    <a:pt x="452" y="172"/>
                  </a:cubicBezTo>
                  <a:cubicBezTo>
                    <a:pt x="451" y="171"/>
                    <a:pt x="450" y="171"/>
                    <a:pt x="450" y="172"/>
                  </a:cubicBezTo>
                  <a:cubicBezTo>
                    <a:pt x="450" y="170"/>
                    <a:pt x="450" y="167"/>
                    <a:pt x="450" y="165"/>
                  </a:cubicBezTo>
                  <a:cubicBezTo>
                    <a:pt x="452" y="166"/>
                    <a:pt x="454" y="168"/>
                    <a:pt x="457" y="169"/>
                  </a:cubicBezTo>
                  <a:cubicBezTo>
                    <a:pt x="454" y="173"/>
                    <a:pt x="452" y="176"/>
                    <a:pt x="449" y="178"/>
                  </a:cubicBezTo>
                  <a:cubicBezTo>
                    <a:pt x="449" y="178"/>
                    <a:pt x="448" y="177"/>
                    <a:pt x="448" y="176"/>
                  </a:cubicBezTo>
                  <a:cubicBezTo>
                    <a:pt x="447" y="172"/>
                    <a:pt x="446" y="169"/>
                    <a:pt x="443" y="166"/>
                  </a:cubicBezTo>
                  <a:cubicBezTo>
                    <a:pt x="443" y="165"/>
                    <a:pt x="442" y="166"/>
                    <a:pt x="443" y="166"/>
                  </a:cubicBezTo>
                  <a:cubicBezTo>
                    <a:pt x="445" y="170"/>
                    <a:pt x="446" y="175"/>
                    <a:pt x="448" y="180"/>
                  </a:cubicBezTo>
                  <a:cubicBezTo>
                    <a:pt x="444" y="183"/>
                    <a:pt x="440" y="186"/>
                    <a:pt x="436" y="188"/>
                  </a:cubicBezTo>
                  <a:cubicBezTo>
                    <a:pt x="435" y="187"/>
                    <a:pt x="434" y="186"/>
                    <a:pt x="433" y="186"/>
                  </a:cubicBezTo>
                  <a:cubicBezTo>
                    <a:pt x="433" y="185"/>
                    <a:pt x="432" y="186"/>
                    <a:pt x="433" y="186"/>
                  </a:cubicBezTo>
                  <a:cubicBezTo>
                    <a:pt x="433" y="187"/>
                    <a:pt x="434" y="188"/>
                    <a:pt x="435" y="189"/>
                  </a:cubicBezTo>
                  <a:cubicBezTo>
                    <a:pt x="433" y="189"/>
                    <a:pt x="431" y="190"/>
                    <a:pt x="430" y="191"/>
                  </a:cubicBezTo>
                  <a:cubicBezTo>
                    <a:pt x="422" y="193"/>
                    <a:pt x="419" y="197"/>
                    <a:pt x="416" y="203"/>
                  </a:cubicBezTo>
                  <a:cubicBezTo>
                    <a:pt x="409" y="217"/>
                    <a:pt x="414" y="232"/>
                    <a:pt x="428" y="240"/>
                  </a:cubicBezTo>
                  <a:cubicBezTo>
                    <a:pt x="428" y="240"/>
                    <a:pt x="429" y="241"/>
                    <a:pt x="430" y="241"/>
                  </a:cubicBezTo>
                  <a:cubicBezTo>
                    <a:pt x="430" y="241"/>
                    <a:pt x="430" y="242"/>
                    <a:pt x="430" y="242"/>
                  </a:cubicBezTo>
                  <a:cubicBezTo>
                    <a:pt x="430" y="255"/>
                    <a:pt x="431" y="268"/>
                    <a:pt x="429" y="281"/>
                  </a:cubicBezTo>
                  <a:cubicBezTo>
                    <a:pt x="428" y="295"/>
                    <a:pt x="424" y="311"/>
                    <a:pt x="420" y="325"/>
                  </a:cubicBezTo>
                  <a:cubicBezTo>
                    <a:pt x="419" y="332"/>
                    <a:pt x="417" y="338"/>
                    <a:pt x="415" y="344"/>
                  </a:cubicBezTo>
                  <a:cubicBezTo>
                    <a:pt x="411" y="347"/>
                    <a:pt x="407" y="349"/>
                    <a:pt x="404" y="352"/>
                  </a:cubicBezTo>
                  <a:cubicBezTo>
                    <a:pt x="403" y="353"/>
                    <a:pt x="402" y="354"/>
                    <a:pt x="401" y="355"/>
                  </a:cubicBezTo>
                  <a:cubicBezTo>
                    <a:pt x="401" y="352"/>
                    <a:pt x="402" y="349"/>
                    <a:pt x="402" y="347"/>
                  </a:cubicBezTo>
                  <a:cubicBezTo>
                    <a:pt x="403" y="341"/>
                    <a:pt x="404" y="336"/>
                    <a:pt x="405" y="331"/>
                  </a:cubicBezTo>
                  <a:cubicBezTo>
                    <a:pt x="409" y="328"/>
                    <a:pt x="412" y="324"/>
                    <a:pt x="416" y="321"/>
                  </a:cubicBezTo>
                  <a:cubicBezTo>
                    <a:pt x="417" y="320"/>
                    <a:pt x="415" y="318"/>
                    <a:pt x="414" y="319"/>
                  </a:cubicBezTo>
                  <a:cubicBezTo>
                    <a:pt x="411" y="322"/>
                    <a:pt x="408" y="325"/>
                    <a:pt x="405" y="327"/>
                  </a:cubicBezTo>
                  <a:cubicBezTo>
                    <a:pt x="407" y="319"/>
                    <a:pt x="408" y="310"/>
                    <a:pt x="409" y="302"/>
                  </a:cubicBezTo>
                  <a:cubicBezTo>
                    <a:pt x="411" y="284"/>
                    <a:pt x="410" y="266"/>
                    <a:pt x="410" y="248"/>
                  </a:cubicBezTo>
                  <a:cubicBezTo>
                    <a:pt x="410" y="246"/>
                    <a:pt x="408" y="246"/>
                    <a:pt x="408" y="248"/>
                  </a:cubicBezTo>
                  <a:cubicBezTo>
                    <a:pt x="408" y="262"/>
                    <a:pt x="408" y="276"/>
                    <a:pt x="407" y="290"/>
                  </a:cubicBezTo>
                  <a:cubicBezTo>
                    <a:pt x="406" y="304"/>
                    <a:pt x="404" y="317"/>
                    <a:pt x="402" y="330"/>
                  </a:cubicBezTo>
                  <a:cubicBezTo>
                    <a:pt x="394" y="337"/>
                    <a:pt x="385" y="343"/>
                    <a:pt x="377" y="349"/>
                  </a:cubicBezTo>
                  <a:cubicBezTo>
                    <a:pt x="374" y="352"/>
                    <a:pt x="371" y="354"/>
                    <a:pt x="368" y="356"/>
                  </a:cubicBezTo>
                  <a:cubicBezTo>
                    <a:pt x="369" y="349"/>
                    <a:pt x="370" y="342"/>
                    <a:pt x="371" y="337"/>
                  </a:cubicBezTo>
                  <a:cubicBezTo>
                    <a:pt x="373" y="331"/>
                    <a:pt x="374" y="326"/>
                    <a:pt x="375" y="322"/>
                  </a:cubicBezTo>
                  <a:cubicBezTo>
                    <a:pt x="380" y="317"/>
                    <a:pt x="385" y="312"/>
                    <a:pt x="387" y="307"/>
                  </a:cubicBezTo>
                  <a:cubicBezTo>
                    <a:pt x="388" y="306"/>
                    <a:pt x="388" y="305"/>
                    <a:pt x="387" y="305"/>
                  </a:cubicBezTo>
                  <a:cubicBezTo>
                    <a:pt x="386" y="305"/>
                    <a:pt x="386" y="305"/>
                    <a:pt x="385" y="305"/>
                  </a:cubicBezTo>
                  <a:cubicBezTo>
                    <a:pt x="384" y="304"/>
                    <a:pt x="383" y="307"/>
                    <a:pt x="385" y="307"/>
                  </a:cubicBezTo>
                  <a:cubicBezTo>
                    <a:pt x="384" y="307"/>
                    <a:pt x="381" y="310"/>
                    <a:pt x="378" y="314"/>
                  </a:cubicBezTo>
                  <a:cubicBezTo>
                    <a:pt x="379" y="310"/>
                    <a:pt x="380" y="306"/>
                    <a:pt x="381" y="303"/>
                  </a:cubicBezTo>
                  <a:cubicBezTo>
                    <a:pt x="385" y="281"/>
                    <a:pt x="391" y="258"/>
                    <a:pt x="391" y="236"/>
                  </a:cubicBezTo>
                  <a:cubicBezTo>
                    <a:pt x="391" y="234"/>
                    <a:pt x="387" y="234"/>
                    <a:pt x="387" y="236"/>
                  </a:cubicBezTo>
                  <a:cubicBezTo>
                    <a:pt x="388" y="261"/>
                    <a:pt x="381" y="287"/>
                    <a:pt x="375" y="311"/>
                  </a:cubicBezTo>
                  <a:cubicBezTo>
                    <a:pt x="375" y="313"/>
                    <a:pt x="374" y="316"/>
                    <a:pt x="373" y="318"/>
                  </a:cubicBezTo>
                  <a:cubicBezTo>
                    <a:pt x="372" y="320"/>
                    <a:pt x="371" y="321"/>
                    <a:pt x="370" y="321"/>
                  </a:cubicBezTo>
                  <a:cubicBezTo>
                    <a:pt x="364" y="326"/>
                    <a:pt x="358" y="331"/>
                    <a:pt x="352" y="336"/>
                  </a:cubicBezTo>
                  <a:cubicBezTo>
                    <a:pt x="350" y="338"/>
                    <a:pt x="347" y="341"/>
                    <a:pt x="344" y="343"/>
                  </a:cubicBezTo>
                  <a:cubicBezTo>
                    <a:pt x="344" y="339"/>
                    <a:pt x="345" y="337"/>
                    <a:pt x="345" y="337"/>
                  </a:cubicBezTo>
                  <a:cubicBezTo>
                    <a:pt x="345" y="331"/>
                    <a:pt x="347" y="326"/>
                    <a:pt x="348" y="321"/>
                  </a:cubicBezTo>
                  <a:cubicBezTo>
                    <a:pt x="349" y="318"/>
                    <a:pt x="349" y="314"/>
                    <a:pt x="350" y="311"/>
                  </a:cubicBezTo>
                  <a:cubicBezTo>
                    <a:pt x="357" y="306"/>
                    <a:pt x="363" y="301"/>
                    <a:pt x="369" y="294"/>
                  </a:cubicBezTo>
                  <a:cubicBezTo>
                    <a:pt x="370" y="294"/>
                    <a:pt x="369" y="293"/>
                    <a:pt x="369" y="294"/>
                  </a:cubicBezTo>
                  <a:cubicBezTo>
                    <a:pt x="363" y="298"/>
                    <a:pt x="357" y="303"/>
                    <a:pt x="351" y="307"/>
                  </a:cubicBezTo>
                  <a:cubicBezTo>
                    <a:pt x="353" y="300"/>
                    <a:pt x="354" y="294"/>
                    <a:pt x="355" y="287"/>
                  </a:cubicBezTo>
                  <a:cubicBezTo>
                    <a:pt x="355" y="284"/>
                    <a:pt x="356" y="281"/>
                    <a:pt x="356" y="279"/>
                  </a:cubicBezTo>
                  <a:cubicBezTo>
                    <a:pt x="357" y="277"/>
                    <a:pt x="358" y="276"/>
                    <a:pt x="358" y="274"/>
                  </a:cubicBezTo>
                  <a:cubicBezTo>
                    <a:pt x="358" y="273"/>
                    <a:pt x="357" y="273"/>
                    <a:pt x="357" y="273"/>
                  </a:cubicBezTo>
                  <a:cubicBezTo>
                    <a:pt x="359" y="255"/>
                    <a:pt x="360" y="237"/>
                    <a:pt x="360" y="220"/>
                  </a:cubicBezTo>
                  <a:cubicBezTo>
                    <a:pt x="360" y="219"/>
                    <a:pt x="358" y="219"/>
                    <a:pt x="358" y="220"/>
                  </a:cubicBezTo>
                  <a:cubicBezTo>
                    <a:pt x="358" y="239"/>
                    <a:pt x="356" y="258"/>
                    <a:pt x="354" y="277"/>
                  </a:cubicBezTo>
                  <a:cubicBezTo>
                    <a:pt x="351" y="282"/>
                    <a:pt x="345" y="285"/>
                    <a:pt x="341" y="288"/>
                  </a:cubicBezTo>
                  <a:cubicBezTo>
                    <a:pt x="339" y="290"/>
                    <a:pt x="337" y="291"/>
                    <a:pt x="335" y="293"/>
                  </a:cubicBezTo>
                  <a:cubicBezTo>
                    <a:pt x="337" y="286"/>
                    <a:pt x="339" y="280"/>
                    <a:pt x="340" y="273"/>
                  </a:cubicBezTo>
                  <a:moveTo>
                    <a:pt x="370" y="379"/>
                  </a:moveTo>
                  <a:cubicBezTo>
                    <a:pt x="370" y="379"/>
                    <a:pt x="370" y="379"/>
                    <a:pt x="370" y="380"/>
                  </a:cubicBezTo>
                  <a:cubicBezTo>
                    <a:pt x="365" y="376"/>
                    <a:pt x="360" y="372"/>
                    <a:pt x="354" y="368"/>
                  </a:cubicBezTo>
                  <a:cubicBezTo>
                    <a:pt x="358" y="367"/>
                    <a:pt x="361" y="365"/>
                    <a:pt x="364" y="363"/>
                  </a:cubicBezTo>
                  <a:cubicBezTo>
                    <a:pt x="363" y="367"/>
                    <a:pt x="363" y="370"/>
                    <a:pt x="364" y="374"/>
                  </a:cubicBezTo>
                  <a:cubicBezTo>
                    <a:pt x="364" y="375"/>
                    <a:pt x="366" y="375"/>
                    <a:pt x="367" y="374"/>
                  </a:cubicBezTo>
                  <a:cubicBezTo>
                    <a:pt x="368" y="371"/>
                    <a:pt x="368" y="369"/>
                    <a:pt x="367" y="366"/>
                  </a:cubicBezTo>
                  <a:cubicBezTo>
                    <a:pt x="367" y="365"/>
                    <a:pt x="367" y="365"/>
                    <a:pt x="367" y="366"/>
                  </a:cubicBezTo>
                  <a:cubicBezTo>
                    <a:pt x="367" y="364"/>
                    <a:pt x="367" y="362"/>
                    <a:pt x="367" y="360"/>
                  </a:cubicBezTo>
                  <a:cubicBezTo>
                    <a:pt x="371" y="358"/>
                    <a:pt x="374" y="355"/>
                    <a:pt x="377" y="353"/>
                  </a:cubicBezTo>
                  <a:cubicBezTo>
                    <a:pt x="385" y="347"/>
                    <a:pt x="393" y="340"/>
                    <a:pt x="401" y="334"/>
                  </a:cubicBezTo>
                  <a:cubicBezTo>
                    <a:pt x="401" y="335"/>
                    <a:pt x="401" y="336"/>
                    <a:pt x="401" y="337"/>
                  </a:cubicBezTo>
                  <a:cubicBezTo>
                    <a:pt x="399" y="344"/>
                    <a:pt x="398" y="351"/>
                    <a:pt x="397" y="358"/>
                  </a:cubicBezTo>
                  <a:cubicBezTo>
                    <a:pt x="388" y="365"/>
                    <a:pt x="379" y="372"/>
                    <a:pt x="371" y="379"/>
                  </a:cubicBezTo>
                  <a:cubicBezTo>
                    <a:pt x="370" y="379"/>
                    <a:pt x="370" y="379"/>
                    <a:pt x="370" y="379"/>
                  </a:cubicBezTo>
                  <a:moveTo>
                    <a:pt x="343" y="359"/>
                  </a:moveTo>
                  <a:cubicBezTo>
                    <a:pt x="343" y="359"/>
                    <a:pt x="343" y="359"/>
                    <a:pt x="343" y="358"/>
                  </a:cubicBezTo>
                  <a:cubicBezTo>
                    <a:pt x="344" y="358"/>
                    <a:pt x="343" y="357"/>
                    <a:pt x="343" y="357"/>
                  </a:cubicBezTo>
                  <a:cubicBezTo>
                    <a:pt x="343" y="357"/>
                    <a:pt x="343" y="353"/>
                    <a:pt x="343" y="349"/>
                  </a:cubicBezTo>
                  <a:cubicBezTo>
                    <a:pt x="348" y="344"/>
                    <a:pt x="353" y="340"/>
                    <a:pt x="359" y="335"/>
                  </a:cubicBezTo>
                  <a:cubicBezTo>
                    <a:pt x="362" y="332"/>
                    <a:pt x="367" y="329"/>
                    <a:pt x="371" y="325"/>
                  </a:cubicBezTo>
                  <a:cubicBezTo>
                    <a:pt x="370" y="332"/>
                    <a:pt x="368" y="338"/>
                    <a:pt x="367" y="345"/>
                  </a:cubicBezTo>
                  <a:cubicBezTo>
                    <a:pt x="366" y="349"/>
                    <a:pt x="365" y="354"/>
                    <a:pt x="364" y="359"/>
                  </a:cubicBezTo>
                  <a:cubicBezTo>
                    <a:pt x="360" y="361"/>
                    <a:pt x="356" y="364"/>
                    <a:pt x="352" y="366"/>
                  </a:cubicBezTo>
                  <a:cubicBezTo>
                    <a:pt x="349" y="364"/>
                    <a:pt x="346" y="361"/>
                    <a:pt x="343" y="359"/>
                  </a:cubicBezTo>
                  <a:moveTo>
                    <a:pt x="334" y="298"/>
                  </a:moveTo>
                  <a:cubicBezTo>
                    <a:pt x="340" y="294"/>
                    <a:pt x="345" y="289"/>
                    <a:pt x="350" y="285"/>
                  </a:cubicBezTo>
                  <a:cubicBezTo>
                    <a:pt x="351" y="284"/>
                    <a:pt x="352" y="283"/>
                    <a:pt x="353" y="282"/>
                  </a:cubicBezTo>
                  <a:cubicBezTo>
                    <a:pt x="353" y="286"/>
                    <a:pt x="352" y="290"/>
                    <a:pt x="351" y="294"/>
                  </a:cubicBezTo>
                  <a:cubicBezTo>
                    <a:pt x="350" y="299"/>
                    <a:pt x="349" y="304"/>
                    <a:pt x="348" y="309"/>
                  </a:cubicBezTo>
                  <a:cubicBezTo>
                    <a:pt x="343" y="313"/>
                    <a:pt x="338" y="317"/>
                    <a:pt x="332" y="321"/>
                  </a:cubicBezTo>
                  <a:cubicBezTo>
                    <a:pt x="332" y="322"/>
                    <a:pt x="331" y="322"/>
                    <a:pt x="330" y="323"/>
                  </a:cubicBezTo>
                  <a:cubicBezTo>
                    <a:pt x="331" y="321"/>
                    <a:pt x="331" y="319"/>
                    <a:pt x="331" y="318"/>
                  </a:cubicBezTo>
                  <a:cubicBezTo>
                    <a:pt x="332" y="311"/>
                    <a:pt x="333" y="304"/>
                    <a:pt x="334" y="298"/>
                  </a:cubicBezTo>
                  <a:moveTo>
                    <a:pt x="331" y="327"/>
                  </a:moveTo>
                  <a:cubicBezTo>
                    <a:pt x="336" y="322"/>
                    <a:pt x="342" y="318"/>
                    <a:pt x="347" y="313"/>
                  </a:cubicBezTo>
                  <a:cubicBezTo>
                    <a:pt x="345" y="324"/>
                    <a:pt x="342" y="335"/>
                    <a:pt x="341" y="346"/>
                  </a:cubicBezTo>
                  <a:cubicBezTo>
                    <a:pt x="338" y="348"/>
                    <a:pt x="335" y="350"/>
                    <a:pt x="333" y="353"/>
                  </a:cubicBezTo>
                  <a:cubicBezTo>
                    <a:pt x="332" y="352"/>
                    <a:pt x="331" y="352"/>
                    <a:pt x="330" y="351"/>
                  </a:cubicBezTo>
                  <a:cubicBezTo>
                    <a:pt x="329" y="350"/>
                    <a:pt x="328" y="350"/>
                    <a:pt x="327" y="349"/>
                  </a:cubicBezTo>
                  <a:cubicBezTo>
                    <a:pt x="328" y="349"/>
                    <a:pt x="328" y="348"/>
                    <a:pt x="328" y="347"/>
                  </a:cubicBezTo>
                  <a:cubicBezTo>
                    <a:pt x="329" y="342"/>
                    <a:pt x="330" y="337"/>
                    <a:pt x="330" y="332"/>
                  </a:cubicBezTo>
                  <a:cubicBezTo>
                    <a:pt x="330" y="331"/>
                    <a:pt x="329" y="331"/>
                    <a:pt x="328" y="332"/>
                  </a:cubicBezTo>
                  <a:cubicBezTo>
                    <a:pt x="328" y="336"/>
                    <a:pt x="328" y="340"/>
                    <a:pt x="326" y="344"/>
                  </a:cubicBezTo>
                  <a:cubicBezTo>
                    <a:pt x="325" y="340"/>
                    <a:pt x="327" y="334"/>
                    <a:pt x="328" y="328"/>
                  </a:cubicBezTo>
                  <a:cubicBezTo>
                    <a:pt x="329" y="328"/>
                    <a:pt x="330" y="327"/>
                    <a:pt x="331" y="327"/>
                  </a:cubicBezTo>
                  <a:moveTo>
                    <a:pt x="324" y="346"/>
                  </a:moveTo>
                  <a:cubicBezTo>
                    <a:pt x="320" y="344"/>
                    <a:pt x="317" y="341"/>
                    <a:pt x="313" y="339"/>
                  </a:cubicBezTo>
                  <a:cubicBezTo>
                    <a:pt x="317" y="336"/>
                    <a:pt x="321" y="334"/>
                    <a:pt x="324" y="331"/>
                  </a:cubicBezTo>
                  <a:cubicBezTo>
                    <a:pt x="323" y="336"/>
                    <a:pt x="322" y="342"/>
                    <a:pt x="324" y="346"/>
                  </a:cubicBezTo>
                  <a:moveTo>
                    <a:pt x="340" y="351"/>
                  </a:moveTo>
                  <a:cubicBezTo>
                    <a:pt x="340" y="353"/>
                    <a:pt x="340" y="355"/>
                    <a:pt x="340" y="357"/>
                  </a:cubicBezTo>
                  <a:cubicBezTo>
                    <a:pt x="339" y="356"/>
                    <a:pt x="337" y="356"/>
                    <a:pt x="336" y="355"/>
                  </a:cubicBezTo>
                  <a:cubicBezTo>
                    <a:pt x="338" y="354"/>
                    <a:pt x="339" y="353"/>
                    <a:pt x="340" y="351"/>
                  </a:cubicBezTo>
                  <a:moveTo>
                    <a:pt x="330" y="301"/>
                  </a:moveTo>
                  <a:cubicBezTo>
                    <a:pt x="329" y="309"/>
                    <a:pt x="328" y="318"/>
                    <a:pt x="326" y="326"/>
                  </a:cubicBezTo>
                  <a:cubicBezTo>
                    <a:pt x="322" y="329"/>
                    <a:pt x="319" y="331"/>
                    <a:pt x="315" y="334"/>
                  </a:cubicBezTo>
                  <a:cubicBezTo>
                    <a:pt x="315" y="334"/>
                    <a:pt x="313" y="335"/>
                    <a:pt x="311" y="337"/>
                  </a:cubicBezTo>
                  <a:cubicBezTo>
                    <a:pt x="307" y="334"/>
                    <a:pt x="304" y="331"/>
                    <a:pt x="301" y="328"/>
                  </a:cubicBezTo>
                  <a:cubicBezTo>
                    <a:pt x="301" y="326"/>
                    <a:pt x="301" y="323"/>
                    <a:pt x="301" y="320"/>
                  </a:cubicBezTo>
                  <a:cubicBezTo>
                    <a:pt x="311" y="313"/>
                    <a:pt x="321" y="307"/>
                    <a:pt x="330" y="301"/>
                  </a:cubicBezTo>
                  <a:moveTo>
                    <a:pt x="296" y="324"/>
                  </a:moveTo>
                  <a:cubicBezTo>
                    <a:pt x="297" y="324"/>
                    <a:pt x="297" y="324"/>
                    <a:pt x="298" y="323"/>
                  </a:cubicBezTo>
                  <a:cubicBezTo>
                    <a:pt x="298" y="324"/>
                    <a:pt x="297" y="325"/>
                    <a:pt x="297" y="326"/>
                  </a:cubicBezTo>
                  <a:cubicBezTo>
                    <a:pt x="297" y="325"/>
                    <a:pt x="297" y="325"/>
                    <a:pt x="296" y="324"/>
                  </a:cubicBezTo>
                  <a:moveTo>
                    <a:pt x="298" y="319"/>
                  </a:moveTo>
                  <a:cubicBezTo>
                    <a:pt x="297" y="320"/>
                    <a:pt x="296" y="320"/>
                    <a:pt x="295" y="321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0"/>
                    <a:pt x="295" y="319"/>
                    <a:pt x="294" y="319"/>
                  </a:cubicBezTo>
                  <a:cubicBezTo>
                    <a:pt x="294" y="320"/>
                    <a:pt x="293" y="321"/>
                    <a:pt x="293" y="321"/>
                  </a:cubicBezTo>
                  <a:cubicBezTo>
                    <a:pt x="289" y="318"/>
                    <a:pt x="286" y="315"/>
                    <a:pt x="283" y="312"/>
                  </a:cubicBezTo>
                  <a:cubicBezTo>
                    <a:pt x="286" y="311"/>
                    <a:pt x="288" y="309"/>
                    <a:pt x="289" y="308"/>
                  </a:cubicBezTo>
                  <a:cubicBezTo>
                    <a:pt x="293" y="306"/>
                    <a:pt x="297" y="304"/>
                    <a:pt x="301" y="301"/>
                  </a:cubicBezTo>
                  <a:cubicBezTo>
                    <a:pt x="299" y="307"/>
                    <a:pt x="298" y="313"/>
                    <a:pt x="298" y="319"/>
                  </a:cubicBezTo>
                  <a:moveTo>
                    <a:pt x="285" y="281"/>
                  </a:moveTo>
                  <a:cubicBezTo>
                    <a:pt x="293" y="275"/>
                    <a:pt x="301" y="270"/>
                    <a:pt x="308" y="264"/>
                  </a:cubicBezTo>
                  <a:cubicBezTo>
                    <a:pt x="306" y="273"/>
                    <a:pt x="304" y="282"/>
                    <a:pt x="302" y="292"/>
                  </a:cubicBezTo>
                  <a:cubicBezTo>
                    <a:pt x="302" y="293"/>
                    <a:pt x="302" y="294"/>
                    <a:pt x="302" y="296"/>
                  </a:cubicBezTo>
                  <a:cubicBezTo>
                    <a:pt x="299" y="297"/>
                    <a:pt x="297" y="299"/>
                    <a:pt x="294" y="301"/>
                  </a:cubicBezTo>
                  <a:cubicBezTo>
                    <a:pt x="290" y="304"/>
                    <a:pt x="285" y="306"/>
                    <a:pt x="280" y="309"/>
                  </a:cubicBezTo>
                  <a:cubicBezTo>
                    <a:pt x="279" y="308"/>
                    <a:pt x="278" y="307"/>
                    <a:pt x="277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9" y="298"/>
                    <a:pt x="281" y="291"/>
                    <a:pt x="282" y="283"/>
                  </a:cubicBezTo>
                  <a:cubicBezTo>
                    <a:pt x="283" y="282"/>
                    <a:pt x="284" y="282"/>
                    <a:pt x="285" y="281"/>
                  </a:cubicBezTo>
                  <a:moveTo>
                    <a:pt x="281" y="271"/>
                  </a:moveTo>
                  <a:cubicBezTo>
                    <a:pt x="280" y="274"/>
                    <a:pt x="279" y="278"/>
                    <a:pt x="279" y="282"/>
                  </a:cubicBezTo>
                  <a:cubicBezTo>
                    <a:pt x="275" y="285"/>
                    <a:pt x="271" y="287"/>
                    <a:pt x="267" y="290"/>
                  </a:cubicBezTo>
                  <a:cubicBezTo>
                    <a:pt x="266" y="291"/>
                    <a:pt x="265" y="291"/>
                    <a:pt x="264" y="292"/>
                  </a:cubicBezTo>
                  <a:cubicBezTo>
                    <a:pt x="263" y="291"/>
                    <a:pt x="262" y="290"/>
                    <a:pt x="261" y="289"/>
                  </a:cubicBezTo>
                  <a:cubicBezTo>
                    <a:pt x="261" y="284"/>
                    <a:pt x="261" y="279"/>
                    <a:pt x="262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7" y="271"/>
                    <a:pt x="273" y="269"/>
                    <a:pt x="279" y="267"/>
                  </a:cubicBezTo>
                  <a:cubicBezTo>
                    <a:pt x="280" y="266"/>
                    <a:pt x="281" y="265"/>
                    <a:pt x="282" y="265"/>
                  </a:cubicBezTo>
                  <a:cubicBezTo>
                    <a:pt x="282" y="267"/>
                    <a:pt x="281" y="269"/>
                    <a:pt x="281" y="271"/>
                  </a:cubicBezTo>
                  <a:moveTo>
                    <a:pt x="258" y="286"/>
                  </a:moveTo>
                  <a:cubicBezTo>
                    <a:pt x="256" y="284"/>
                    <a:pt x="254" y="282"/>
                    <a:pt x="252" y="280"/>
                  </a:cubicBezTo>
                  <a:cubicBezTo>
                    <a:pt x="254" y="279"/>
                    <a:pt x="256" y="277"/>
                    <a:pt x="259" y="276"/>
                  </a:cubicBezTo>
                  <a:cubicBezTo>
                    <a:pt x="258" y="279"/>
                    <a:pt x="258" y="282"/>
                    <a:pt x="258" y="284"/>
                  </a:cubicBezTo>
                  <a:cubicBezTo>
                    <a:pt x="258" y="285"/>
                    <a:pt x="258" y="285"/>
                    <a:pt x="258" y="286"/>
                  </a:cubicBezTo>
                  <a:moveTo>
                    <a:pt x="289" y="232"/>
                  </a:moveTo>
                  <a:cubicBezTo>
                    <a:pt x="289" y="233"/>
                    <a:pt x="289" y="233"/>
                    <a:pt x="289" y="233"/>
                  </a:cubicBezTo>
                  <a:cubicBezTo>
                    <a:pt x="287" y="242"/>
                    <a:pt x="285" y="251"/>
                    <a:pt x="283" y="260"/>
                  </a:cubicBezTo>
                  <a:cubicBezTo>
                    <a:pt x="282" y="261"/>
                    <a:pt x="282" y="261"/>
                    <a:pt x="281" y="262"/>
                  </a:cubicBezTo>
                  <a:cubicBezTo>
                    <a:pt x="276" y="264"/>
                    <a:pt x="271" y="266"/>
                    <a:pt x="266" y="268"/>
                  </a:cubicBezTo>
                  <a:cubicBezTo>
                    <a:pt x="265" y="269"/>
                    <a:pt x="264" y="269"/>
                    <a:pt x="262" y="270"/>
                  </a:cubicBezTo>
                  <a:cubicBezTo>
                    <a:pt x="263" y="264"/>
                    <a:pt x="263" y="257"/>
                    <a:pt x="264" y="251"/>
                  </a:cubicBezTo>
                  <a:cubicBezTo>
                    <a:pt x="265" y="251"/>
                    <a:pt x="265" y="250"/>
                    <a:pt x="266" y="250"/>
                  </a:cubicBezTo>
                  <a:cubicBezTo>
                    <a:pt x="274" y="244"/>
                    <a:pt x="282" y="239"/>
                    <a:pt x="289" y="232"/>
                  </a:cubicBezTo>
                  <a:moveTo>
                    <a:pt x="271" y="217"/>
                  </a:moveTo>
                  <a:cubicBezTo>
                    <a:pt x="271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0" y="217"/>
                  </a:cubicBezTo>
                  <a:cubicBezTo>
                    <a:pt x="270" y="217"/>
                    <a:pt x="270" y="217"/>
                    <a:pt x="271" y="217"/>
                  </a:cubicBezTo>
                  <a:moveTo>
                    <a:pt x="254" y="235"/>
                  </a:moveTo>
                  <a:cubicBezTo>
                    <a:pt x="258" y="232"/>
                    <a:pt x="262" y="230"/>
                    <a:pt x="266" y="226"/>
                  </a:cubicBezTo>
                  <a:cubicBezTo>
                    <a:pt x="264" y="234"/>
                    <a:pt x="263" y="241"/>
                    <a:pt x="262" y="248"/>
                  </a:cubicBezTo>
                  <a:cubicBezTo>
                    <a:pt x="262" y="248"/>
                    <a:pt x="262" y="249"/>
                    <a:pt x="261" y="249"/>
                  </a:cubicBezTo>
                  <a:cubicBezTo>
                    <a:pt x="254" y="254"/>
                    <a:pt x="246" y="259"/>
                    <a:pt x="238" y="264"/>
                  </a:cubicBezTo>
                  <a:cubicBezTo>
                    <a:pt x="237" y="263"/>
                    <a:pt x="237" y="263"/>
                    <a:pt x="236" y="262"/>
                  </a:cubicBezTo>
                  <a:cubicBezTo>
                    <a:pt x="237" y="256"/>
                    <a:pt x="238" y="250"/>
                    <a:pt x="239" y="243"/>
                  </a:cubicBezTo>
                  <a:cubicBezTo>
                    <a:pt x="244" y="240"/>
                    <a:pt x="248" y="237"/>
                    <a:pt x="254" y="235"/>
                  </a:cubicBezTo>
                  <a:moveTo>
                    <a:pt x="226" y="251"/>
                  </a:moveTo>
                  <a:cubicBezTo>
                    <a:pt x="230" y="249"/>
                    <a:pt x="233" y="247"/>
                    <a:pt x="236" y="245"/>
                  </a:cubicBezTo>
                  <a:cubicBezTo>
                    <a:pt x="235" y="250"/>
                    <a:pt x="234" y="254"/>
                    <a:pt x="233" y="259"/>
                  </a:cubicBezTo>
                  <a:cubicBezTo>
                    <a:pt x="231" y="256"/>
                    <a:pt x="229" y="254"/>
                    <a:pt x="226" y="251"/>
                  </a:cubicBezTo>
                  <a:moveTo>
                    <a:pt x="237" y="236"/>
                  </a:moveTo>
                  <a:cubicBezTo>
                    <a:pt x="237" y="237"/>
                    <a:pt x="237" y="238"/>
                    <a:pt x="237" y="240"/>
                  </a:cubicBezTo>
                  <a:cubicBezTo>
                    <a:pt x="236" y="240"/>
                    <a:pt x="235" y="241"/>
                    <a:pt x="234" y="242"/>
                  </a:cubicBezTo>
                  <a:cubicBezTo>
                    <a:pt x="234" y="242"/>
                    <a:pt x="229" y="246"/>
                    <a:pt x="224" y="248"/>
                  </a:cubicBezTo>
                  <a:cubicBezTo>
                    <a:pt x="224" y="247"/>
                    <a:pt x="223" y="247"/>
                    <a:pt x="222" y="246"/>
                  </a:cubicBezTo>
                  <a:cubicBezTo>
                    <a:pt x="224" y="238"/>
                    <a:pt x="225" y="229"/>
                    <a:pt x="227" y="221"/>
                  </a:cubicBezTo>
                  <a:cubicBezTo>
                    <a:pt x="232" y="217"/>
                    <a:pt x="236" y="214"/>
                    <a:pt x="241" y="210"/>
                  </a:cubicBezTo>
                  <a:cubicBezTo>
                    <a:pt x="240" y="219"/>
                    <a:pt x="239" y="227"/>
                    <a:pt x="237" y="236"/>
                  </a:cubicBezTo>
                  <a:moveTo>
                    <a:pt x="182" y="170"/>
                  </a:moveTo>
                  <a:cubicBezTo>
                    <a:pt x="179" y="162"/>
                    <a:pt x="176" y="155"/>
                    <a:pt x="174" y="147"/>
                  </a:cubicBezTo>
                  <a:cubicBezTo>
                    <a:pt x="174" y="146"/>
                    <a:pt x="174" y="145"/>
                    <a:pt x="174" y="144"/>
                  </a:cubicBezTo>
                  <a:cubicBezTo>
                    <a:pt x="179" y="142"/>
                    <a:pt x="183" y="139"/>
                    <a:pt x="187" y="137"/>
                  </a:cubicBezTo>
                  <a:cubicBezTo>
                    <a:pt x="188" y="136"/>
                    <a:pt x="189" y="136"/>
                    <a:pt x="191" y="135"/>
                  </a:cubicBezTo>
                  <a:cubicBezTo>
                    <a:pt x="189" y="139"/>
                    <a:pt x="188" y="144"/>
                    <a:pt x="187" y="148"/>
                  </a:cubicBezTo>
                  <a:cubicBezTo>
                    <a:pt x="185" y="154"/>
                    <a:pt x="183" y="161"/>
                    <a:pt x="182" y="167"/>
                  </a:cubicBezTo>
                  <a:cubicBezTo>
                    <a:pt x="182" y="168"/>
                    <a:pt x="182" y="169"/>
                    <a:pt x="182" y="170"/>
                  </a:cubicBezTo>
                  <a:moveTo>
                    <a:pt x="180" y="137"/>
                  </a:moveTo>
                  <a:cubicBezTo>
                    <a:pt x="178" y="138"/>
                    <a:pt x="177" y="139"/>
                    <a:pt x="175" y="140"/>
                  </a:cubicBezTo>
                  <a:cubicBezTo>
                    <a:pt x="176" y="136"/>
                    <a:pt x="176" y="132"/>
                    <a:pt x="177" y="129"/>
                  </a:cubicBezTo>
                  <a:cubicBezTo>
                    <a:pt x="181" y="126"/>
                    <a:pt x="186" y="123"/>
                    <a:pt x="191" y="121"/>
                  </a:cubicBezTo>
                  <a:cubicBezTo>
                    <a:pt x="192" y="120"/>
                    <a:pt x="194" y="119"/>
                    <a:pt x="196" y="118"/>
                  </a:cubicBezTo>
                  <a:cubicBezTo>
                    <a:pt x="194" y="122"/>
                    <a:pt x="193" y="126"/>
                    <a:pt x="192" y="131"/>
                  </a:cubicBezTo>
                  <a:cubicBezTo>
                    <a:pt x="188" y="133"/>
                    <a:pt x="184" y="135"/>
                    <a:pt x="180" y="137"/>
                  </a:cubicBezTo>
                  <a:moveTo>
                    <a:pt x="172" y="142"/>
                  </a:moveTo>
                  <a:cubicBezTo>
                    <a:pt x="172" y="142"/>
                    <a:pt x="172" y="142"/>
                    <a:pt x="172" y="142"/>
                  </a:cubicBezTo>
                  <a:cubicBezTo>
                    <a:pt x="171" y="139"/>
                    <a:pt x="170" y="137"/>
                    <a:pt x="169" y="134"/>
                  </a:cubicBezTo>
                  <a:cubicBezTo>
                    <a:pt x="170" y="133"/>
                    <a:pt x="171" y="133"/>
                    <a:pt x="172" y="132"/>
                  </a:cubicBezTo>
                  <a:cubicBezTo>
                    <a:pt x="172" y="135"/>
                    <a:pt x="172" y="138"/>
                    <a:pt x="172" y="142"/>
                  </a:cubicBezTo>
                  <a:moveTo>
                    <a:pt x="185" y="178"/>
                  </a:moveTo>
                  <a:cubicBezTo>
                    <a:pt x="185" y="177"/>
                    <a:pt x="185" y="177"/>
                    <a:pt x="184" y="177"/>
                  </a:cubicBezTo>
                  <a:cubicBezTo>
                    <a:pt x="185" y="176"/>
                    <a:pt x="185" y="176"/>
                    <a:pt x="186" y="176"/>
                  </a:cubicBezTo>
                  <a:cubicBezTo>
                    <a:pt x="191" y="172"/>
                    <a:pt x="196" y="168"/>
                    <a:pt x="202" y="165"/>
                  </a:cubicBezTo>
                  <a:cubicBezTo>
                    <a:pt x="201" y="166"/>
                    <a:pt x="201" y="167"/>
                    <a:pt x="201" y="169"/>
                  </a:cubicBezTo>
                  <a:cubicBezTo>
                    <a:pt x="199" y="174"/>
                    <a:pt x="198" y="179"/>
                    <a:pt x="197" y="185"/>
                  </a:cubicBezTo>
                  <a:cubicBezTo>
                    <a:pt x="194" y="186"/>
                    <a:pt x="192" y="188"/>
                    <a:pt x="189" y="189"/>
                  </a:cubicBezTo>
                  <a:cubicBezTo>
                    <a:pt x="187" y="185"/>
                    <a:pt x="186" y="182"/>
                    <a:pt x="185" y="178"/>
                  </a:cubicBezTo>
                  <a:moveTo>
                    <a:pt x="196" y="189"/>
                  </a:moveTo>
                  <a:cubicBezTo>
                    <a:pt x="195" y="194"/>
                    <a:pt x="195" y="198"/>
                    <a:pt x="194" y="202"/>
                  </a:cubicBezTo>
                  <a:cubicBezTo>
                    <a:pt x="193" y="199"/>
                    <a:pt x="192" y="196"/>
                    <a:pt x="190" y="193"/>
                  </a:cubicBezTo>
                  <a:cubicBezTo>
                    <a:pt x="192" y="192"/>
                    <a:pt x="194" y="191"/>
                    <a:pt x="196" y="189"/>
                  </a:cubicBezTo>
                  <a:moveTo>
                    <a:pt x="197" y="207"/>
                  </a:moveTo>
                  <a:cubicBezTo>
                    <a:pt x="197" y="207"/>
                    <a:pt x="197" y="207"/>
                    <a:pt x="196" y="206"/>
                  </a:cubicBezTo>
                  <a:cubicBezTo>
                    <a:pt x="196" y="203"/>
                    <a:pt x="197" y="200"/>
                    <a:pt x="197" y="198"/>
                  </a:cubicBezTo>
                  <a:cubicBezTo>
                    <a:pt x="198" y="195"/>
                    <a:pt x="198" y="191"/>
                    <a:pt x="199" y="188"/>
                  </a:cubicBezTo>
                  <a:cubicBezTo>
                    <a:pt x="211" y="181"/>
                    <a:pt x="222" y="173"/>
                    <a:pt x="233" y="166"/>
                  </a:cubicBezTo>
                  <a:cubicBezTo>
                    <a:pt x="231" y="177"/>
                    <a:pt x="229" y="188"/>
                    <a:pt x="228" y="199"/>
                  </a:cubicBezTo>
                  <a:cubicBezTo>
                    <a:pt x="224" y="202"/>
                    <a:pt x="220" y="204"/>
                    <a:pt x="217" y="207"/>
                  </a:cubicBezTo>
                  <a:cubicBezTo>
                    <a:pt x="213" y="210"/>
                    <a:pt x="209" y="213"/>
                    <a:pt x="205" y="216"/>
                  </a:cubicBezTo>
                  <a:cubicBezTo>
                    <a:pt x="207" y="214"/>
                    <a:pt x="209" y="212"/>
                    <a:pt x="211" y="210"/>
                  </a:cubicBezTo>
                  <a:cubicBezTo>
                    <a:pt x="212" y="210"/>
                    <a:pt x="211" y="209"/>
                    <a:pt x="211" y="210"/>
                  </a:cubicBezTo>
                  <a:cubicBezTo>
                    <a:pt x="207" y="211"/>
                    <a:pt x="204" y="214"/>
                    <a:pt x="202" y="216"/>
                  </a:cubicBezTo>
                  <a:cubicBezTo>
                    <a:pt x="200" y="214"/>
                    <a:pt x="199" y="211"/>
                    <a:pt x="197" y="208"/>
                  </a:cubicBezTo>
                  <a:cubicBezTo>
                    <a:pt x="197" y="208"/>
                    <a:pt x="197" y="208"/>
                    <a:pt x="198" y="208"/>
                  </a:cubicBezTo>
                  <a:cubicBezTo>
                    <a:pt x="198" y="208"/>
                    <a:pt x="197" y="207"/>
                    <a:pt x="197" y="207"/>
                  </a:cubicBezTo>
                  <a:moveTo>
                    <a:pt x="213" y="213"/>
                  </a:moveTo>
                  <a:cubicBezTo>
                    <a:pt x="218" y="209"/>
                    <a:pt x="223" y="206"/>
                    <a:pt x="227" y="203"/>
                  </a:cubicBezTo>
                  <a:cubicBezTo>
                    <a:pt x="227" y="203"/>
                    <a:pt x="227" y="204"/>
                    <a:pt x="227" y="205"/>
                  </a:cubicBezTo>
                  <a:cubicBezTo>
                    <a:pt x="226" y="210"/>
                    <a:pt x="225" y="214"/>
                    <a:pt x="224" y="219"/>
                  </a:cubicBezTo>
                  <a:cubicBezTo>
                    <a:pt x="220" y="222"/>
                    <a:pt x="215" y="226"/>
                    <a:pt x="210" y="229"/>
                  </a:cubicBezTo>
                  <a:cubicBezTo>
                    <a:pt x="208" y="226"/>
                    <a:pt x="206" y="223"/>
                    <a:pt x="204" y="220"/>
                  </a:cubicBezTo>
                  <a:cubicBezTo>
                    <a:pt x="207" y="218"/>
                    <a:pt x="210" y="216"/>
                    <a:pt x="213" y="213"/>
                  </a:cubicBezTo>
                  <a:moveTo>
                    <a:pt x="242" y="207"/>
                  </a:moveTo>
                  <a:cubicBezTo>
                    <a:pt x="237" y="210"/>
                    <a:pt x="233" y="213"/>
                    <a:pt x="228" y="216"/>
                  </a:cubicBezTo>
                  <a:cubicBezTo>
                    <a:pt x="229" y="211"/>
                    <a:pt x="230" y="206"/>
                    <a:pt x="231" y="202"/>
                  </a:cubicBezTo>
                  <a:cubicBezTo>
                    <a:pt x="231" y="201"/>
                    <a:pt x="231" y="201"/>
                    <a:pt x="231" y="200"/>
                  </a:cubicBezTo>
                  <a:cubicBezTo>
                    <a:pt x="231" y="200"/>
                    <a:pt x="231" y="200"/>
                    <a:pt x="232" y="200"/>
                  </a:cubicBezTo>
                  <a:cubicBezTo>
                    <a:pt x="236" y="196"/>
                    <a:pt x="240" y="193"/>
                    <a:pt x="245" y="189"/>
                  </a:cubicBezTo>
                  <a:cubicBezTo>
                    <a:pt x="244" y="195"/>
                    <a:pt x="243" y="201"/>
                    <a:pt x="242" y="207"/>
                  </a:cubicBezTo>
                  <a:moveTo>
                    <a:pt x="252" y="151"/>
                  </a:moveTo>
                  <a:cubicBezTo>
                    <a:pt x="250" y="162"/>
                    <a:pt x="248" y="173"/>
                    <a:pt x="246" y="184"/>
                  </a:cubicBezTo>
                  <a:cubicBezTo>
                    <a:pt x="246" y="185"/>
                    <a:pt x="245" y="185"/>
                    <a:pt x="245" y="186"/>
                  </a:cubicBezTo>
                  <a:cubicBezTo>
                    <a:pt x="241" y="189"/>
                    <a:pt x="236" y="193"/>
                    <a:pt x="231" y="197"/>
                  </a:cubicBezTo>
                  <a:cubicBezTo>
                    <a:pt x="233" y="185"/>
                    <a:pt x="235" y="174"/>
                    <a:pt x="237" y="163"/>
                  </a:cubicBezTo>
                  <a:cubicBezTo>
                    <a:pt x="242" y="159"/>
                    <a:pt x="247" y="155"/>
                    <a:pt x="252" y="151"/>
                  </a:cubicBezTo>
                  <a:moveTo>
                    <a:pt x="207" y="161"/>
                  </a:moveTo>
                  <a:cubicBezTo>
                    <a:pt x="214" y="156"/>
                    <a:pt x="222" y="152"/>
                    <a:pt x="229" y="148"/>
                  </a:cubicBezTo>
                  <a:cubicBezTo>
                    <a:pt x="232" y="147"/>
                    <a:pt x="234" y="145"/>
                    <a:pt x="237" y="143"/>
                  </a:cubicBezTo>
                  <a:cubicBezTo>
                    <a:pt x="236" y="146"/>
                    <a:pt x="236" y="149"/>
                    <a:pt x="235" y="152"/>
                  </a:cubicBezTo>
                  <a:cubicBezTo>
                    <a:pt x="234" y="156"/>
                    <a:pt x="234" y="159"/>
                    <a:pt x="233" y="163"/>
                  </a:cubicBezTo>
                  <a:cubicBezTo>
                    <a:pt x="231" y="164"/>
                    <a:pt x="229" y="165"/>
                    <a:pt x="227" y="167"/>
                  </a:cubicBezTo>
                  <a:cubicBezTo>
                    <a:pt x="218" y="173"/>
                    <a:pt x="209" y="178"/>
                    <a:pt x="200" y="183"/>
                  </a:cubicBezTo>
                  <a:cubicBezTo>
                    <a:pt x="201" y="179"/>
                    <a:pt x="202" y="175"/>
                    <a:pt x="203" y="171"/>
                  </a:cubicBezTo>
                  <a:cubicBezTo>
                    <a:pt x="204" y="168"/>
                    <a:pt x="204" y="165"/>
                    <a:pt x="205" y="162"/>
                  </a:cubicBezTo>
                  <a:cubicBezTo>
                    <a:pt x="206" y="162"/>
                    <a:pt x="206" y="161"/>
                    <a:pt x="207" y="161"/>
                  </a:cubicBezTo>
                  <a:moveTo>
                    <a:pt x="211" y="124"/>
                  </a:moveTo>
                  <a:cubicBezTo>
                    <a:pt x="208" y="136"/>
                    <a:pt x="206" y="148"/>
                    <a:pt x="203" y="160"/>
                  </a:cubicBezTo>
                  <a:cubicBezTo>
                    <a:pt x="198" y="163"/>
                    <a:pt x="193" y="166"/>
                    <a:pt x="188" y="170"/>
                  </a:cubicBezTo>
                  <a:cubicBezTo>
                    <a:pt x="187" y="171"/>
                    <a:pt x="185" y="172"/>
                    <a:pt x="184" y="173"/>
                  </a:cubicBezTo>
                  <a:cubicBezTo>
                    <a:pt x="184" y="172"/>
                    <a:pt x="184" y="172"/>
                    <a:pt x="184" y="171"/>
                  </a:cubicBezTo>
                  <a:cubicBezTo>
                    <a:pt x="186" y="164"/>
                    <a:pt x="187" y="156"/>
                    <a:pt x="189" y="149"/>
                  </a:cubicBezTo>
                  <a:cubicBezTo>
                    <a:pt x="191" y="144"/>
                    <a:pt x="193" y="138"/>
                    <a:pt x="194" y="133"/>
                  </a:cubicBezTo>
                  <a:cubicBezTo>
                    <a:pt x="200" y="129"/>
                    <a:pt x="206" y="126"/>
                    <a:pt x="212" y="123"/>
                  </a:cubicBezTo>
                  <a:cubicBezTo>
                    <a:pt x="212" y="123"/>
                    <a:pt x="212" y="123"/>
                    <a:pt x="211" y="124"/>
                  </a:cubicBezTo>
                  <a:moveTo>
                    <a:pt x="214" y="107"/>
                  </a:moveTo>
                  <a:cubicBezTo>
                    <a:pt x="215" y="107"/>
                    <a:pt x="216" y="106"/>
                    <a:pt x="217" y="106"/>
                  </a:cubicBezTo>
                  <a:cubicBezTo>
                    <a:pt x="215" y="110"/>
                    <a:pt x="214" y="115"/>
                    <a:pt x="213" y="119"/>
                  </a:cubicBezTo>
                  <a:cubicBezTo>
                    <a:pt x="207" y="122"/>
                    <a:pt x="201" y="125"/>
                    <a:pt x="195" y="129"/>
                  </a:cubicBezTo>
                  <a:cubicBezTo>
                    <a:pt x="197" y="124"/>
                    <a:pt x="198" y="120"/>
                    <a:pt x="199" y="116"/>
                  </a:cubicBezTo>
                  <a:cubicBezTo>
                    <a:pt x="204" y="113"/>
                    <a:pt x="209" y="110"/>
                    <a:pt x="214" y="107"/>
                  </a:cubicBezTo>
                  <a:moveTo>
                    <a:pt x="193" y="79"/>
                  </a:moveTo>
                  <a:cubicBezTo>
                    <a:pt x="196" y="77"/>
                    <a:pt x="197" y="76"/>
                    <a:pt x="199" y="74"/>
                  </a:cubicBezTo>
                  <a:cubicBezTo>
                    <a:pt x="200" y="73"/>
                    <a:pt x="201" y="71"/>
                    <a:pt x="202" y="70"/>
                  </a:cubicBezTo>
                  <a:cubicBezTo>
                    <a:pt x="204" y="67"/>
                    <a:pt x="204" y="67"/>
                    <a:pt x="205" y="70"/>
                  </a:cubicBezTo>
                  <a:cubicBezTo>
                    <a:pt x="204" y="70"/>
                    <a:pt x="205" y="71"/>
                    <a:pt x="205" y="71"/>
                  </a:cubicBezTo>
                  <a:cubicBezTo>
                    <a:pt x="206" y="70"/>
                    <a:pt x="207" y="69"/>
                    <a:pt x="208" y="69"/>
                  </a:cubicBezTo>
                  <a:cubicBezTo>
                    <a:pt x="204" y="81"/>
                    <a:pt x="202" y="94"/>
                    <a:pt x="199" y="107"/>
                  </a:cubicBezTo>
                  <a:cubicBezTo>
                    <a:pt x="198" y="109"/>
                    <a:pt x="197" y="111"/>
                    <a:pt x="197" y="113"/>
                  </a:cubicBezTo>
                  <a:cubicBezTo>
                    <a:pt x="194" y="115"/>
                    <a:pt x="191" y="117"/>
                    <a:pt x="188" y="118"/>
                  </a:cubicBezTo>
                  <a:cubicBezTo>
                    <a:pt x="184" y="120"/>
                    <a:pt x="181" y="122"/>
                    <a:pt x="178" y="124"/>
                  </a:cubicBezTo>
                  <a:cubicBezTo>
                    <a:pt x="179" y="119"/>
                    <a:pt x="180" y="115"/>
                    <a:pt x="181" y="110"/>
                  </a:cubicBezTo>
                  <a:cubicBezTo>
                    <a:pt x="184" y="100"/>
                    <a:pt x="187" y="91"/>
                    <a:pt x="190" y="82"/>
                  </a:cubicBezTo>
                  <a:cubicBezTo>
                    <a:pt x="191" y="81"/>
                    <a:pt x="192" y="80"/>
                    <a:pt x="193" y="79"/>
                  </a:cubicBezTo>
                  <a:moveTo>
                    <a:pt x="175" y="96"/>
                  </a:moveTo>
                  <a:cubicBezTo>
                    <a:pt x="178" y="93"/>
                    <a:pt x="179" y="91"/>
                    <a:pt x="182" y="88"/>
                  </a:cubicBezTo>
                  <a:cubicBezTo>
                    <a:pt x="183" y="86"/>
                    <a:pt x="184" y="85"/>
                    <a:pt x="186" y="84"/>
                  </a:cubicBezTo>
                  <a:cubicBezTo>
                    <a:pt x="181" y="98"/>
                    <a:pt x="175" y="113"/>
                    <a:pt x="173" y="128"/>
                  </a:cubicBezTo>
                  <a:cubicBezTo>
                    <a:pt x="171" y="129"/>
                    <a:pt x="170" y="130"/>
                    <a:pt x="168" y="131"/>
                  </a:cubicBezTo>
                  <a:cubicBezTo>
                    <a:pt x="166" y="124"/>
                    <a:pt x="163" y="117"/>
                    <a:pt x="161" y="110"/>
                  </a:cubicBezTo>
                  <a:cubicBezTo>
                    <a:pt x="165" y="105"/>
                    <a:pt x="170" y="101"/>
                    <a:pt x="175" y="96"/>
                  </a:cubicBezTo>
                  <a:moveTo>
                    <a:pt x="215" y="230"/>
                  </a:moveTo>
                  <a:cubicBezTo>
                    <a:pt x="218" y="227"/>
                    <a:pt x="221" y="225"/>
                    <a:pt x="224" y="223"/>
                  </a:cubicBezTo>
                  <a:cubicBezTo>
                    <a:pt x="222" y="230"/>
                    <a:pt x="221" y="237"/>
                    <a:pt x="221" y="244"/>
                  </a:cubicBezTo>
                  <a:cubicBezTo>
                    <a:pt x="218" y="240"/>
                    <a:pt x="215" y="236"/>
                    <a:pt x="212" y="232"/>
                  </a:cubicBezTo>
                  <a:cubicBezTo>
                    <a:pt x="213" y="231"/>
                    <a:pt x="214" y="230"/>
                    <a:pt x="215" y="230"/>
                  </a:cubicBezTo>
                  <a:moveTo>
                    <a:pt x="240" y="267"/>
                  </a:moveTo>
                  <a:cubicBezTo>
                    <a:pt x="247" y="262"/>
                    <a:pt x="254" y="258"/>
                    <a:pt x="261" y="253"/>
                  </a:cubicBezTo>
                  <a:cubicBezTo>
                    <a:pt x="261" y="254"/>
                    <a:pt x="261" y="255"/>
                    <a:pt x="261" y="257"/>
                  </a:cubicBezTo>
                  <a:cubicBezTo>
                    <a:pt x="260" y="262"/>
                    <a:pt x="259" y="267"/>
                    <a:pt x="259" y="272"/>
                  </a:cubicBezTo>
                  <a:cubicBezTo>
                    <a:pt x="257" y="273"/>
                    <a:pt x="255" y="274"/>
                    <a:pt x="254" y="275"/>
                  </a:cubicBezTo>
                  <a:cubicBezTo>
                    <a:pt x="252" y="275"/>
                    <a:pt x="251" y="276"/>
                    <a:pt x="250" y="277"/>
                  </a:cubicBezTo>
                  <a:cubicBezTo>
                    <a:pt x="247" y="273"/>
                    <a:pt x="243" y="270"/>
                    <a:pt x="240" y="267"/>
                  </a:cubicBezTo>
                  <a:moveTo>
                    <a:pt x="277" y="287"/>
                  </a:moveTo>
                  <a:cubicBezTo>
                    <a:pt x="276" y="293"/>
                    <a:pt x="275" y="299"/>
                    <a:pt x="276" y="305"/>
                  </a:cubicBezTo>
                  <a:cubicBezTo>
                    <a:pt x="273" y="301"/>
                    <a:pt x="269" y="298"/>
                    <a:pt x="266" y="295"/>
                  </a:cubicBezTo>
                  <a:cubicBezTo>
                    <a:pt x="270" y="292"/>
                    <a:pt x="274" y="289"/>
                    <a:pt x="277" y="287"/>
                  </a:cubicBezTo>
                  <a:moveTo>
                    <a:pt x="386" y="392"/>
                  </a:moveTo>
                  <a:cubicBezTo>
                    <a:pt x="381" y="388"/>
                    <a:pt x="377" y="385"/>
                    <a:pt x="373" y="382"/>
                  </a:cubicBezTo>
                  <a:cubicBezTo>
                    <a:pt x="381" y="377"/>
                    <a:pt x="389" y="370"/>
                    <a:pt x="396" y="364"/>
                  </a:cubicBezTo>
                  <a:cubicBezTo>
                    <a:pt x="396" y="367"/>
                    <a:pt x="395" y="370"/>
                    <a:pt x="395" y="373"/>
                  </a:cubicBezTo>
                  <a:cubicBezTo>
                    <a:pt x="395" y="379"/>
                    <a:pt x="396" y="390"/>
                    <a:pt x="393" y="396"/>
                  </a:cubicBezTo>
                  <a:cubicBezTo>
                    <a:pt x="390" y="395"/>
                    <a:pt x="388" y="393"/>
                    <a:pt x="386" y="392"/>
                  </a:cubicBezTo>
                  <a:moveTo>
                    <a:pt x="395" y="398"/>
                  </a:moveTo>
                  <a:cubicBezTo>
                    <a:pt x="396" y="397"/>
                    <a:pt x="396" y="395"/>
                    <a:pt x="397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401" y="392"/>
                    <a:pt x="404" y="389"/>
                    <a:pt x="408" y="387"/>
                  </a:cubicBezTo>
                  <a:cubicBezTo>
                    <a:pt x="408" y="390"/>
                    <a:pt x="408" y="394"/>
                    <a:pt x="408" y="397"/>
                  </a:cubicBezTo>
                  <a:cubicBezTo>
                    <a:pt x="408" y="399"/>
                    <a:pt x="410" y="399"/>
                    <a:pt x="410" y="397"/>
                  </a:cubicBezTo>
                  <a:cubicBezTo>
                    <a:pt x="411" y="393"/>
                    <a:pt x="411" y="389"/>
                    <a:pt x="412" y="385"/>
                  </a:cubicBezTo>
                  <a:cubicBezTo>
                    <a:pt x="420" y="380"/>
                    <a:pt x="427" y="374"/>
                    <a:pt x="435" y="368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4" y="375"/>
                    <a:pt x="433" y="382"/>
                    <a:pt x="433" y="388"/>
                  </a:cubicBezTo>
                  <a:cubicBezTo>
                    <a:pt x="427" y="392"/>
                    <a:pt x="421" y="396"/>
                    <a:pt x="415" y="401"/>
                  </a:cubicBezTo>
                  <a:cubicBezTo>
                    <a:pt x="415" y="401"/>
                    <a:pt x="415" y="401"/>
                    <a:pt x="414" y="401"/>
                  </a:cubicBezTo>
                  <a:cubicBezTo>
                    <a:pt x="413" y="403"/>
                    <a:pt x="413" y="403"/>
                    <a:pt x="412" y="405"/>
                  </a:cubicBezTo>
                  <a:cubicBezTo>
                    <a:pt x="406" y="402"/>
                    <a:pt x="401" y="400"/>
                    <a:pt x="396" y="398"/>
                  </a:cubicBezTo>
                  <a:cubicBezTo>
                    <a:pt x="395" y="398"/>
                    <a:pt x="395" y="398"/>
                    <a:pt x="395" y="398"/>
                  </a:cubicBezTo>
                  <a:moveTo>
                    <a:pt x="488" y="436"/>
                  </a:moveTo>
                  <a:cubicBezTo>
                    <a:pt x="492" y="433"/>
                    <a:pt x="496" y="429"/>
                    <a:pt x="501" y="426"/>
                  </a:cubicBezTo>
                  <a:cubicBezTo>
                    <a:pt x="500" y="429"/>
                    <a:pt x="498" y="434"/>
                    <a:pt x="497" y="439"/>
                  </a:cubicBezTo>
                  <a:cubicBezTo>
                    <a:pt x="496" y="438"/>
                    <a:pt x="494" y="438"/>
                    <a:pt x="492" y="438"/>
                  </a:cubicBezTo>
                  <a:cubicBezTo>
                    <a:pt x="491" y="437"/>
                    <a:pt x="489" y="437"/>
                    <a:pt x="488" y="436"/>
                  </a:cubicBezTo>
                  <a:moveTo>
                    <a:pt x="501" y="440"/>
                  </a:moveTo>
                  <a:cubicBezTo>
                    <a:pt x="501" y="439"/>
                    <a:pt x="501" y="439"/>
                    <a:pt x="501" y="439"/>
                  </a:cubicBezTo>
                  <a:cubicBezTo>
                    <a:pt x="501" y="436"/>
                    <a:pt x="502" y="433"/>
                    <a:pt x="503" y="431"/>
                  </a:cubicBezTo>
                  <a:cubicBezTo>
                    <a:pt x="504" y="428"/>
                    <a:pt x="504" y="425"/>
                    <a:pt x="505" y="422"/>
                  </a:cubicBezTo>
                  <a:cubicBezTo>
                    <a:pt x="514" y="416"/>
                    <a:pt x="523" y="409"/>
                    <a:pt x="531" y="403"/>
                  </a:cubicBezTo>
                  <a:cubicBezTo>
                    <a:pt x="531" y="404"/>
                    <a:pt x="531" y="405"/>
                    <a:pt x="531" y="406"/>
                  </a:cubicBezTo>
                  <a:cubicBezTo>
                    <a:pt x="529" y="413"/>
                    <a:pt x="528" y="421"/>
                    <a:pt x="526" y="428"/>
                  </a:cubicBezTo>
                  <a:cubicBezTo>
                    <a:pt x="525" y="430"/>
                    <a:pt x="523" y="432"/>
                    <a:pt x="522" y="435"/>
                  </a:cubicBezTo>
                  <a:cubicBezTo>
                    <a:pt x="521" y="436"/>
                    <a:pt x="524" y="438"/>
                    <a:pt x="525" y="437"/>
                  </a:cubicBezTo>
                  <a:cubicBezTo>
                    <a:pt x="525" y="437"/>
                    <a:pt x="525" y="437"/>
                    <a:pt x="525" y="437"/>
                  </a:cubicBezTo>
                  <a:cubicBezTo>
                    <a:pt x="525" y="436"/>
                    <a:pt x="525" y="436"/>
                    <a:pt x="526" y="436"/>
                  </a:cubicBezTo>
                  <a:cubicBezTo>
                    <a:pt x="526" y="439"/>
                    <a:pt x="525" y="442"/>
                    <a:pt x="526" y="445"/>
                  </a:cubicBezTo>
                  <a:cubicBezTo>
                    <a:pt x="526" y="445"/>
                    <a:pt x="526" y="445"/>
                    <a:pt x="526" y="445"/>
                  </a:cubicBezTo>
                  <a:cubicBezTo>
                    <a:pt x="526" y="447"/>
                    <a:pt x="528" y="447"/>
                    <a:pt x="528" y="445"/>
                  </a:cubicBezTo>
                  <a:cubicBezTo>
                    <a:pt x="529" y="440"/>
                    <a:pt x="529" y="435"/>
                    <a:pt x="530" y="431"/>
                  </a:cubicBezTo>
                  <a:cubicBezTo>
                    <a:pt x="536" y="424"/>
                    <a:pt x="542" y="418"/>
                    <a:pt x="549" y="412"/>
                  </a:cubicBezTo>
                  <a:cubicBezTo>
                    <a:pt x="548" y="417"/>
                    <a:pt x="547" y="422"/>
                    <a:pt x="546" y="427"/>
                  </a:cubicBezTo>
                  <a:cubicBezTo>
                    <a:pt x="546" y="428"/>
                    <a:pt x="545" y="430"/>
                    <a:pt x="545" y="432"/>
                  </a:cubicBezTo>
                  <a:cubicBezTo>
                    <a:pt x="543" y="433"/>
                    <a:pt x="542" y="434"/>
                    <a:pt x="541" y="435"/>
                  </a:cubicBezTo>
                  <a:cubicBezTo>
                    <a:pt x="538" y="437"/>
                    <a:pt x="537" y="439"/>
                    <a:pt x="536" y="442"/>
                  </a:cubicBezTo>
                  <a:cubicBezTo>
                    <a:pt x="536" y="442"/>
                    <a:pt x="537" y="443"/>
                    <a:pt x="538" y="443"/>
                  </a:cubicBezTo>
                  <a:cubicBezTo>
                    <a:pt x="539" y="440"/>
                    <a:pt x="541" y="438"/>
                    <a:pt x="544" y="436"/>
                  </a:cubicBezTo>
                  <a:cubicBezTo>
                    <a:pt x="542" y="441"/>
                    <a:pt x="541" y="447"/>
                    <a:pt x="540" y="452"/>
                  </a:cubicBezTo>
                  <a:cubicBezTo>
                    <a:pt x="539" y="451"/>
                    <a:pt x="537" y="451"/>
                    <a:pt x="536" y="451"/>
                  </a:cubicBezTo>
                  <a:cubicBezTo>
                    <a:pt x="524" y="449"/>
                    <a:pt x="512" y="444"/>
                    <a:pt x="501" y="440"/>
                  </a:cubicBezTo>
                  <a:moveTo>
                    <a:pt x="593" y="458"/>
                  </a:moveTo>
                  <a:cubicBezTo>
                    <a:pt x="593" y="455"/>
                    <a:pt x="594" y="452"/>
                    <a:pt x="594" y="450"/>
                  </a:cubicBezTo>
                  <a:cubicBezTo>
                    <a:pt x="597" y="450"/>
                    <a:pt x="600" y="449"/>
                    <a:pt x="603" y="448"/>
                  </a:cubicBezTo>
                  <a:cubicBezTo>
                    <a:pt x="605" y="447"/>
                    <a:pt x="606" y="446"/>
                    <a:pt x="608" y="445"/>
                  </a:cubicBezTo>
                  <a:cubicBezTo>
                    <a:pt x="609" y="444"/>
                    <a:pt x="610" y="444"/>
                    <a:pt x="611" y="443"/>
                  </a:cubicBezTo>
                  <a:cubicBezTo>
                    <a:pt x="611" y="444"/>
                    <a:pt x="611" y="445"/>
                    <a:pt x="611" y="446"/>
                  </a:cubicBezTo>
                  <a:cubicBezTo>
                    <a:pt x="611" y="446"/>
                    <a:pt x="609" y="447"/>
                    <a:pt x="609" y="448"/>
                  </a:cubicBezTo>
                  <a:cubicBezTo>
                    <a:pt x="608" y="448"/>
                    <a:pt x="609" y="449"/>
                    <a:pt x="609" y="448"/>
                  </a:cubicBezTo>
                  <a:cubicBezTo>
                    <a:pt x="612" y="447"/>
                    <a:pt x="615" y="446"/>
                    <a:pt x="614" y="442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0" y="441"/>
                    <a:pt x="608" y="443"/>
                    <a:pt x="606" y="445"/>
                  </a:cubicBezTo>
                  <a:cubicBezTo>
                    <a:pt x="602" y="447"/>
                    <a:pt x="598" y="448"/>
                    <a:pt x="594" y="447"/>
                  </a:cubicBezTo>
                  <a:cubicBezTo>
                    <a:pt x="595" y="444"/>
                    <a:pt x="595" y="441"/>
                    <a:pt x="596" y="438"/>
                  </a:cubicBezTo>
                  <a:cubicBezTo>
                    <a:pt x="597" y="437"/>
                    <a:pt x="598" y="435"/>
                    <a:pt x="599" y="434"/>
                  </a:cubicBezTo>
                  <a:cubicBezTo>
                    <a:pt x="602" y="430"/>
                    <a:pt x="606" y="427"/>
                    <a:pt x="609" y="423"/>
                  </a:cubicBezTo>
                  <a:cubicBezTo>
                    <a:pt x="609" y="422"/>
                    <a:pt x="609" y="421"/>
                    <a:pt x="608" y="421"/>
                  </a:cubicBezTo>
                  <a:cubicBezTo>
                    <a:pt x="608" y="421"/>
                    <a:pt x="607" y="421"/>
                    <a:pt x="607" y="421"/>
                  </a:cubicBezTo>
                  <a:cubicBezTo>
                    <a:pt x="606" y="421"/>
                    <a:pt x="606" y="422"/>
                    <a:pt x="607" y="423"/>
                  </a:cubicBezTo>
                  <a:cubicBezTo>
                    <a:pt x="607" y="423"/>
                    <a:pt x="607" y="423"/>
                    <a:pt x="607" y="423"/>
                  </a:cubicBezTo>
                  <a:cubicBezTo>
                    <a:pt x="604" y="426"/>
                    <a:pt x="600" y="428"/>
                    <a:pt x="597" y="431"/>
                  </a:cubicBezTo>
                  <a:cubicBezTo>
                    <a:pt x="599" y="426"/>
                    <a:pt x="600" y="421"/>
                    <a:pt x="601" y="416"/>
                  </a:cubicBezTo>
                  <a:cubicBezTo>
                    <a:pt x="605" y="413"/>
                    <a:pt x="609" y="411"/>
                    <a:pt x="612" y="409"/>
                  </a:cubicBezTo>
                  <a:cubicBezTo>
                    <a:pt x="614" y="408"/>
                    <a:pt x="616" y="407"/>
                    <a:pt x="619" y="407"/>
                  </a:cubicBezTo>
                  <a:cubicBezTo>
                    <a:pt x="619" y="407"/>
                    <a:pt x="619" y="407"/>
                    <a:pt x="620" y="407"/>
                  </a:cubicBezTo>
                  <a:cubicBezTo>
                    <a:pt x="621" y="407"/>
                    <a:pt x="622" y="406"/>
                    <a:pt x="622" y="405"/>
                  </a:cubicBezTo>
                  <a:cubicBezTo>
                    <a:pt x="623" y="405"/>
                    <a:pt x="624" y="404"/>
                    <a:pt x="624" y="404"/>
                  </a:cubicBezTo>
                  <a:cubicBezTo>
                    <a:pt x="619" y="422"/>
                    <a:pt x="614" y="441"/>
                    <a:pt x="612" y="459"/>
                  </a:cubicBezTo>
                  <a:cubicBezTo>
                    <a:pt x="608" y="459"/>
                    <a:pt x="604" y="459"/>
                    <a:pt x="600" y="459"/>
                  </a:cubicBezTo>
                  <a:cubicBezTo>
                    <a:pt x="598" y="458"/>
                    <a:pt x="595" y="458"/>
                    <a:pt x="593" y="458"/>
                  </a:cubicBezTo>
                  <a:moveTo>
                    <a:pt x="641" y="461"/>
                  </a:moveTo>
                  <a:cubicBezTo>
                    <a:pt x="641" y="456"/>
                    <a:pt x="642" y="452"/>
                    <a:pt x="642" y="448"/>
                  </a:cubicBezTo>
                  <a:cubicBezTo>
                    <a:pt x="641" y="447"/>
                    <a:pt x="640" y="447"/>
                    <a:pt x="640" y="448"/>
                  </a:cubicBezTo>
                  <a:cubicBezTo>
                    <a:pt x="641" y="451"/>
                    <a:pt x="640" y="456"/>
                    <a:pt x="639" y="461"/>
                  </a:cubicBezTo>
                  <a:cubicBezTo>
                    <a:pt x="638" y="461"/>
                    <a:pt x="638" y="461"/>
                    <a:pt x="637" y="461"/>
                  </a:cubicBezTo>
                  <a:cubicBezTo>
                    <a:pt x="638" y="457"/>
                    <a:pt x="639" y="453"/>
                    <a:pt x="639" y="450"/>
                  </a:cubicBezTo>
                  <a:cubicBezTo>
                    <a:pt x="641" y="443"/>
                    <a:pt x="643" y="435"/>
                    <a:pt x="644" y="428"/>
                  </a:cubicBezTo>
                  <a:cubicBezTo>
                    <a:pt x="646" y="421"/>
                    <a:pt x="648" y="414"/>
                    <a:pt x="650" y="407"/>
                  </a:cubicBezTo>
                  <a:cubicBezTo>
                    <a:pt x="650" y="407"/>
                    <a:pt x="651" y="407"/>
                    <a:pt x="651" y="406"/>
                  </a:cubicBezTo>
                  <a:cubicBezTo>
                    <a:pt x="653" y="403"/>
                    <a:pt x="653" y="401"/>
                    <a:pt x="652" y="398"/>
                  </a:cubicBezTo>
                  <a:cubicBezTo>
                    <a:pt x="653" y="396"/>
                    <a:pt x="653" y="394"/>
                    <a:pt x="654" y="392"/>
                  </a:cubicBezTo>
                  <a:cubicBezTo>
                    <a:pt x="655" y="392"/>
                    <a:pt x="657" y="391"/>
                    <a:pt x="659" y="391"/>
                  </a:cubicBezTo>
                  <a:cubicBezTo>
                    <a:pt x="659" y="391"/>
                    <a:pt x="659" y="392"/>
                    <a:pt x="660" y="392"/>
                  </a:cubicBezTo>
                  <a:cubicBezTo>
                    <a:pt x="661" y="394"/>
                    <a:pt x="663" y="392"/>
                    <a:pt x="662" y="391"/>
                  </a:cubicBezTo>
                  <a:cubicBezTo>
                    <a:pt x="662" y="390"/>
                    <a:pt x="662" y="390"/>
                    <a:pt x="662" y="389"/>
                  </a:cubicBezTo>
                  <a:cubicBezTo>
                    <a:pt x="667" y="388"/>
                    <a:pt x="671" y="386"/>
                    <a:pt x="676" y="384"/>
                  </a:cubicBezTo>
                  <a:cubicBezTo>
                    <a:pt x="675" y="387"/>
                    <a:pt x="675" y="390"/>
                    <a:pt x="674" y="393"/>
                  </a:cubicBezTo>
                  <a:cubicBezTo>
                    <a:pt x="671" y="406"/>
                    <a:pt x="668" y="419"/>
                    <a:pt x="664" y="432"/>
                  </a:cubicBezTo>
                  <a:cubicBezTo>
                    <a:pt x="663" y="438"/>
                    <a:pt x="662" y="444"/>
                    <a:pt x="661" y="450"/>
                  </a:cubicBezTo>
                  <a:cubicBezTo>
                    <a:pt x="660" y="454"/>
                    <a:pt x="658" y="458"/>
                    <a:pt x="658" y="462"/>
                  </a:cubicBezTo>
                  <a:cubicBezTo>
                    <a:pt x="656" y="462"/>
                    <a:pt x="655" y="461"/>
                    <a:pt x="653" y="461"/>
                  </a:cubicBezTo>
                  <a:cubicBezTo>
                    <a:pt x="649" y="461"/>
                    <a:pt x="645" y="461"/>
                    <a:pt x="641" y="461"/>
                  </a:cubicBezTo>
                  <a:moveTo>
                    <a:pt x="690" y="465"/>
                  </a:moveTo>
                  <a:cubicBezTo>
                    <a:pt x="690" y="461"/>
                    <a:pt x="690" y="457"/>
                    <a:pt x="692" y="454"/>
                  </a:cubicBezTo>
                  <a:cubicBezTo>
                    <a:pt x="695" y="458"/>
                    <a:pt x="699" y="462"/>
                    <a:pt x="703" y="466"/>
                  </a:cubicBezTo>
                  <a:cubicBezTo>
                    <a:pt x="699" y="466"/>
                    <a:pt x="695" y="465"/>
                    <a:pt x="690" y="465"/>
                  </a:cubicBezTo>
                  <a:moveTo>
                    <a:pt x="727" y="466"/>
                  </a:moveTo>
                  <a:cubicBezTo>
                    <a:pt x="727" y="466"/>
                    <a:pt x="727" y="465"/>
                    <a:pt x="726" y="465"/>
                  </a:cubicBezTo>
                  <a:cubicBezTo>
                    <a:pt x="725" y="460"/>
                    <a:pt x="724" y="455"/>
                    <a:pt x="723" y="449"/>
                  </a:cubicBezTo>
                  <a:cubicBezTo>
                    <a:pt x="723" y="444"/>
                    <a:pt x="722" y="439"/>
                    <a:pt x="721" y="434"/>
                  </a:cubicBezTo>
                  <a:cubicBezTo>
                    <a:pt x="722" y="431"/>
                    <a:pt x="723" y="428"/>
                    <a:pt x="723" y="425"/>
                  </a:cubicBezTo>
                  <a:cubicBezTo>
                    <a:pt x="726" y="424"/>
                    <a:pt x="729" y="423"/>
                    <a:pt x="732" y="422"/>
                  </a:cubicBezTo>
                  <a:cubicBezTo>
                    <a:pt x="733" y="425"/>
                    <a:pt x="733" y="427"/>
                    <a:pt x="733" y="430"/>
                  </a:cubicBezTo>
                  <a:cubicBezTo>
                    <a:pt x="734" y="438"/>
                    <a:pt x="735" y="447"/>
                    <a:pt x="736" y="456"/>
                  </a:cubicBezTo>
                  <a:cubicBezTo>
                    <a:pt x="735" y="460"/>
                    <a:pt x="734" y="463"/>
                    <a:pt x="734" y="466"/>
                  </a:cubicBezTo>
                  <a:cubicBezTo>
                    <a:pt x="732" y="466"/>
                    <a:pt x="729" y="466"/>
                    <a:pt x="727" y="466"/>
                  </a:cubicBezTo>
                  <a:moveTo>
                    <a:pt x="741" y="466"/>
                  </a:moveTo>
                  <a:cubicBezTo>
                    <a:pt x="741" y="465"/>
                    <a:pt x="741" y="463"/>
                    <a:pt x="741" y="462"/>
                  </a:cubicBezTo>
                  <a:cubicBezTo>
                    <a:pt x="740" y="460"/>
                    <a:pt x="740" y="459"/>
                    <a:pt x="740" y="457"/>
                  </a:cubicBezTo>
                  <a:cubicBezTo>
                    <a:pt x="741" y="452"/>
                    <a:pt x="742" y="448"/>
                    <a:pt x="743" y="443"/>
                  </a:cubicBezTo>
                  <a:cubicBezTo>
                    <a:pt x="744" y="439"/>
                    <a:pt x="745" y="435"/>
                    <a:pt x="746" y="432"/>
                  </a:cubicBezTo>
                  <a:cubicBezTo>
                    <a:pt x="747" y="434"/>
                    <a:pt x="747" y="437"/>
                    <a:pt x="748" y="439"/>
                  </a:cubicBezTo>
                  <a:cubicBezTo>
                    <a:pt x="749" y="446"/>
                    <a:pt x="750" y="453"/>
                    <a:pt x="752" y="459"/>
                  </a:cubicBezTo>
                  <a:cubicBezTo>
                    <a:pt x="753" y="460"/>
                    <a:pt x="754" y="463"/>
                    <a:pt x="755" y="465"/>
                  </a:cubicBezTo>
                  <a:cubicBezTo>
                    <a:pt x="750" y="466"/>
                    <a:pt x="746" y="466"/>
                    <a:pt x="741" y="466"/>
                  </a:cubicBezTo>
                  <a:moveTo>
                    <a:pt x="777" y="490"/>
                  </a:moveTo>
                  <a:cubicBezTo>
                    <a:pt x="773" y="487"/>
                    <a:pt x="772" y="483"/>
                    <a:pt x="776" y="479"/>
                  </a:cubicBezTo>
                  <a:cubicBezTo>
                    <a:pt x="779" y="476"/>
                    <a:pt x="783" y="474"/>
                    <a:pt x="787" y="471"/>
                  </a:cubicBezTo>
                  <a:cubicBezTo>
                    <a:pt x="787" y="475"/>
                    <a:pt x="787" y="479"/>
                    <a:pt x="786" y="483"/>
                  </a:cubicBezTo>
                  <a:cubicBezTo>
                    <a:pt x="786" y="488"/>
                    <a:pt x="785" y="492"/>
                    <a:pt x="785" y="497"/>
                  </a:cubicBezTo>
                  <a:cubicBezTo>
                    <a:pt x="783" y="494"/>
                    <a:pt x="780" y="492"/>
                    <a:pt x="777" y="490"/>
                  </a:cubicBezTo>
                  <a:moveTo>
                    <a:pt x="192" y="318"/>
                  </a:moveTo>
                  <a:cubicBezTo>
                    <a:pt x="196" y="322"/>
                    <a:pt x="199" y="327"/>
                    <a:pt x="203" y="332"/>
                  </a:cubicBezTo>
                  <a:cubicBezTo>
                    <a:pt x="203" y="334"/>
                    <a:pt x="203" y="337"/>
                    <a:pt x="203" y="339"/>
                  </a:cubicBezTo>
                  <a:cubicBezTo>
                    <a:pt x="204" y="350"/>
                    <a:pt x="202" y="360"/>
                    <a:pt x="201" y="370"/>
                  </a:cubicBezTo>
                  <a:cubicBezTo>
                    <a:pt x="200" y="382"/>
                    <a:pt x="197" y="395"/>
                    <a:pt x="195" y="407"/>
                  </a:cubicBezTo>
                  <a:cubicBezTo>
                    <a:pt x="192" y="403"/>
                    <a:pt x="188" y="399"/>
                    <a:pt x="185" y="395"/>
                  </a:cubicBezTo>
                  <a:cubicBezTo>
                    <a:pt x="185" y="393"/>
                    <a:pt x="185" y="392"/>
                    <a:pt x="186" y="390"/>
                  </a:cubicBezTo>
                  <a:cubicBezTo>
                    <a:pt x="187" y="381"/>
                    <a:pt x="189" y="372"/>
                    <a:pt x="190" y="362"/>
                  </a:cubicBezTo>
                  <a:cubicBezTo>
                    <a:pt x="192" y="347"/>
                    <a:pt x="192" y="333"/>
                    <a:pt x="192" y="318"/>
                  </a:cubicBezTo>
                  <a:moveTo>
                    <a:pt x="205" y="363"/>
                  </a:moveTo>
                  <a:cubicBezTo>
                    <a:pt x="206" y="355"/>
                    <a:pt x="207" y="345"/>
                    <a:pt x="206" y="336"/>
                  </a:cubicBezTo>
                  <a:cubicBezTo>
                    <a:pt x="209" y="341"/>
                    <a:pt x="213" y="345"/>
                    <a:pt x="216" y="350"/>
                  </a:cubicBezTo>
                  <a:cubicBezTo>
                    <a:pt x="216" y="365"/>
                    <a:pt x="213" y="381"/>
                    <a:pt x="210" y="395"/>
                  </a:cubicBezTo>
                  <a:cubicBezTo>
                    <a:pt x="209" y="404"/>
                    <a:pt x="208" y="412"/>
                    <a:pt x="207" y="420"/>
                  </a:cubicBezTo>
                  <a:cubicBezTo>
                    <a:pt x="204" y="417"/>
                    <a:pt x="202" y="414"/>
                    <a:pt x="199" y="411"/>
                  </a:cubicBezTo>
                  <a:cubicBezTo>
                    <a:pt x="201" y="395"/>
                    <a:pt x="203" y="379"/>
                    <a:pt x="205" y="363"/>
                  </a:cubicBezTo>
                  <a:moveTo>
                    <a:pt x="190" y="314"/>
                  </a:moveTo>
                  <a:cubicBezTo>
                    <a:pt x="190" y="340"/>
                    <a:pt x="187" y="366"/>
                    <a:pt x="182" y="391"/>
                  </a:cubicBezTo>
                  <a:cubicBezTo>
                    <a:pt x="175" y="383"/>
                    <a:pt x="169" y="375"/>
                    <a:pt x="162" y="367"/>
                  </a:cubicBezTo>
                  <a:cubicBezTo>
                    <a:pt x="164" y="354"/>
                    <a:pt x="164" y="342"/>
                    <a:pt x="166" y="330"/>
                  </a:cubicBezTo>
                  <a:cubicBezTo>
                    <a:pt x="169" y="315"/>
                    <a:pt x="172" y="301"/>
                    <a:pt x="171" y="286"/>
                  </a:cubicBezTo>
                  <a:cubicBezTo>
                    <a:pt x="172" y="288"/>
                    <a:pt x="173" y="290"/>
                    <a:pt x="174" y="292"/>
                  </a:cubicBezTo>
                  <a:cubicBezTo>
                    <a:pt x="179" y="299"/>
                    <a:pt x="184" y="307"/>
                    <a:pt x="190" y="314"/>
                  </a:cubicBezTo>
                  <a:moveTo>
                    <a:pt x="153" y="259"/>
                  </a:moveTo>
                  <a:cubicBezTo>
                    <a:pt x="152" y="259"/>
                    <a:pt x="152" y="259"/>
                    <a:pt x="152" y="260"/>
                  </a:cubicBezTo>
                  <a:cubicBezTo>
                    <a:pt x="151" y="282"/>
                    <a:pt x="146" y="303"/>
                    <a:pt x="143" y="325"/>
                  </a:cubicBezTo>
                  <a:cubicBezTo>
                    <a:pt x="142" y="328"/>
                    <a:pt x="141" y="333"/>
                    <a:pt x="140" y="338"/>
                  </a:cubicBezTo>
                  <a:cubicBezTo>
                    <a:pt x="135" y="332"/>
                    <a:pt x="130" y="325"/>
                    <a:pt x="126" y="318"/>
                  </a:cubicBezTo>
                  <a:cubicBezTo>
                    <a:pt x="126" y="316"/>
                    <a:pt x="127" y="313"/>
                    <a:pt x="127" y="311"/>
                  </a:cubicBezTo>
                  <a:cubicBezTo>
                    <a:pt x="129" y="300"/>
                    <a:pt x="130" y="289"/>
                    <a:pt x="131" y="278"/>
                  </a:cubicBezTo>
                  <a:cubicBezTo>
                    <a:pt x="133" y="261"/>
                    <a:pt x="134" y="245"/>
                    <a:pt x="134" y="229"/>
                  </a:cubicBezTo>
                  <a:cubicBezTo>
                    <a:pt x="140" y="239"/>
                    <a:pt x="146" y="249"/>
                    <a:pt x="153" y="259"/>
                  </a:cubicBezTo>
                  <a:moveTo>
                    <a:pt x="67" y="235"/>
                  </a:moveTo>
                  <a:cubicBezTo>
                    <a:pt x="70" y="224"/>
                    <a:pt x="72" y="213"/>
                    <a:pt x="76" y="202"/>
                  </a:cubicBezTo>
                  <a:cubicBezTo>
                    <a:pt x="79" y="190"/>
                    <a:pt x="81" y="178"/>
                    <a:pt x="84" y="167"/>
                  </a:cubicBezTo>
                  <a:cubicBezTo>
                    <a:pt x="85" y="160"/>
                    <a:pt x="87" y="154"/>
                    <a:pt x="88" y="147"/>
                  </a:cubicBezTo>
                  <a:cubicBezTo>
                    <a:pt x="92" y="157"/>
                    <a:pt x="96" y="166"/>
                    <a:pt x="101" y="175"/>
                  </a:cubicBezTo>
                  <a:cubicBezTo>
                    <a:pt x="100" y="182"/>
                    <a:pt x="99" y="189"/>
                    <a:pt x="97" y="195"/>
                  </a:cubicBezTo>
                  <a:cubicBezTo>
                    <a:pt x="94" y="207"/>
                    <a:pt x="90" y="218"/>
                    <a:pt x="88" y="231"/>
                  </a:cubicBezTo>
                  <a:cubicBezTo>
                    <a:pt x="87" y="239"/>
                    <a:pt x="85" y="247"/>
                    <a:pt x="83" y="256"/>
                  </a:cubicBezTo>
                  <a:cubicBezTo>
                    <a:pt x="77" y="249"/>
                    <a:pt x="72" y="242"/>
                    <a:pt x="67" y="235"/>
                  </a:cubicBezTo>
                  <a:moveTo>
                    <a:pt x="86" y="259"/>
                  </a:moveTo>
                  <a:cubicBezTo>
                    <a:pt x="88" y="248"/>
                    <a:pt x="90" y="236"/>
                    <a:pt x="92" y="224"/>
                  </a:cubicBezTo>
                  <a:cubicBezTo>
                    <a:pt x="95" y="213"/>
                    <a:pt x="99" y="202"/>
                    <a:pt x="101" y="191"/>
                  </a:cubicBezTo>
                  <a:cubicBezTo>
                    <a:pt x="102" y="187"/>
                    <a:pt x="103" y="183"/>
                    <a:pt x="103" y="179"/>
                  </a:cubicBezTo>
                  <a:cubicBezTo>
                    <a:pt x="103" y="180"/>
                    <a:pt x="104" y="180"/>
                    <a:pt x="104" y="181"/>
                  </a:cubicBezTo>
                  <a:cubicBezTo>
                    <a:pt x="108" y="188"/>
                    <a:pt x="113" y="195"/>
                    <a:pt x="117" y="202"/>
                  </a:cubicBezTo>
                  <a:cubicBezTo>
                    <a:pt x="116" y="207"/>
                    <a:pt x="115" y="213"/>
                    <a:pt x="115" y="218"/>
                  </a:cubicBezTo>
                  <a:cubicBezTo>
                    <a:pt x="113" y="230"/>
                    <a:pt x="111" y="240"/>
                    <a:pt x="108" y="251"/>
                  </a:cubicBezTo>
                  <a:cubicBezTo>
                    <a:pt x="106" y="261"/>
                    <a:pt x="103" y="270"/>
                    <a:pt x="101" y="280"/>
                  </a:cubicBezTo>
                  <a:cubicBezTo>
                    <a:pt x="96" y="273"/>
                    <a:pt x="91" y="266"/>
                    <a:pt x="86" y="259"/>
                  </a:cubicBezTo>
                  <a:moveTo>
                    <a:pt x="114" y="243"/>
                  </a:moveTo>
                  <a:cubicBezTo>
                    <a:pt x="117" y="232"/>
                    <a:pt x="117" y="221"/>
                    <a:pt x="119" y="210"/>
                  </a:cubicBezTo>
                  <a:cubicBezTo>
                    <a:pt x="119" y="209"/>
                    <a:pt x="119" y="207"/>
                    <a:pt x="119" y="206"/>
                  </a:cubicBezTo>
                  <a:cubicBezTo>
                    <a:pt x="123" y="212"/>
                    <a:pt x="127" y="219"/>
                    <a:pt x="131" y="225"/>
                  </a:cubicBezTo>
                  <a:cubicBezTo>
                    <a:pt x="132" y="246"/>
                    <a:pt x="129" y="265"/>
                    <a:pt x="127" y="286"/>
                  </a:cubicBezTo>
                  <a:cubicBezTo>
                    <a:pt x="126" y="295"/>
                    <a:pt x="124" y="304"/>
                    <a:pt x="123" y="314"/>
                  </a:cubicBezTo>
                  <a:cubicBezTo>
                    <a:pt x="116" y="304"/>
                    <a:pt x="110" y="293"/>
                    <a:pt x="103" y="284"/>
                  </a:cubicBezTo>
                  <a:cubicBezTo>
                    <a:pt x="106" y="270"/>
                    <a:pt x="110" y="256"/>
                    <a:pt x="114" y="243"/>
                  </a:cubicBezTo>
                  <a:moveTo>
                    <a:pt x="142" y="342"/>
                  </a:moveTo>
                  <a:cubicBezTo>
                    <a:pt x="143" y="339"/>
                    <a:pt x="144" y="336"/>
                    <a:pt x="144" y="334"/>
                  </a:cubicBezTo>
                  <a:cubicBezTo>
                    <a:pt x="146" y="326"/>
                    <a:pt x="147" y="318"/>
                    <a:pt x="148" y="309"/>
                  </a:cubicBezTo>
                  <a:cubicBezTo>
                    <a:pt x="151" y="293"/>
                    <a:pt x="154" y="277"/>
                    <a:pt x="154" y="261"/>
                  </a:cubicBezTo>
                  <a:cubicBezTo>
                    <a:pt x="158" y="267"/>
                    <a:pt x="162" y="273"/>
                    <a:pt x="166" y="279"/>
                  </a:cubicBezTo>
                  <a:cubicBezTo>
                    <a:pt x="166" y="280"/>
                    <a:pt x="166" y="281"/>
                    <a:pt x="167" y="281"/>
                  </a:cubicBezTo>
                  <a:cubicBezTo>
                    <a:pt x="167" y="281"/>
                    <a:pt x="167" y="281"/>
                    <a:pt x="168" y="282"/>
                  </a:cubicBezTo>
                  <a:cubicBezTo>
                    <a:pt x="168" y="282"/>
                    <a:pt x="168" y="282"/>
                    <a:pt x="168" y="283"/>
                  </a:cubicBezTo>
                  <a:cubicBezTo>
                    <a:pt x="171" y="288"/>
                    <a:pt x="167" y="309"/>
                    <a:pt x="166" y="313"/>
                  </a:cubicBezTo>
                  <a:cubicBezTo>
                    <a:pt x="165" y="321"/>
                    <a:pt x="163" y="329"/>
                    <a:pt x="162" y="338"/>
                  </a:cubicBezTo>
                  <a:cubicBezTo>
                    <a:pt x="161" y="344"/>
                    <a:pt x="160" y="351"/>
                    <a:pt x="160" y="358"/>
                  </a:cubicBezTo>
                  <a:cubicBezTo>
                    <a:pt x="159" y="359"/>
                    <a:pt x="160" y="361"/>
                    <a:pt x="160" y="364"/>
                  </a:cubicBezTo>
                  <a:cubicBezTo>
                    <a:pt x="155" y="358"/>
                    <a:pt x="151" y="353"/>
                    <a:pt x="147" y="348"/>
                  </a:cubicBezTo>
                  <a:cubicBezTo>
                    <a:pt x="145" y="346"/>
                    <a:pt x="144" y="344"/>
                    <a:pt x="142" y="342"/>
                  </a:cubicBezTo>
                  <a:moveTo>
                    <a:pt x="210" y="423"/>
                  </a:moveTo>
                  <a:cubicBezTo>
                    <a:pt x="210" y="422"/>
                    <a:pt x="210" y="420"/>
                    <a:pt x="210" y="419"/>
                  </a:cubicBezTo>
                  <a:cubicBezTo>
                    <a:pt x="212" y="408"/>
                    <a:pt x="213" y="397"/>
                    <a:pt x="215" y="387"/>
                  </a:cubicBezTo>
                  <a:cubicBezTo>
                    <a:pt x="217" y="376"/>
                    <a:pt x="218" y="364"/>
                    <a:pt x="219" y="353"/>
                  </a:cubicBezTo>
                  <a:cubicBezTo>
                    <a:pt x="219" y="353"/>
                    <a:pt x="219" y="353"/>
                    <a:pt x="219" y="353"/>
                  </a:cubicBezTo>
                  <a:cubicBezTo>
                    <a:pt x="221" y="357"/>
                    <a:pt x="224" y="360"/>
                    <a:pt x="227" y="363"/>
                  </a:cubicBezTo>
                  <a:cubicBezTo>
                    <a:pt x="228" y="370"/>
                    <a:pt x="229" y="376"/>
                    <a:pt x="229" y="383"/>
                  </a:cubicBezTo>
                  <a:cubicBezTo>
                    <a:pt x="230" y="391"/>
                    <a:pt x="229" y="400"/>
                    <a:pt x="228" y="409"/>
                  </a:cubicBezTo>
                  <a:cubicBezTo>
                    <a:pt x="227" y="418"/>
                    <a:pt x="226" y="428"/>
                    <a:pt x="224" y="437"/>
                  </a:cubicBezTo>
                  <a:cubicBezTo>
                    <a:pt x="221" y="434"/>
                    <a:pt x="218" y="431"/>
                    <a:pt x="215" y="428"/>
                  </a:cubicBezTo>
                  <a:cubicBezTo>
                    <a:pt x="213" y="426"/>
                    <a:pt x="211" y="425"/>
                    <a:pt x="210" y="423"/>
                  </a:cubicBezTo>
                  <a:moveTo>
                    <a:pt x="790" y="577"/>
                  </a:moveTo>
                  <a:cubicBezTo>
                    <a:pt x="790" y="573"/>
                    <a:pt x="791" y="568"/>
                    <a:pt x="793" y="563"/>
                  </a:cubicBezTo>
                  <a:cubicBezTo>
                    <a:pt x="795" y="554"/>
                    <a:pt x="795" y="544"/>
                    <a:pt x="794" y="535"/>
                  </a:cubicBezTo>
                  <a:cubicBezTo>
                    <a:pt x="794" y="533"/>
                    <a:pt x="792" y="533"/>
                    <a:pt x="792" y="535"/>
                  </a:cubicBezTo>
                  <a:cubicBezTo>
                    <a:pt x="791" y="547"/>
                    <a:pt x="790" y="558"/>
                    <a:pt x="787" y="569"/>
                  </a:cubicBezTo>
                  <a:cubicBezTo>
                    <a:pt x="787" y="572"/>
                    <a:pt x="786" y="575"/>
                    <a:pt x="786" y="578"/>
                  </a:cubicBezTo>
                  <a:cubicBezTo>
                    <a:pt x="782" y="579"/>
                    <a:pt x="777" y="580"/>
                    <a:pt x="772" y="581"/>
                  </a:cubicBezTo>
                  <a:cubicBezTo>
                    <a:pt x="773" y="579"/>
                    <a:pt x="773" y="577"/>
                    <a:pt x="773" y="575"/>
                  </a:cubicBezTo>
                  <a:cubicBezTo>
                    <a:pt x="773" y="569"/>
                    <a:pt x="775" y="560"/>
                    <a:pt x="770" y="555"/>
                  </a:cubicBezTo>
                  <a:cubicBezTo>
                    <a:pt x="769" y="554"/>
                    <a:pt x="767" y="556"/>
                    <a:pt x="768" y="557"/>
                  </a:cubicBezTo>
                  <a:cubicBezTo>
                    <a:pt x="772" y="561"/>
                    <a:pt x="770" y="572"/>
                    <a:pt x="769" y="581"/>
                  </a:cubicBezTo>
                  <a:cubicBezTo>
                    <a:pt x="763" y="582"/>
                    <a:pt x="757" y="583"/>
                    <a:pt x="751" y="584"/>
                  </a:cubicBezTo>
                  <a:cubicBezTo>
                    <a:pt x="751" y="583"/>
                    <a:pt x="751" y="582"/>
                    <a:pt x="751" y="581"/>
                  </a:cubicBezTo>
                  <a:cubicBezTo>
                    <a:pt x="753" y="568"/>
                    <a:pt x="757" y="556"/>
                    <a:pt x="752" y="544"/>
                  </a:cubicBezTo>
                  <a:cubicBezTo>
                    <a:pt x="752" y="542"/>
                    <a:pt x="749" y="543"/>
                    <a:pt x="750" y="544"/>
                  </a:cubicBezTo>
                  <a:cubicBezTo>
                    <a:pt x="754" y="557"/>
                    <a:pt x="749" y="569"/>
                    <a:pt x="748" y="582"/>
                  </a:cubicBezTo>
                  <a:cubicBezTo>
                    <a:pt x="748" y="583"/>
                    <a:pt x="748" y="584"/>
                    <a:pt x="748" y="584"/>
                  </a:cubicBezTo>
                  <a:cubicBezTo>
                    <a:pt x="742" y="585"/>
                    <a:pt x="737" y="585"/>
                    <a:pt x="731" y="586"/>
                  </a:cubicBezTo>
                  <a:cubicBezTo>
                    <a:pt x="731" y="586"/>
                    <a:pt x="730" y="586"/>
                    <a:pt x="730" y="586"/>
                  </a:cubicBezTo>
                  <a:cubicBezTo>
                    <a:pt x="730" y="583"/>
                    <a:pt x="731" y="580"/>
                    <a:pt x="731" y="577"/>
                  </a:cubicBezTo>
                  <a:cubicBezTo>
                    <a:pt x="732" y="566"/>
                    <a:pt x="732" y="555"/>
                    <a:pt x="733" y="544"/>
                  </a:cubicBezTo>
                  <a:cubicBezTo>
                    <a:pt x="733" y="542"/>
                    <a:pt x="729" y="542"/>
                    <a:pt x="729" y="544"/>
                  </a:cubicBezTo>
                  <a:cubicBezTo>
                    <a:pt x="729" y="556"/>
                    <a:pt x="728" y="567"/>
                    <a:pt x="727" y="579"/>
                  </a:cubicBezTo>
                  <a:cubicBezTo>
                    <a:pt x="727" y="582"/>
                    <a:pt x="727" y="584"/>
                    <a:pt x="726" y="586"/>
                  </a:cubicBezTo>
                  <a:cubicBezTo>
                    <a:pt x="721" y="587"/>
                    <a:pt x="715" y="588"/>
                    <a:pt x="709" y="589"/>
                  </a:cubicBezTo>
                  <a:cubicBezTo>
                    <a:pt x="710" y="578"/>
                    <a:pt x="712" y="567"/>
                    <a:pt x="712" y="556"/>
                  </a:cubicBezTo>
                  <a:cubicBezTo>
                    <a:pt x="711" y="555"/>
                    <a:pt x="711" y="555"/>
                    <a:pt x="711" y="556"/>
                  </a:cubicBezTo>
                  <a:cubicBezTo>
                    <a:pt x="710" y="567"/>
                    <a:pt x="708" y="578"/>
                    <a:pt x="707" y="590"/>
                  </a:cubicBezTo>
                  <a:cubicBezTo>
                    <a:pt x="701" y="591"/>
                    <a:pt x="696" y="591"/>
                    <a:pt x="690" y="592"/>
                  </a:cubicBezTo>
                  <a:cubicBezTo>
                    <a:pt x="690" y="588"/>
                    <a:pt x="691" y="584"/>
                    <a:pt x="691" y="581"/>
                  </a:cubicBezTo>
                  <a:cubicBezTo>
                    <a:pt x="691" y="574"/>
                    <a:pt x="691" y="568"/>
                    <a:pt x="690" y="561"/>
                  </a:cubicBezTo>
                  <a:cubicBezTo>
                    <a:pt x="689" y="557"/>
                    <a:pt x="687" y="552"/>
                    <a:pt x="686" y="548"/>
                  </a:cubicBezTo>
                  <a:cubicBezTo>
                    <a:pt x="686" y="546"/>
                    <a:pt x="684" y="547"/>
                    <a:pt x="684" y="548"/>
                  </a:cubicBezTo>
                  <a:cubicBezTo>
                    <a:pt x="685" y="554"/>
                    <a:pt x="687" y="559"/>
                    <a:pt x="688" y="564"/>
                  </a:cubicBezTo>
                  <a:cubicBezTo>
                    <a:pt x="688" y="571"/>
                    <a:pt x="688" y="578"/>
                    <a:pt x="688" y="584"/>
                  </a:cubicBezTo>
                  <a:cubicBezTo>
                    <a:pt x="688" y="587"/>
                    <a:pt x="687" y="589"/>
                    <a:pt x="687" y="592"/>
                  </a:cubicBezTo>
                  <a:cubicBezTo>
                    <a:pt x="686" y="592"/>
                    <a:pt x="684" y="592"/>
                    <a:pt x="683" y="592"/>
                  </a:cubicBezTo>
                  <a:cubicBezTo>
                    <a:pt x="678" y="592"/>
                    <a:pt x="673" y="592"/>
                    <a:pt x="668" y="592"/>
                  </a:cubicBezTo>
                  <a:cubicBezTo>
                    <a:pt x="668" y="589"/>
                    <a:pt x="669" y="585"/>
                    <a:pt x="668" y="582"/>
                  </a:cubicBezTo>
                  <a:cubicBezTo>
                    <a:pt x="668" y="573"/>
                    <a:pt x="664" y="563"/>
                    <a:pt x="664" y="554"/>
                  </a:cubicBezTo>
                  <a:cubicBezTo>
                    <a:pt x="664" y="553"/>
                    <a:pt x="662" y="553"/>
                    <a:pt x="662" y="554"/>
                  </a:cubicBezTo>
                  <a:cubicBezTo>
                    <a:pt x="661" y="564"/>
                    <a:pt x="666" y="575"/>
                    <a:pt x="666" y="585"/>
                  </a:cubicBezTo>
                  <a:cubicBezTo>
                    <a:pt x="666" y="588"/>
                    <a:pt x="665" y="590"/>
                    <a:pt x="665" y="592"/>
                  </a:cubicBezTo>
                  <a:cubicBezTo>
                    <a:pt x="659" y="592"/>
                    <a:pt x="653" y="592"/>
                    <a:pt x="648" y="591"/>
                  </a:cubicBezTo>
                  <a:cubicBezTo>
                    <a:pt x="647" y="586"/>
                    <a:pt x="647" y="581"/>
                    <a:pt x="646" y="575"/>
                  </a:cubicBezTo>
                  <a:cubicBezTo>
                    <a:pt x="645" y="569"/>
                    <a:pt x="644" y="563"/>
                    <a:pt x="642" y="557"/>
                  </a:cubicBezTo>
                  <a:cubicBezTo>
                    <a:pt x="641" y="552"/>
                    <a:pt x="641" y="547"/>
                    <a:pt x="638" y="543"/>
                  </a:cubicBezTo>
                  <a:cubicBezTo>
                    <a:pt x="637" y="542"/>
                    <a:pt x="635" y="544"/>
                    <a:pt x="636" y="545"/>
                  </a:cubicBezTo>
                  <a:cubicBezTo>
                    <a:pt x="640" y="550"/>
                    <a:pt x="641" y="560"/>
                    <a:pt x="642" y="567"/>
                  </a:cubicBezTo>
                  <a:cubicBezTo>
                    <a:pt x="643" y="575"/>
                    <a:pt x="643" y="583"/>
                    <a:pt x="644" y="591"/>
                  </a:cubicBezTo>
                  <a:cubicBezTo>
                    <a:pt x="637" y="591"/>
                    <a:pt x="629" y="590"/>
                    <a:pt x="622" y="590"/>
                  </a:cubicBezTo>
                  <a:cubicBezTo>
                    <a:pt x="621" y="582"/>
                    <a:pt x="621" y="574"/>
                    <a:pt x="621" y="567"/>
                  </a:cubicBezTo>
                  <a:cubicBezTo>
                    <a:pt x="620" y="559"/>
                    <a:pt x="619" y="549"/>
                    <a:pt x="614" y="543"/>
                  </a:cubicBezTo>
                  <a:cubicBezTo>
                    <a:pt x="613" y="542"/>
                    <a:pt x="611" y="544"/>
                    <a:pt x="612" y="545"/>
                  </a:cubicBezTo>
                  <a:cubicBezTo>
                    <a:pt x="619" y="553"/>
                    <a:pt x="618" y="567"/>
                    <a:pt x="617" y="576"/>
                  </a:cubicBezTo>
                  <a:cubicBezTo>
                    <a:pt x="617" y="581"/>
                    <a:pt x="618" y="585"/>
                    <a:pt x="619" y="589"/>
                  </a:cubicBezTo>
                  <a:cubicBezTo>
                    <a:pt x="613" y="589"/>
                    <a:pt x="608" y="588"/>
                    <a:pt x="603" y="588"/>
                  </a:cubicBezTo>
                  <a:cubicBezTo>
                    <a:pt x="603" y="586"/>
                    <a:pt x="603" y="584"/>
                    <a:pt x="603" y="582"/>
                  </a:cubicBezTo>
                  <a:cubicBezTo>
                    <a:pt x="603" y="570"/>
                    <a:pt x="605" y="554"/>
                    <a:pt x="598" y="543"/>
                  </a:cubicBezTo>
                  <a:cubicBezTo>
                    <a:pt x="597" y="542"/>
                    <a:pt x="595" y="543"/>
                    <a:pt x="596" y="545"/>
                  </a:cubicBezTo>
                  <a:cubicBezTo>
                    <a:pt x="603" y="557"/>
                    <a:pt x="599" y="573"/>
                    <a:pt x="599" y="587"/>
                  </a:cubicBezTo>
                  <a:cubicBezTo>
                    <a:pt x="595" y="587"/>
                    <a:pt x="590" y="586"/>
                    <a:pt x="585" y="585"/>
                  </a:cubicBezTo>
                  <a:cubicBezTo>
                    <a:pt x="585" y="578"/>
                    <a:pt x="583" y="570"/>
                    <a:pt x="582" y="563"/>
                  </a:cubicBezTo>
                  <a:cubicBezTo>
                    <a:pt x="581" y="557"/>
                    <a:pt x="581" y="552"/>
                    <a:pt x="580" y="546"/>
                  </a:cubicBezTo>
                  <a:cubicBezTo>
                    <a:pt x="580" y="543"/>
                    <a:pt x="579" y="542"/>
                    <a:pt x="577" y="540"/>
                  </a:cubicBezTo>
                  <a:cubicBezTo>
                    <a:pt x="577" y="539"/>
                    <a:pt x="576" y="540"/>
                    <a:pt x="577" y="540"/>
                  </a:cubicBezTo>
                  <a:cubicBezTo>
                    <a:pt x="580" y="544"/>
                    <a:pt x="578" y="549"/>
                    <a:pt x="578" y="553"/>
                  </a:cubicBezTo>
                  <a:cubicBezTo>
                    <a:pt x="578" y="557"/>
                    <a:pt x="579" y="561"/>
                    <a:pt x="579" y="565"/>
                  </a:cubicBezTo>
                  <a:cubicBezTo>
                    <a:pt x="579" y="568"/>
                    <a:pt x="579" y="572"/>
                    <a:pt x="580" y="575"/>
                  </a:cubicBezTo>
                  <a:cubicBezTo>
                    <a:pt x="580" y="577"/>
                    <a:pt x="580" y="581"/>
                    <a:pt x="580" y="584"/>
                  </a:cubicBezTo>
                  <a:cubicBezTo>
                    <a:pt x="579" y="584"/>
                    <a:pt x="579" y="584"/>
                    <a:pt x="578" y="584"/>
                  </a:cubicBezTo>
                  <a:cubicBezTo>
                    <a:pt x="575" y="583"/>
                    <a:pt x="572" y="582"/>
                    <a:pt x="569" y="582"/>
                  </a:cubicBezTo>
                  <a:cubicBezTo>
                    <a:pt x="569" y="574"/>
                    <a:pt x="569" y="566"/>
                    <a:pt x="568" y="559"/>
                  </a:cubicBezTo>
                  <a:cubicBezTo>
                    <a:pt x="567" y="551"/>
                    <a:pt x="562" y="533"/>
                    <a:pt x="551" y="537"/>
                  </a:cubicBezTo>
                  <a:cubicBezTo>
                    <a:pt x="550" y="538"/>
                    <a:pt x="550" y="539"/>
                    <a:pt x="551" y="539"/>
                  </a:cubicBezTo>
                  <a:cubicBezTo>
                    <a:pt x="558" y="537"/>
                    <a:pt x="563" y="546"/>
                    <a:pt x="564" y="551"/>
                  </a:cubicBezTo>
                  <a:cubicBezTo>
                    <a:pt x="566" y="557"/>
                    <a:pt x="566" y="563"/>
                    <a:pt x="565" y="568"/>
                  </a:cubicBezTo>
                  <a:cubicBezTo>
                    <a:pt x="565" y="572"/>
                    <a:pt x="565" y="577"/>
                    <a:pt x="565" y="581"/>
                  </a:cubicBezTo>
                  <a:cubicBezTo>
                    <a:pt x="556" y="579"/>
                    <a:pt x="547" y="577"/>
                    <a:pt x="538" y="576"/>
                  </a:cubicBezTo>
                  <a:cubicBezTo>
                    <a:pt x="538" y="573"/>
                    <a:pt x="538" y="571"/>
                    <a:pt x="538" y="568"/>
                  </a:cubicBezTo>
                  <a:cubicBezTo>
                    <a:pt x="538" y="557"/>
                    <a:pt x="535" y="542"/>
                    <a:pt x="530" y="531"/>
                  </a:cubicBezTo>
                  <a:cubicBezTo>
                    <a:pt x="529" y="530"/>
                    <a:pt x="527" y="531"/>
                    <a:pt x="528" y="533"/>
                  </a:cubicBezTo>
                  <a:cubicBezTo>
                    <a:pt x="534" y="545"/>
                    <a:pt x="536" y="561"/>
                    <a:pt x="535" y="575"/>
                  </a:cubicBezTo>
                  <a:cubicBezTo>
                    <a:pt x="531" y="574"/>
                    <a:pt x="526" y="573"/>
                    <a:pt x="521" y="573"/>
                  </a:cubicBezTo>
                  <a:cubicBezTo>
                    <a:pt x="521" y="568"/>
                    <a:pt x="520" y="563"/>
                    <a:pt x="520" y="558"/>
                  </a:cubicBezTo>
                  <a:cubicBezTo>
                    <a:pt x="520" y="549"/>
                    <a:pt x="520" y="539"/>
                    <a:pt x="514" y="531"/>
                  </a:cubicBezTo>
                  <a:cubicBezTo>
                    <a:pt x="513" y="530"/>
                    <a:pt x="511" y="531"/>
                    <a:pt x="512" y="533"/>
                  </a:cubicBezTo>
                  <a:cubicBezTo>
                    <a:pt x="518" y="541"/>
                    <a:pt x="518" y="553"/>
                    <a:pt x="518" y="563"/>
                  </a:cubicBezTo>
                  <a:cubicBezTo>
                    <a:pt x="518" y="566"/>
                    <a:pt x="518" y="569"/>
                    <a:pt x="518" y="572"/>
                  </a:cubicBezTo>
                  <a:cubicBezTo>
                    <a:pt x="514" y="571"/>
                    <a:pt x="510" y="571"/>
                    <a:pt x="507" y="570"/>
                  </a:cubicBezTo>
                  <a:cubicBezTo>
                    <a:pt x="507" y="563"/>
                    <a:pt x="507" y="557"/>
                    <a:pt x="507" y="550"/>
                  </a:cubicBezTo>
                  <a:cubicBezTo>
                    <a:pt x="506" y="539"/>
                    <a:pt x="505" y="529"/>
                    <a:pt x="496" y="521"/>
                  </a:cubicBezTo>
                  <a:cubicBezTo>
                    <a:pt x="495" y="520"/>
                    <a:pt x="493" y="522"/>
                    <a:pt x="494" y="523"/>
                  </a:cubicBezTo>
                  <a:cubicBezTo>
                    <a:pt x="504" y="532"/>
                    <a:pt x="504" y="545"/>
                    <a:pt x="503" y="557"/>
                  </a:cubicBezTo>
                  <a:cubicBezTo>
                    <a:pt x="503" y="561"/>
                    <a:pt x="503" y="565"/>
                    <a:pt x="503" y="569"/>
                  </a:cubicBezTo>
                  <a:cubicBezTo>
                    <a:pt x="497" y="568"/>
                    <a:pt x="491" y="567"/>
                    <a:pt x="485" y="566"/>
                  </a:cubicBezTo>
                  <a:cubicBezTo>
                    <a:pt x="485" y="560"/>
                    <a:pt x="485" y="554"/>
                    <a:pt x="484" y="548"/>
                  </a:cubicBezTo>
                  <a:cubicBezTo>
                    <a:pt x="483" y="537"/>
                    <a:pt x="481" y="527"/>
                    <a:pt x="474" y="519"/>
                  </a:cubicBezTo>
                  <a:cubicBezTo>
                    <a:pt x="473" y="518"/>
                    <a:pt x="471" y="520"/>
                    <a:pt x="472" y="521"/>
                  </a:cubicBezTo>
                  <a:cubicBezTo>
                    <a:pt x="479" y="530"/>
                    <a:pt x="481" y="543"/>
                    <a:pt x="481" y="554"/>
                  </a:cubicBezTo>
                  <a:cubicBezTo>
                    <a:pt x="481" y="558"/>
                    <a:pt x="481" y="561"/>
                    <a:pt x="481" y="565"/>
                  </a:cubicBezTo>
                  <a:cubicBezTo>
                    <a:pt x="480" y="565"/>
                    <a:pt x="479" y="565"/>
                    <a:pt x="477" y="564"/>
                  </a:cubicBezTo>
                  <a:cubicBezTo>
                    <a:pt x="475" y="564"/>
                    <a:pt x="472" y="563"/>
                    <a:pt x="469" y="562"/>
                  </a:cubicBezTo>
                  <a:cubicBezTo>
                    <a:pt x="469" y="560"/>
                    <a:pt x="468" y="559"/>
                    <a:pt x="468" y="557"/>
                  </a:cubicBezTo>
                  <a:cubicBezTo>
                    <a:pt x="467" y="551"/>
                    <a:pt x="466" y="545"/>
                    <a:pt x="465" y="540"/>
                  </a:cubicBezTo>
                  <a:cubicBezTo>
                    <a:pt x="462" y="530"/>
                    <a:pt x="456" y="519"/>
                    <a:pt x="445" y="521"/>
                  </a:cubicBezTo>
                  <a:cubicBezTo>
                    <a:pt x="444" y="521"/>
                    <a:pt x="444" y="523"/>
                    <a:pt x="445" y="523"/>
                  </a:cubicBezTo>
                  <a:cubicBezTo>
                    <a:pt x="458" y="521"/>
                    <a:pt x="462" y="539"/>
                    <a:pt x="464" y="549"/>
                  </a:cubicBezTo>
                  <a:cubicBezTo>
                    <a:pt x="465" y="552"/>
                    <a:pt x="465" y="556"/>
                    <a:pt x="466" y="560"/>
                  </a:cubicBezTo>
                  <a:cubicBezTo>
                    <a:pt x="466" y="560"/>
                    <a:pt x="466" y="561"/>
                    <a:pt x="466" y="561"/>
                  </a:cubicBezTo>
                  <a:cubicBezTo>
                    <a:pt x="455" y="558"/>
                    <a:pt x="443" y="554"/>
                    <a:pt x="432" y="551"/>
                  </a:cubicBezTo>
                  <a:cubicBezTo>
                    <a:pt x="432" y="549"/>
                    <a:pt x="431" y="547"/>
                    <a:pt x="431" y="546"/>
                  </a:cubicBezTo>
                  <a:cubicBezTo>
                    <a:pt x="430" y="544"/>
                    <a:pt x="427" y="544"/>
                    <a:pt x="427" y="546"/>
                  </a:cubicBezTo>
                  <a:cubicBezTo>
                    <a:pt x="428" y="547"/>
                    <a:pt x="428" y="548"/>
                    <a:pt x="428" y="549"/>
                  </a:cubicBezTo>
                  <a:cubicBezTo>
                    <a:pt x="422" y="548"/>
                    <a:pt x="416" y="546"/>
                    <a:pt x="410" y="544"/>
                  </a:cubicBezTo>
                  <a:cubicBezTo>
                    <a:pt x="409" y="542"/>
                    <a:pt x="409" y="541"/>
                    <a:pt x="409" y="540"/>
                  </a:cubicBezTo>
                  <a:cubicBezTo>
                    <a:pt x="405" y="530"/>
                    <a:pt x="401" y="520"/>
                    <a:pt x="396" y="511"/>
                  </a:cubicBezTo>
                  <a:cubicBezTo>
                    <a:pt x="395" y="510"/>
                    <a:pt x="393" y="511"/>
                    <a:pt x="394" y="513"/>
                  </a:cubicBezTo>
                  <a:cubicBezTo>
                    <a:pt x="399" y="522"/>
                    <a:pt x="403" y="532"/>
                    <a:pt x="406" y="543"/>
                  </a:cubicBezTo>
                  <a:cubicBezTo>
                    <a:pt x="404" y="542"/>
                    <a:pt x="401" y="541"/>
                    <a:pt x="398" y="540"/>
                  </a:cubicBezTo>
                  <a:cubicBezTo>
                    <a:pt x="396" y="539"/>
                    <a:pt x="394" y="539"/>
                    <a:pt x="392" y="538"/>
                  </a:cubicBezTo>
                  <a:cubicBezTo>
                    <a:pt x="392" y="531"/>
                    <a:pt x="391" y="525"/>
                    <a:pt x="388" y="520"/>
                  </a:cubicBezTo>
                  <a:cubicBezTo>
                    <a:pt x="387" y="519"/>
                    <a:pt x="386" y="519"/>
                    <a:pt x="386" y="520"/>
                  </a:cubicBezTo>
                  <a:cubicBezTo>
                    <a:pt x="389" y="526"/>
                    <a:pt x="390" y="531"/>
                    <a:pt x="390" y="537"/>
                  </a:cubicBezTo>
                  <a:cubicBezTo>
                    <a:pt x="387" y="536"/>
                    <a:pt x="384" y="534"/>
                    <a:pt x="381" y="533"/>
                  </a:cubicBezTo>
                  <a:cubicBezTo>
                    <a:pt x="377" y="531"/>
                    <a:pt x="372" y="528"/>
                    <a:pt x="367" y="526"/>
                  </a:cubicBezTo>
                  <a:cubicBezTo>
                    <a:pt x="367" y="517"/>
                    <a:pt x="366" y="508"/>
                    <a:pt x="364" y="500"/>
                  </a:cubicBezTo>
                  <a:cubicBezTo>
                    <a:pt x="364" y="500"/>
                    <a:pt x="363" y="499"/>
                    <a:pt x="362" y="500"/>
                  </a:cubicBezTo>
                  <a:cubicBezTo>
                    <a:pt x="361" y="501"/>
                    <a:pt x="360" y="502"/>
                    <a:pt x="359" y="503"/>
                  </a:cubicBezTo>
                  <a:cubicBezTo>
                    <a:pt x="358" y="504"/>
                    <a:pt x="358" y="505"/>
                    <a:pt x="359" y="505"/>
                  </a:cubicBezTo>
                  <a:cubicBezTo>
                    <a:pt x="367" y="502"/>
                    <a:pt x="364" y="515"/>
                    <a:pt x="364" y="520"/>
                  </a:cubicBezTo>
                  <a:cubicBezTo>
                    <a:pt x="364" y="521"/>
                    <a:pt x="364" y="523"/>
                    <a:pt x="364" y="524"/>
                  </a:cubicBezTo>
                  <a:cubicBezTo>
                    <a:pt x="359" y="522"/>
                    <a:pt x="354" y="520"/>
                    <a:pt x="350" y="518"/>
                  </a:cubicBezTo>
                  <a:cubicBezTo>
                    <a:pt x="351" y="506"/>
                    <a:pt x="351" y="496"/>
                    <a:pt x="346" y="485"/>
                  </a:cubicBezTo>
                  <a:cubicBezTo>
                    <a:pt x="345" y="484"/>
                    <a:pt x="343" y="485"/>
                    <a:pt x="344" y="487"/>
                  </a:cubicBezTo>
                  <a:cubicBezTo>
                    <a:pt x="348" y="496"/>
                    <a:pt x="348" y="506"/>
                    <a:pt x="347" y="516"/>
                  </a:cubicBezTo>
                  <a:cubicBezTo>
                    <a:pt x="344" y="515"/>
                    <a:pt x="340" y="513"/>
                    <a:pt x="336" y="511"/>
                  </a:cubicBezTo>
                  <a:cubicBezTo>
                    <a:pt x="334" y="510"/>
                    <a:pt x="331" y="508"/>
                    <a:pt x="328" y="507"/>
                  </a:cubicBezTo>
                  <a:cubicBezTo>
                    <a:pt x="329" y="505"/>
                    <a:pt x="329" y="502"/>
                    <a:pt x="330" y="500"/>
                  </a:cubicBezTo>
                  <a:cubicBezTo>
                    <a:pt x="331" y="488"/>
                    <a:pt x="332" y="475"/>
                    <a:pt x="328" y="464"/>
                  </a:cubicBezTo>
                  <a:cubicBezTo>
                    <a:pt x="328" y="462"/>
                    <a:pt x="326" y="463"/>
                    <a:pt x="326" y="464"/>
                  </a:cubicBezTo>
                  <a:cubicBezTo>
                    <a:pt x="330" y="478"/>
                    <a:pt x="328" y="492"/>
                    <a:pt x="326" y="506"/>
                  </a:cubicBezTo>
                  <a:cubicBezTo>
                    <a:pt x="320" y="503"/>
                    <a:pt x="314" y="499"/>
                    <a:pt x="308" y="496"/>
                  </a:cubicBezTo>
                  <a:cubicBezTo>
                    <a:pt x="309" y="492"/>
                    <a:pt x="309" y="488"/>
                    <a:pt x="310" y="484"/>
                  </a:cubicBezTo>
                  <a:cubicBezTo>
                    <a:pt x="313" y="470"/>
                    <a:pt x="314" y="457"/>
                    <a:pt x="314" y="442"/>
                  </a:cubicBezTo>
                  <a:cubicBezTo>
                    <a:pt x="314" y="440"/>
                    <a:pt x="312" y="440"/>
                    <a:pt x="312" y="442"/>
                  </a:cubicBezTo>
                  <a:cubicBezTo>
                    <a:pt x="312" y="460"/>
                    <a:pt x="308" y="477"/>
                    <a:pt x="306" y="495"/>
                  </a:cubicBezTo>
                  <a:cubicBezTo>
                    <a:pt x="299" y="491"/>
                    <a:pt x="292" y="487"/>
                    <a:pt x="285" y="483"/>
                  </a:cubicBezTo>
                  <a:cubicBezTo>
                    <a:pt x="285" y="481"/>
                    <a:pt x="285" y="479"/>
                    <a:pt x="284" y="477"/>
                  </a:cubicBezTo>
                  <a:cubicBezTo>
                    <a:pt x="284" y="469"/>
                    <a:pt x="285" y="461"/>
                    <a:pt x="286" y="452"/>
                  </a:cubicBezTo>
                  <a:cubicBezTo>
                    <a:pt x="286" y="451"/>
                    <a:pt x="284" y="451"/>
                    <a:pt x="284" y="452"/>
                  </a:cubicBezTo>
                  <a:cubicBezTo>
                    <a:pt x="283" y="462"/>
                    <a:pt x="282" y="471"/>
                    <a:pt x="283" y="481"/>
                  </a:cubicBezTo>
                  <a:cubicBezTo>
                    <a:pt x="281" y="480"/>
                    <a:pt x="280" y="480"/>
                    <a:pt x="279" y="479"/>
                  </a:cubicBezTo>
                  <a:cubicBezTo>
                    <a:pt x="279" y="473"/>
                    <a:pt x="280" y="466"/>
                    <a:pt x="280" y="460"/>
                  </a:cubicBezTo>
                  <a:cubicBezTo>
                    <a:pt x="281" y="450"/>
                    <a:pt x="283" y="437"/>
                    <a:pt x="278" y="428"/>
                  </a:cubicBezTo>
                  <a:cubicBezTo>
                    <a:pt x="277" y="427"/>
                    <a:pt x="276" y="428"/>
                    <a:pt x="276" y="428"/>
                  </a:cubicBezTo>
                  <a:cubicBezTo>
                    <a:pt x="283" y="440"/>
                    <a:pt x="277" y="460"/>
                    <a:pt x="276" y="473"/>
                  </a:cubicBezTo>
                  <a:cubicBezTo>
                    <a:pt x="276" y="474"/>
                    <a:pt x="276" y="475"/>
                    <a:pt x="276" y="477"/>
                  </a:cubicBezTo>
                  <a:cubicBezTo>
                    <a:pt x="269" y="473"/>
                    <a:pt x="263" y="469"/>
                    <a:pt x="258" y="464"/>
                  </a:cubicBezTo>
                  <a:cubicBezTo>
                    <a:pt x="258" y="463"/>
                    <a:pt x="258" y="462"/>
                    <a:pt x="258" y="461"/>
                  </a:cubicBezTo>
                  <a:cubicBezTo>
                    <a:pt x="258" y="449"/>
                    <a:pt x="260" y="437"/>
                    <a:pt x="259" y="424"/>
                  </a:cubicBezTo>
                  <a:cubicBezTo>
                    <a:pt x="259" y="423"/>
                    <a:pt x="259" y="423"/>
                    <a:pt x="259" y="424"/>
                  </a:cubicBezTo>
                  <a:cubicBezTo>
                    <a:pt x="259" y="437"/>
                    <a:pt x="257" y="450"/>
                    <a:pt x="256" y="463"/>
                  </a:cubicBezTo>
                  <a:cubicBezTo>
                    <a:pt x="252" y="460"/>
                    <a:pt x="247" y="457"/>
                    <a:pt x="243" y="453"/>
                  </a:cubicBezTo>
                  <a:cubicBezTo>
                    <a:pt x="243" y="449"/>
                    <a:pt x="244" y="444"/>
                    <a:pt x="244" y="439"/>
                  </a:cubicBezTo>
                  <a:cubicBezTo>
                    <a:pt x="246" y="424"/>
                    <a:pt x="246" y="407"/>
                    <a:pt x="250" y="392"/>
                  </a:cubicBezTo>
                  <a:cubicBezTo>
                    <a:pt x="251" y="391"/>
                    <a:pt x="248" y="390"/>
                    <a:pt x="248" y="392"/>
                  </a:cubicBezTo>
                  <a:cubicBezTo>
                    <a:pt x="243" y="408"/>
                    <a:pt x="243" y="427"/>
                    <a:pt x="241" y="444"/>
                  </a:cubicBezTo>
                  <a:cubicBezTo>
                    <a:pt x="241" y="447"/>
                    <a:pt x="241" y="449"/>
                    <a:pt x="240" y="451"/>
                  </a:cubicBezTo>
                  <a:cubicBezTo>
                    <a:pt x="236" y="448"/>
                    <a:pt x="232" y="444"/>
                    <a:pt x="227" y="440"/>
                  </a:cubicBezTo>
                  <a:cubicBezTo>
                    <a:pt x="229" y="431"/>
                    <a:pt x="230" y="422"/>
                    <a:pt x="231" y="413"/>
                  </a:cubicBezTo>
                  <a:cubicBezTo>
                    <a:pt x="232" y="403"/>
                    <a:pt x="233" y="393"/>
                    <a:pt x="232" y="383"/>
                  </a:cubicBezTo>
                  <a:cubicBezTo>
                    <a:pt x="232" y="377"/>
                    <a:pt x="231" y="372"/>
                    <a:pt x="230" y="367"/>
                  </a:cubicBezTo>
                  <a:cubicBezTo>
                    <a:pt x="249" y="389"/>
                    <a:pt x="270" y="408"/>
                    <a:pt x="292" y="426"/>
                  </a:cubicBezTo>
                  <a:cubicBezTo>
                    <a:pt x="297" y="430"/>
                    <a:pt x="303" y="433"/>
                    <a:pt x="308" y="435"/>
                  </a:cubicBezTo>
                  <a:cubicBezTo>
                    <a:pt x="324" y="441"/>
                    <a:pt x="338" y="449"/>
                    <a:pt x="351" y="459"/>
                  </a:cubicBezTo>
                  <a:cubicBezTo>
                    <a:pt x="373" y="474"/>
                    <a:pt x="396" y="488"/>
                    <a:pt x="423" y="493"/>
                  </a:cubicBezTo>
                  <a:cubicBezTo>
                    <a:pt x="428" y="494"/>
                    <a:pt x="432" y="496"/>
                    <a:pt x="437" y="498"/>
                  </a:cubicBezTo>
                  <a:cubicBezTo>
                    <a:pt x="454" y="505"/>
                    <a:pt x="471" y="508"/>
                    <a:pt x="489" y="511"/>
                  </a:cubicBezTo>
                  <a:cubicBezTo>
                    <a:pt x="535" y="517"/>
                    <a:pt x="581" y="526"/>
                    <a:pt x="627" y="534"/>
                  </a:cubicBezTo>
                  <a:cubicBezTo>
                    <a:pt x="649" y="537"/>
                    <a:pt x="671" y="541"/>
                    <a:pt x="693" y="541"/>
                  </a:cubicBezTo>
                  <a:cubicBezTo>
                    <a:pt x="722" y="541"/>
                    <a:pt x="752" y="539"/>
                    <a:pt x="780" y="529"/>
                  </a:cubicBezTo>
                  <a:cubicBezTo>
                    <a:pt x="787" y="526"/>
                    <a:pt x="794" y="524"/>
                    <a:pt x="802" y="523"/>
                  </a:cubicBezTo>
                  <a:cubicBezTo>
                    <a:pt x="809" y="521"/>
                    <a:pt x="815" y="520"/>
                    <a:pt x="822" y="518"/>
                  </a:cubicBezTo>
                  <a:cubicBezTo>
                    <a:pt x="821" y="532"/>
                    <a:pt x="818" y="545"/>
                    <a:pt x="816" y="559"/>
                  </a:cubicBezTo>
                  <a:cubicBezTo>
                    <a:pt x="815" y="563"/>
                    <a:pt x="814" y="568"/>
                    <a:pt x="813" y="572"/>
                  </a:cubicBezTo>
                  <a:cubicBezTo>
                    <a:pt x="806" y="574"/>
                    <a:pt x="798" y="576"/>
                    <a:pt x="790" y="577"/>
                  </a:cubicBezTo>
                  <a:moveTo>
                    <a:pt x="825" y="569"/>
                  </a:moveTo>
                  <a:cubicBezTo>
                    <a:pt x="825" y="561"/>
                    <a:pt x="825" y="554"/>
                    <a:pt x="825" y="546"/>
                  </a:cubicBezTo>
                  <a:cubicBezTo>
                    <a:pt x="824" y="544"/>
                    <a:pt x="822" y="544"/>
                    <a:pt x="822" y="546"/>
                  </a:cubicBezTo>
                  <a:cubicBezTo>
                    <a:pt x="821" y="554"/>
                    <a:pt x="821" y="562"/>
                    <a:pt x="821" y="570"/>
                  </a:cubicBezTo>
                  <a:cubicBezTo>
                    <a:pt x="820" y="570"/>
                    <a:pt x="818" y="571"/>
                    <a:pt x="817" y="571"/>
                  </a:cubicBezTo>
                  <a:cubicBezTo>
                    <a:pt x="820" y="553"/>
                    <a:pt x="824" y="535"/>
                    <a:pt x="824" y="517"/>
                  </a:cubicBezTo>
                  <a:cubicBezTo>
                    <a:pt x="842" y="511"/>
                    <a:pt x="859" y="502"/>
                    <a:pt x="876" y="495"/>
                  </a:cubicBezTo>
                  <a:cubicBezTo>
                    <a:pt x="886" y="490"/>
                    <a:pt x="895" y="483"/>
                    <a:pt x="905" y="476"/>
                  </a:cubicBezTo>
                  <a:cubicBezTo>
                    <a:pt x="915" y="470"/>
                    <a:pt x="925" y="463"/>
                    <a:pt x="935" y="456"/>
                  </a:cubicBezTo>
                  <a:cubicBezTo>
                    <a:pt x="953" y="444"/>
                    <a:pt x="970" y="433"/>
                    <a:pt x="987" y="420"/>
                  </a:cubicBezTo>
                  <a:cubicBezTo>
                    <a:pt x="1000" y="410"/>
                    <a:pt x="1011" y="400"/>
                    <a:pt x="1023" y="390"/>
                  </a:cubicBezTo>
                  <a:cubicBezTo>
                    <a:pt x="1025" y="388"/>
                    <a:pt x="1027" y="386"/>
                    <a:pt x="1029" y="386"/>
                  </a:cubicBezTo>
                  <a:cubicBezTo>
                    <a:pt x="1033" y="385"/>
                    <a:pt x="1037" y="386"/>
                    <a:pt x="1040" y="385"/>
                  </a:cubicBezTo>
                  <a:cubicBezTo>
                    <a:pt x="1043" y="384"/>
                    <a:pt x="1046" y="381"/>
                    <a:pt x="1049" y="378"/>
                  </a:cubicBezTo>
                  <a:cubicBezTo>
                    <a:pt x="1057" y="393"/>
                    <a:pt x="1060" y="409"/>
                    <a:pt x="1058" y="425"/>
                  </a:cubicBezTo>
                  <a:cubicBezTo>
                    <a:pt x="1057" y="438"/>
                    <a:pt x="1047" y="447"/>
                    <a:pt x="1038" y="456"/>
                  </a:cubicBezTo>
                  <a:cubicBezTo>
                    <a:pt x="1023" y="472"/>
                    <a:pt x="1006" y="485"/>
                    <a:pt x="988" y="497"/>
                  </a:cubicBezTo>
                  <a:cubicBezTo>
                    <a:pt x="990" y="490"/>
                    <a:pt x="992" y="483"/>
                    <a:pt x="989" y="476"/>
                  </a:cubicBezTo>
                  <a:cubicBezTo>
                    <a:pt x="986" y="466"/>
                    <a:pt x="980" y="469"/>
                    <a:pt x="974" y="475"/>
                  </a:cubicBezTo>
                  <a:cubicBezTo>
                    <a:pt x="973" y="476"/>
                    <a:pt x="975" y="478"/>
                    <a:pt x="976" y="477"/>
                  </a:cubicBezTo>
                  <a:cubicBezTo>
                    <a:pt x="976" y="476"/>
                    <a:pt x="978" y="473"/>
                    <a:pt x="979" y="473"/>
                  </a:cubicBezTo>
                  <a:cubicBezTo>
                    <a:pt x="982" y="475"/>
                    <a:pt x="985" y="476"/>
                    <a:pt x="987" y="478"/>
                  </a:cubicBezTo>
                  <a:cubicBezTo>
                    <a:pt x="988" y="479"/>
                    <a:pt x="988" y="481"/>
                    <a:pt x="988" y="482"/>
                  </a:cubicBezTo>
                  <a:cubicBezTo>
                    <a:pt x="988" y="487"/>
                    <a:pt x="988" y="492"/>
                    <a:pt x="986" y="496"/>
                  </a:cubicBezTo>
                  <a:cubicBezTo>
                    <a:pt x="986" y="497"/>
                    <a:pt x="986" y="498"/>
                    <a:pt x="986" y="499"/>
                  </a:cubicBezTo>
                  <a:cubicBezTo>
                    <a:pt x="973" y="508"/>
                    <a:pt x="959" y="516"/>
                    <a:pt x="945" y="523"/>
                  </a:cubicBezTo>
                  <a:cubicBezTo>
                    <a:pt x="946" y="521"/>
                    <a:pt x="946" y="519"/>
                    <a:pt x="947" y="517"/>
                  </a:cubicBezTo>
                  <a:cubicBezTo>
                    <a:pt x="949" y="511"/>
                    <a:pt x="952" y="505"/>
                    <a:pt x="954" y="499"/>
                  </a:cubicBezTo>
                  <a:cubicBezTo>
                    <a:pt x="956" y="494"/>
                    <a:pt x="966" y="472"/>
                    <a:pt x="957" y="469"/>
                  </a:cubicBezTo>
                  <a:cubicBezTo>
                    <a:pt x="956" y="469"/>
                    <a:pt x="956" y="470"/>
                    <a:pt x="957" y="471"/>
                  </a:cubicBezTo>
                  <a:cubicBezTo>
                    <a:pt x="964" y="474"/>
                    <a:pt x="951" y="501"/>
                    <a:pt x="949" y="506"/>
                  </a:cubicBezTo>
                  <a:cubicBezTo>
                    <a:pt x="946" y="512"/>
                    <a:pt x="944" y="519"/>
                    <a:pt x="942" y="525"/>
                  </a:cubicBezTo>
                  <a:cubicBezTo>
                    <a:pt x="938" y="527"/>
                    <a:pt x="935" y="529"/>
                    <a:pt x="931" y="530"/>
                  </a:cubicBezTo>
                  <a:cubicBezTo>
                    <a:pt x="933" y="525"/>
                    <a:pt x="935" y="519"/>
                    <a:pt x="937" y="513"/>
                  </a:cubicBezTo>
                  <a:cubicBezTo>
                    <a:pt x="942" y="498"/>
                    <a:pt x="946" y="484"/>
                    <a:pt x="946" y="468"/>
                  </a:cubicBezTo>
                  <a:cubicBezTo>
                    <a:pt x="946" y="467"/>
                    <a:pt x="944" y="467"/>
                    <a:pt x="944" y="468"/>
                  </a:cubicBezTo>
                  <a:cubicBezTo>
                    <a:pt x="944" y="484"/>
                    <a:pt x="939" y="499"/>
                    <a:pt x="934" y="514"/>
                  </a:cubicBezTo>
                  <a:cubicBezTo>
                    <a:pt x="931" y="520"/>
                    <a:pt x="929" y="526"/>
                    <a:pt x="927" y="533"/>
                  </a:cubicBezTo>
                  <a:cubicBezTo>
                    <a:pt x="926" y="533"/>
                    <a:pt x="925" y="534"/>
                    <a:pt x="923" y="534"/>
                  </a:cubicBezTo>
                  <a:cubicBezTo>
                    <a:pt x="922" y="535"/>
                    <a:pt x="920" y="536"/>
                    <a:pt x="918" y="536"/>
                  </a:cubicBezTo>
                  <a:cubicBezTo>
                    <a:pt x="920" y="529"/>
                    <a:pt x="922" y="521"/>
                    <a:pt x="923" y="513"/>
                  </a:cubicBezTo>
                  <a:cubicBezTo>
                    <a:pt x="925" y="503"/>
                    <a:pt x="928" y="491"/>
                    <a:pt x="920" y="483"/>
                  </a:cubicBezTo>
                  <a:cubicBezTo>
                    <a:pt x="919" y="483"/>
                    <a:pt x="918" y="484"/>
                    <a:pt x="918" y="485"/>
                  </a:cubicBezTo>
                  <a:cubicBezTo>
                    <a:pt x="927" y="494"/>
                    <a:pt x="920" y="512"/>
                    <a:pt x="918" y="524"/>
                  </a:cubicBezTo>
                  <a:cubicBezTo>
                    <a:pt x="918" y="525"/>
                    <a:pt x="916" y="531"/>
                    <a:pt x="914" y="538"/>
                  </a:cubicBezTo>
                  <a:cubicBezTo>
                    <a:pt x="908" y="540"/>
                    <a:pt x="902" y="542"/>
                    <a:pt x="896" y="545"/>
                  </a:cubicBezTo>
                  <a:cubicBezTo>
                    <a:pt x="898" y="537"/>
                    <a:pt x="900" y="530"/>
                    <a:pt x="902" y="522"/>
                  </a:cubicBezTo>
                  <a:cubicBezTo>
                    <a:pt x="905" y="509"/>
                    <a:pt x="906" y="499"/>
                    <a:pt x="906" y="486"/>
                  </a:cubicBezTo>
                  <a:cubicBezTo>
                    <a:pt x="906" y="485"/>
                    <a:pt x="904" y="485"/>
                    <a:pt x="904" y="486"/>
                  </a:cubicBezTo>
                  <a:cubicBezTo>
                    <a:pt x="904" y="501"/>
                    <a:pt x="901" y="514"/>
                    <a:pt x="898" y="528"/>
                  </a:cubicBezTo>
                  <a:cubicBezTo>
                    <a:pt x="896" y="534"/>
                    <a:pt x="894" y="540"/>
                    <a:pt x="892" y="546"/>
                  </a:cubicBezTo>
                  <a:cubicBezTo>
                    <a:pt x="884" y="549"/>
                    <a:pt x="877" y="552"/>
                    <a:pt x="869" y="555"/>
                  </a:cubicBezTo>
                  <a:cubicBezTo>
                    <a:pt x="870" y="551"/>
                    <a:pt x="871" y="547"/>
                    <a:pt x="873" y="543"/>
                  </a:cubicBezTo>
                  <a:cubicBezTo>
                    <a:pt x="876" y="535"/>
                    <a:pt x="885" y="512"/>
                    <a:pt x="869" y="509"/>
                  </a:cubicBezTo>
                  <a:cubicBezTo>
                    <a:pt x="868" y="509"/>
                    <a:pt x="868" y="510"/>
                    <a:pt x="869" y="511"/>
                  </a:cubicBezTo>
                  <a:cubicBezTo>
                    <a:pt x="879" y="513"/>
                    <a:pt x="876" y="527"/>
                    <a:pt x="874" y="533"/>
                  </a:cubicBezTo>
                  <a:cubicBezTo>
                    <a:pt x="872" y="539"/>
                    <a:pt x="869" y="544"/>
                    <a:pt x="868" y="550"/>
                  </a:cubicBezTo>
                  <a:cubicBezTo>
                    <a:pt x="867" y="552"/>
                    <a:pt x="867" y="554"/>
                    <a:pt x="866" y="556"/>
                  </a:cubicBezTo>
                  <a:cubicBezTo>
                    <a:pt x="866" y="556"/>
                    <a:pt x="865" y="556"/>
                    <a:pt x="865" y="556"/>
                  </a:cubicBezTo>
                  <a:cubicBezTo>
                    <a:pt x="863" y="557"/>
                    <a:pt x="861" y="557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5" y="552"/>
                    <a:pt x="852" y="557"/>
                    <a:pt x="849" y="561"/>
                  </a:cubicBezTo>
                  <a:cubicBezTo>
                    <a:pt x="849" y="561"/>
                    <a:pt x="849" y="562"/>
                    <a:pt x="849" y="562"/>
                  </a:cubicBezTo>
                  <a:cubicBezTo>
                    <a:pt x="849" y="555"/>
                    <a:pt x="849" y="549"/>
                    <a:pt x="849" y="543"/>
                  </a:cubicBezTo>
                  <a:cubicBezTo>
                    <a:pt x="849" y="539"/>
                    <a:pt x="848" y="536"/>
                    <a:pt x="846" y="533"/>
                  </a:cubicBezTo>
                  <a:cubicBezTo>
                    <a:pt x="846" y="533"/>
                    <a:pt x="846" y="533"/>
                    <a:pt x="846" y="533"/>
                  </a:cubicBezTo>
                  <a:cubicBezTo>
                    <a:pt x="846" y="528"/>
                    <a:pt x="845" y="523"/>
                    <a:pt x="842" y="517"/>
                  </a:cubicBezTo>
                  <a:cubicBezTo>
                    <a:pt x="841" y="516"/>
                    <a:pt x="839" y="517"/>
                    <a:pt x="840" y="519"/>
                  </a:cubicBezTo>
                  <a:cubicBezTo>
                    <a:pt x="847" y="530"/>
                    <a:pt x="842" y="544"/>
                    <a:pt x="839" y="556"/>
                  </a:cubicBezTo>
                  <a:cubicBezTo>
                    <a:pt x="838" y="559"/>
                    <a:pt x="837" y="562"/>
                    <a:pt x="836" y="566"/>
                  </a:cubicBezTo>
                  <a:cubicBezTo>
                    <a:pt x="832" y="567"/>
                    <a:pt x="829" y="568"/>
                    <a:pt x="825" y="569"/>
                  </a:cubicBezTo>
                  <a:moveTo>
                    <a:pt x="859" y="630"/>
                  </a:moveTo>
                  <a:cubicBezTo>
                    <a:pt x="859" y="631"/>
                    <a:pt x="858" y="631"/>
                    <a:pt x="857" y="632"/>
                  </a:cubicBezTo>
                  <a:cubicBezTo>
                    <a:pt x="856" y="630"/>
                    <a:pt x="855" y="627"/>
                    <a:pt x="853" y="625"/>
                  </a:cubicBezTo>
                  <a:cubicBezTo>
                    <a:pt x="856" y="616"/>
                    <a:pt x="858" y="607"/>
                    <a:pt x="860" y="599"/>
                  </a:cubicBezTo>
                  <a:cubicBezTo>
                    <a:pt x="860" y="598"/>
                    <a:pt x="860" y="597"/>
                    <a:pt x="860" y="597"/>
                  </a:cubicBezTo>
                  <a:cubicBezTo>
                    <a:pt x="861" y="595"/>
                    <a:pt x="863" y="594"/>
                    <a:pt x="864" y="593"/>
                  </a:cubicBezTo>
                  <a:cubicBezTo>
                    <a:pt x="865" y="592"/>
                    <a:pt x="863" y="590"/>
                    <a:pt x="862" y="591"/>
                  </a:cubicBezTo>
                  <a:cubicBezTo>
                    <a:pt x="862" y="591"/>
                    <a:pt x="861" y="592"/>
                    <a:pt x="861" y="592"/>
                  </a:cubicBezTo>
                  <a:cubicBezTo>
                    <a:pt x="861" y="590"/>
                    <a:pt x="861" y="587"/>
                    <a:pt x="862" y="585"/>
                  </a:cubicBezTo>
                  <a:cubicBezTo>
                    <a:pt x="864" y="584"/>
                    <a:pt x="867" y="583"/>
                    <a:pt x="870" y="581"/>
                  </a:cubicBezTo>
                  <a:cubicBezTo>
                    <a:pt x="870" y="586"/>
                    <a:pt x="869" y="590"/>
                    <a:pt x="869" y="594"/>
                  </a:cubicBezTo>
                  <a:cubicBezTo>
                    <a:pt x="867" y="603"/>
                    <a:pt x="863" y="613"/>
                    <a:pt x="861" y="622"/>
                  </a:cubicBezTo>
                  <a:cubicBezTo>
                    <a:pt x="861" y="625"/>
                    <a:pt x="860" y="627"/>
                    <a:pt x="859" y="630"/>
                  </a:cubicBezTo>
                  <a:moveTo>
                    <a:pt x="851" y="561"/>
                  </a:moveTo>
                  <a:cubicBezTo>
                    <a:pt x="853" y="558"/>
                    <a:pt x="855" y="556"/>
                    <a:pt x="858" y="559"/>
                  </a:cubicBezTo>
                  <a:cubicBezTo>
                    <a:pt x="855" y="559"/>
                    <a:pt x="853" y="560"/>
                    <a:pt x="851" y="561"/>
                  </a:cubicBezTo>
                  <a:moveTo>
                    <a:pt x="845" y="552"/>
                  </a:moveTo>
                  <a:cubicBezTo>
                    <a:pt x="845" y="556"/>
                    <a:pt x="845" y="559"/>
                    <a:pt x="845" y="563"/>
                  </a:cubicBezTo>
                  <a:cubicBezTo>
                    <a:pt x="843" y="563"/>
                    <a:pt x="842" y="564"/>
                    <a:pt x="840" y="565"/>
                  </a:cubicBezTo>
                  <a:cubicBezTo>
                    <a:pt x="841" y="558"/>
                    <a:pt x="843" y="552"/>
                    <a:pt x="844" y="545"/>
                  </a:cubicBezTo>
                  <a:cubicBezTo>
                    <a:pt x="845" y="542"/>
                    <a:pt x="845" y="540"/>
                    <a:pt x="845" y="538"/>
                  </a:cubicBezTo>
                  <a:cubicBezTo>
                    <a:pt x="847" y="542"/>
                    <a:pt x="846" y="548"/>
                    <a:pt x="845" y="552"/>
                  </a:cubicBezTo>
                  <a:moveTo>
                    <a:pt x="841" y="594"/>
                  </a:moveTo>
                  <a:cubicBezTo>
                    <a:pt x="841" y="597"/>
                    <a:pt x="840" y="600"/>
                    <a:pt x="840" y="604"/>
                  </a:cubicBezTo>
                  <a:cubicBezTo>
                    <a:pt x="840" y="603"/>
                    <a:pt x="839" y="603"/>
                    <a:pt x="839" y="603"/>
                  </a:cubicBezTo>
                  <a:cubicBezTo>
                    <a:pt x="838" y="601"/>
                    <a:pt x="836" y="598"/>
                    <a:pt x="835" y="596"/>
                  </a:cubicBezTo>
                  <a:cubicBezTo>
                    <a:pt x="837" y="595"/>
                    <a:pt x="839" y="595"/>
                    <a:pt x="841" y="594"/>
                  </a:cubicBezTo>
                  <a:moveTo>
                    <a:pt x="846" y="592"/>
                  </a:moveTo>
                  <a:cubicBezTo>
                    <a:pt x="850" y="590"/>
                    <a:pt x="854" y="588"/>
                    <a:pt x="859" y="586"/>
                  </a:cubicBezTo>
                  <a:cubicBezTo>
                    <a:pt x="858" y="588"/>
                    <a:pt x="858" y="589"/>
                    <a:pt x="858" y="590"/>
                  </a:cubicBezTo>
                  <a:cubicBezTo>
                    <a:pt x="858" y="592"/>
                    <a:pt x="857" y="594"/>
                    <a:pt x="857" y="595"/>
                  </a:cubicBezTo>
                  <a:cubicBezTo>
                    <a:pt x="853" y="599"/>
                    <a:pt x="848" y="603"/>
                    <a:pt x="843" y="607"/>
                  </a:cubicBezTo>
                  <a:cubicBezTo>
                    <a:pt x="844" y="602"/>
                    <a:pt x="845" y="597"/>
                    <a:pt x="846" y="592"/>
                  </a:cubicBezTo>
                  <a:moveTo>
                    <a:pt x="844" y="610"/>
                  </a:moveTo>
                  <a:cubicBezTo>
                    <a:pt x="848" y="607"/>
                    <a:pt x="852" y="603"/>
                    <a:pt x="856" y="600"/>
                  </a:cubicBezTo>
                  <a:cubicBezTo>
                    <a:pt x="855" y="607"/>
                    <a:pt x="853" y="614"/>
                    <a:pt x="851" y="621"/>
                  </a:cubicBezTo>
                  <a:cubicBezTo>
                    <a:pt x="849" y="617"/>
                    <a:pt x="847" y="614"/>
                    <a:pt x="844" y="610"/>
                  </a:cubicBezTo>
                  <a:moveTo>
                    <a:pt x="859" y="633"/>
                  </a:moveTo>
                  <a:cubicBezTo>
                    <a:pt x="859" y="634"/>
                    <a:pt x="859" y="634"/>
                    <a:pt x="858" y="634"/>
                  </a:cubicBezTo>
                  <a:cubicBezTo>
                    <a:pt x="858" y="634"/>
                    <a:pt x="858" y="634"/>
                    <a:pt x="858" y="634"/>
                  </a:cubicBezTo>
                  <a:cubicBezTo>
                    <a:pt x="858" y="634"/>
                    <a:pt x="858" y="634"/>
                    <a:pt x="859" y="633"/>
                  </a:cubicBezTo>
                  <a:moveTo>
                    <a:pt x="877" y="627"/>
                  </a:moveTo>
                  <a:cubicBezTo>
                    <a:pt x="879" y="635"/>
                    <a:pt x="875" y="642"/>
                    <a:pt x="871" y="648"/>
                  </a:cubicBezTo>
                  <a:cubicBezTo>
                    <a:pt x="872" y="645"/>
                    <a:pt x="872" y="642"/>
                    <a:pt x="873" y="639"/>
                  </a:cubicBezTo>
                  <a:cubicBezTo>
                    <a:pt x="875" y="635"/>
                    <a:pt x="876" y="631"/>
                    <a:pt x="877" y="627"/>
                  </a:cubicBezTo>
                  <a:moveTo>
                    <a:pt x="887" y="811"/>
                  </a:moveTo>
                  <a:cubicBezTo>
                    <a:pt x="893" y="808"/>
                    <a:pt x="898" y="805"/>
                    <a:pt x="903" y="803"/>
                  </a:cubicBezTo>
                  <a:cubicBezTo>
                    <a:pt x="902" y="805"/>
                    <a:pt x="901" y="807"/>
                    <a:pt x="900" y="810"/>
                  </a:cubicBezTo>
                  <a:cubicBezTo>
                    <a:pt x="898" y="815"/>
                    <a:pt x="896" y="820"/>
                    <a:pt x="894" y="825"/>
                  </a:cubicBezTo>
                  <a:cubicBezTo>
                    <a:pt x="889" y="827"/>
                    <a:pt x="884" y="830"/>
                    <a:pt x="878" y="832"/>
                  </a:cubicBezTo>
                  <a:cubicBezTo>
                    <a:pt x="878" y="833"/>
                    <a:pt x="877" y="833"/>
                    <a:pt x="877" y="833"/>
                  </a:cubicBezTo>
                  <a:cubicBezTo>
                    <a:pt x="877" y="830"/>
                    <a:pt x="878" y="826"/>
                    <a:pt x="879" y="822"/>
                  </a:cubicBezTo>
                  <a:cubicBezTo>
                    <a:pt x="883" y="821"/>
                    <a:pt x="885" y="816"/>
                    <a:pt x="886" y="813"/>
                  </a:cubicBezTo>
                  <a:cubicBezTo>
                    <a:pt x="886" y="813"/>
                    <a:pt x="887" y="812"/>
                    <a:pt x="887" y="811"/>
                  </a:cubicBezTo>
                  <a:cubicBezTo>
                    <a:pt x="887" y="811"/>
                    <a:pt x="887" y="811"/>
                    <a:pt x="887" y="811"/>
                  </a:cubicBezTo>
                  <a:moveTo>
                    <a:pt x="923" y="802"/>
                  </a:moveTo>
                  <a:cubicBezTo>
                    <a:pt x="923" y="803"/>
                    <a:pt x="922" y="805"/>
                    <a:pt x="922" y="806"/>
                  </a:cubicBezTo>
                  <a:cubicBezTo>
                    <a:pt x="922" y="808"/>
                    <a:pt x="921" y="810"/>
                    <a:pt x="920" y="811"/>
                  </a:cubicBezTo>
                  <a:cubicBezTo>
                    <a:pt x="914" y="814"/>
                    <a:pt x="909" y="817"/>
                    <a:pt x="903" y="820"/>
                  </a:cubicBezTo>
                  <a:cubicBezTo>
                    <a:pt x="903" y="821"/>
                    <a:pt x="902" y="821"/>
                    <a:pt x="901" y="821"/>
                  </a:cubicBezTo>
                  <a:cubicBezTo>
                    <a:pt x="901" y="819"/>
                    <a:pt x="902" y="817"/>
                    <a:pt x="902" y="814"/>
                  </a:cubicBezTo>
                  <a:cubicBezTo>
                    <a:pt x="902" y="814"/>
                    <a:pt x="902" y="814"/>
                    <a:pt x="902" y="813"/>
                  </a:cubicBezTo>
                  <a:cubicBezTo>
                    <a:pt x="904" y="810"/>
                    <a:pt x="905" y="806"/>
                    <a:pt x="906" y="803"/>
                  </a:cubicBezTo>
                  <a:cubicBezTo>
                    <a:pt x="907" y="802"/>
                    <a:pt x="907" y="801"/>
                    <a:pt x="907" y="801"/>
                  </a:cubicBezTo>
                  <a:cubicBezTo>
                    <a:pt x="908" y="800"/>
                    <a:pt x="909" y="800"/>
                    <a:pt x="909" y="800"/>
                  </a:cubicBezTo>
                  <a:cubicBezTo>
                    <a:pt x="916" y="797"/>
                    <a:pt x="922" y="792"/>
                    <a:pt x="929" y="789"/>
                  </a:cubicBezTo>
                  <a:cubicBezTo>
                    <a:pt x="927" y="794"/>
                    <a:pt x="925" y="798"/>
                    <a:pt x="925" y="802"/>
                  </a:cubicBezTo>
                  <a:cubicBezTo>
                    <a:pt x="925" y="802"/>
                    <a:pt x="925" y="802"/>
                    <a:pt x="925" y="802"/>
                  </a:cubicBezTo>
                  <a:cubicBezTo>
                    <a:pt x="925" y="801"/>
                    <a:pt x="923" y="801"/>
                    <a:pt x="923" y="802"/>
                  </a:cubicBezTo>
                  <a:moveTo>
                    <a:pt x="886" y="938"/>
                  </a:moveTo>
                  <a:cubicBezTo>
                    <a:pt x="881" y="941"/>
                    <a:pt x="876" y="944"/>
                    <a:pt x="871" y="947"/>
                  </a:cubicBezTo>
                  <a:cubicBezTo>
                    <a:pt x="873" y="939"/>
                    <a:pt x="875" y="930"/>
                    <a:pt x="877" y="921"/>
                  </a:cubicBezTo>
                  <a:cubicBezTo>
                    <a:pt x="881" y="903"/>
                    <a:pt x="886" y="884"/>
                    <a:pt x="890" y="866"/>
                  </a:cubicBezTo>
                  <a:cubicBezTo>
                    <a:pt x="893" y="864"/>
                    <a:pt x="897" y="861"/>
                    <a:pt x="900" y="860"/>
                  </a:cubicBezTo>
                  <a:cubicBezTo>
                    <a:pt x="898" y="862"/>
                    <a:pt x="896" y="865"/>
                    <a:pt x="894" y="868"/>
                  </a:cubicBezTo>
                  <a:cubicBezTo>
                    <a:pt x="894" y="868"/>
                    <a:pt x="895" y="869"/>
                    <a:pt x="896" y="868"/>
                  </a:cubicBezTo>
                  <a:cubicBezTo>
                    <a:pt x="898" y="865"/>
                    <a:pt x="900" y="862"/>
                    <a:pt x="902" y="859"/>
                  </a:cubicBezTo>
                  <a:cubicBezTo>
                    <a:pt x="903" y="859"/>
                    <a:pt x="904" y="858"/>
                    <a:pt x="904" y="858"/>
                  </a:cubicBezTo>
                  <a:cubicBezTo>
                    <a:pt x="906" y="853"/>
                    <a:pt x="909" y="849"/>
                    <a:pt x="910" y="843"/>
                  </a:cubicBezTo>
                  <a:cubicBezTo>
                    <a:pt x="911" y="842"/>
                    <a:pt x="911" y="841"/>
                    <a:pt x="911" y="840"/>
                  </a:cubicBezTo>
                  <a:cubicBezTo>
                    <a:pt x="915" y="838"/>
                    <a:pt x="918" y="836"/>
                    <a:pt x="918" y="832"/>
                  </a:cubicBezTo>
                  <a:cubicBezTo>
                    <a:pt x="918" y="831"/>
                    <a:pt x="916" y="831"/>
                    <a:pt x="916" y="832"/>
                  </a:cubicBezTo>
                  <a:cubicBezTo>
                    <a:pt x="916" y="834"/>
                    <a:pt x="915" y="835"/>
                    <a:pt x="913" y="837"/>
                  </a:cubicBezTo>
                  <a:cubicBezTo>
                    <a:pt x="915" y="829"/>
                    <a:pt x="918" y="822"/>
                    <a:pt x="922" y="814"/>
                  </a:cubicBezTo>
                  <a:cubicBezTo>
                    <a:pt x="919" y="844"/>
                    <a:pt x="913" y="872"/>
                    <a:pt x="905" y="901"/>
                  </a:cubicBezTo>
                  <a:cubicBezTo>
                    <a:pt x="903" y="911"/>
                    <a:pt x="901" y="921"/>
                    <a:pt x="898" y="931"/>
                  </a:cubicBezTo>
                  <a:cubicBezTo>
                    <a:pt x="894" y="933"/>
                    <a:pt x="890" y="935"/>
                    <a:pt x="886" y="938"/>
                  </a:cubicBezTo>
                  <a:moveTo>
                    <a:pt x="836" y="1004"/>
                  </a:moveTo>
                  <a:cubicBezTo>
                    <a:pt x="836" y="1006"/>
                    <a:pt x="835" y="1008"/>
                    <a:pt x="834" y="1010"/>
                  </a:cubicBezTo>
                  <a:cubicBezTo>
                    <a:pt x="833" y="1011"/>
                    <a:pt x="832" y="1011"/>
                    <a:pt x="831" y="1012"/>
                  </a:cubicBezTo>
                  <a:cubicBezTo>
                    <a:pt x="831" y="1003"/>
                    <a:pt x="833" y="995"/>
                    <a:pt x="835" y="986"/>
                  </a:cubicBezTo>
                  <a:cubicBezTo>
                    <a:pt x="844" y="982"/>
                    <a:pt x="852" y="977"/>
                    <a:pt x="861" y="972"/>
                  </a:cubicBezTo>
                  <a:cubicBezTo>
                    <a:pt x="860" y="974"/>
                    <a:pt x="860" y="976"/>
                    <a:pt x="859" y="977"/>
                  </a:cubicBezTo>
                  <a:cubicBezTo>
                    <a:pt x="856" y="985"/>
                    <a:pt x="852" y="994"/>
                    <a:pt x="851" y="1003"/>
                  </a:cubicBezTo>
                  <a:cubicBezTo>
                    <a:pt x="846" y="1005"/>
                    <a:pt x="842" y="1007"/>
                    <a:pt x="837" y="1009"/>
                  </a:cubicBezTo>
                  <a:cubicBezTo>
                    <a:pt x="838" y="1007"/>
                    <a:pt x="838" y="1006"/>
                    <a:pt x="838" y="1004"/>
                  </a:cubicBezTo>
                  <a:cubicBezTo>
                    <a:pt x="838" y="1003"/>
                    <a:pt x="836" y="1003"/>
                    <a:pt x="836" y="1004"/>
                  </a:cubicBezTo>
                  <a:moveTo>
                    <a:pt x="785" y="991"/>
                  </a:moveTo>
                  <a:cubicBezTo>
                    <a:pt x="785" y="990"/>
                    <a:pt x="786" y="989"/>
                    <a:pt x="786" y="988"/>
                  </a:cubicBezTo>
                  <a:cubicBezTo>
                    <a:pt x="792" y="972"/>
                    <a:pt x="797" y="956"/>
                    <a:pt x="803" y="940"/>
                  </a:cubicBezTo>
                  <a:cubicBezTo>
                    <a:pt x="806" y="932"/>
                    <a:pt x="809" y="923"/>
                    <a:pt x="812" y="914"/>
                  </a:cubicBezTo>
                  <a:cubicBezTo>
                    <a:pt x="819" y="909"/>
                    <a:pt x="826" y="904"/>
                    <a:pt x="833" y="900"/>
                  </a:cubicBezTo>
                  <a:cubicBezTo>
                    <a:pt x="834" y="899"/>
                    <a:pt x="835" y="899"/>
                    <a:pt x="836" y="898"/>
                  </a:cubicBezTo>
                  <a:cubicBezTo>
                    <a:pt x="834" y="904"/>
                    <a:pt x="833" y="910"/>
                    <a:pt x="831" y="915"/>
                  </a:cubicBezTo>
                  <a:cubicBezTo>
                    <a:pt x="825" y="934"/>
                    <a:pt x="818" y="952"/>
                    <a:pt x="812" y="970"/>
                  </a:cubicBezTo>
                  <a:cubicBezTo>
                    <a:pt x="810" y="973"/>
                    <a:pt x="808" y="977"/>
                    <a:pt x="807" y="981"/>
                  </a:cubicBezTo>
                  <a:cubicBezTo>
                    <a:pt x="799" y="985"/>
                    <a:pt x="792" y="988"/>
                    <a:pt x="785" y="991"/>
                  </a:cubicBezTo>
                  <a:moveTo>
                    <a:pt x="777" y="994"/>
                  </a:moveTo>
                  <a:cubicBezTo>
                    <a:pt x="768" y="998"/>
                    <a:pt x="759" y="1003"/>
                    <a:pt x="749" y="1007"/>
                  </a:cubicBezTo>
                  <a:cubicBezTo>
                    <a:pt x="757" y="994"/>
                    <a:pt x="765" y="979"/>
                    <a:pt x="773" y="965"/>
                  </a:cubicBezTo>
                  <a:cubicBezTo>
                    <a:pt x="781" y="951"/>
                    <a:pt x="791" y="938"/>
                    <a:pt x="799" y="924"/>
                  </a:cubicBezTo>
                  <a:cubicBezTo>
                    <a:pt x="799" y="924"/>
                    <a:pt x="800" y="923"/>
                    <a:pt x="800" y="923"/>
                  </a:cubicBezTo>
                  <a:cubicBezTo>
                    <a:pt x="803" y="921"/>
                    <a:pt x="805" y="919"/>
                    <a:pt x="808" y="917"/>
                  </a:cubicBezTo>
                  <a:cubicBezTo>
                    <a:pt x="806" y="922"/>
                    <a:pt x="804" y="927"/>
                    <a:pt x="802" y="932"/>
                  </a:cubicBezTo>
                  <a:cubicBezTo>
                    <a:pt x="796" y="948"/>
                    <a:pt x="790" y="964"/>
                    <a:pt x="785" y="981"/>
                  </a:cubicBezTo>
                  <a:cubicBezTo>
                    <a:pt x="783" y="985"/>
                    <a:pt x="782" y="989"/>
                    <a:pt x="780" y="993"/>
                  </a:cubicBezTo>
                  <a:cubicBezTo>
                    <a:pt x="779" y="994"/>
                    <a:pt x="778" y="994"/>
                    <a:pt x="777" y="994"/>
                  </a:cubicBezTo>
                  <a:moveTo>
                    <a:pt x="902" y="857"/>
                  </a:moveTo>
                  <a:cubicBezTo>
                    <a:pt x="902" y="857"/>
                    <a:pt x="902" y="857"/>
                    <a:pt x="901" y="857"/>
                  </a:cubicBezTo>
                  <a:cubicBezTo>
                    <a:pt x="901" y="856"/>
                    <a:pt x="901" y="856"/>
                    <a:pt x="901" y="856"/>
                  </a:cubicBezTo>
                  <a:cubicBezTo>
                    <a:pt x="897" y="857"/>
                    <a:pt x="895" y="859"/>
                    <a:pt x="891" y="861"/>
                  </a:cubicBezTo>
                  <a:cubicBezTo>
                    <a:pt x="892" y="858"/>
                    <a:pt x="893" y="855"/>
                    <a:pt x="893" y="852"/>
                  </a:cubicBezTo>
                  <a:cubicBezTo>
                    <a:pt x="897" y="849"/>
                    <a:pt x="902" y="846"/>
                    <a:pt x="906" y="843"/>
                  </a:cubicBezTo>
                  <a:cubicBezTo>
                    <a:pt x="907" y="843"/>
                    <a:pt x="907" y="843"/>
                    <a:pt x="908" y="842"/>
                  </a:cubicBezTo>
                  <a:cubicBezTo>
                    <a:pt x="907" y="847"/>
                    <a:pt x="905" y="852"/>
                    <a:pt x="902" y="857"/>
                  </a:cubicBezTo>
                  <a:moveTo>
                    <a:pt x="888" y="863"/>
                  </a:moveTo>
                  <a:cubicBezTo>
                    <a:pt x="885" y="864"/>
                    <a:pt x="882" y="866"/>
                    <a:pt x="879" y="867"/>
                  </a:cubicBezTo>
                  <a:cubicBezTo>
                    <a:pt x="879" y="867"/>
                    <a:pt x="879" y="867"/>
                    <a:pt x="879" y="866"/>
                  </a:cubicBezTo>
                  <a:cubicBezTo>
                    <a:pt x="880" y="866"/>
                    <a:pt x="879" y="865"/>
                    <a:pt x="879" y="865"/>
                  </a:cubicBezTo>
                  <a:cubicBezTo>
                    <a:pt x="880" y="865"/>
                    <a:pt x="881" y="862"/>
                    <a:pt x="883" y="859"/>
                  </a:cubicBezTo>
                  <a:cubicBezTo>
                    <a:pt x="885" y="857"/>
                    <a:pt x="887" y="856"/>
                    <a:pt x="890" y="854"/>
                  </a:cubicBezTo>
                  <a:cubicBezTo>
                    <a:pt x="889" y="857"/>
                    <a:pt x="888" y="860"/>
                    <a:pt x="888" y="863"/>
                  </a:cubicBezTo>
                  <a:moveTo>
                    <a:pt x="858" y="847"/>
                  </a:moveTo>
                  <a:cubicBezTo>
                    <a:pt x="863" y="845"/>
                    <a:pt x="867" y="842"/>
                    <a:pt x="872" y="839"/>
                  </a:cubicBezTo>
                  <a:cubicBezTo>
                    <a:pt x="871" y="844"/>
                    <a:pt x="870" y="849"/>
                    <a:pt x="868" y="853"/>
                  </a:cubicBezTo>
                  <a:cubicBezTo>
                    <a:pt x="867" y="858"/>
                    <a:pt x="866" y="862"/>
                    <a:pt x="864" y="866"/>
                  </a:cubicBezTo>
                  <a:cubicBezTo>
                    <a:pt x="859" y="869"/>
                    <a:pt x="853" y="872"/>
                    <a:pt x="847" y="874"/>
                  </a:cubicBezTo>
                  <a:cubicBezTo>
                    <a:pt x="849" y="867"/>
                    <a:pt x="851" y="860"/>
                    <a:pt x="853" y="853"/>
                  </a:cubicBezTo>
                  <a:cubicBezTo>
                    <a:pt x="855" y="851"/>
                    <a:pt x="856" y="849"/>
                    <a:pt x="858" y="847"/>
                  </a:cubicBezTo>
                  <a:moveTo>
                    <a:pt x="848" y="859"/>
                  </a:moveTo>
                  <a:cubicBezTo>
                    <a:pt x="846" y="865"/>
                    <a:pt x="845" y="870"/>
                    <a:pt x="843" y="876"/>
                  </a:cubicBezTo>
                  <a:cubicBezTo>
                    <a:pt x="842" y="877"/>
                    <a:pt x="841" y="877"/>
                    <a:pt x="839" y="878"/>
                  </a:cubicBezTo>
                  <a:cubicBezTo>
                    <a:pt x="834" y="880"/>
                    <a:pt x="829" y="883"/>
                    <a:pt x="823" y="885"/>
                  </a:cubicBezTo>
                  <a:cubicBezTo>
                    <a:pt x="831" y="877"/>
                    <a:pt x="838" y="869"/>
                    <a:pt x="846" y="861"/>
                  </a:cubicBezTo>
                  <a:cubicBezTo>
                    <a:pt x="847" y="860"/>
                    <a:pt x="848" y="859"/>
                    <a:pt x="849" y="858"/>
                  </a:cubicBezTo>
                  <a:cubicBezTo>
                    <a:pt x="848" y="858"/>
                    <a:pt x="848" y="859"/>
                    <a:pt x="848" y="859"/>
                  </a:cubicBezTo>
                  <a:moveTo>
                    <a:pt x="815" y="894"/>
                  </a:moveTo>
                  <a:cubicBezTo>
                    <a:pt x="814" y="900"/>
                    <a:pt x="812" y="905"/>
                    <a:pt x="810" y="910"/>
                  </a:cubicBezTo>
                  <a:cubicBezTo>
                    <a:pt x="809" y="911"/>
                    <a:pt x="808" y="911"/>
                    <a:pt x="807" y="912"/>
                  </a:cubicBezTo>
                  <a:cubicBezTo>
                    <a:pt x="810" y="907"/>
                    <a:pt x="813" y="902"/>
                    <a:pt x="813" y="897"/>
                  </a:cubicBezTo>
                  <a:cubicBezTo>
                    <a:pt x="814" y="896"/>
                    <a:pt x="815" y="895"/>
                    <a:pt x="815" y="894"/>
                  </a:cubicBezTo>
                  <a:moveTo>
                    <a:pt x="820" y="892"/>
                  </a:moveTo>
                  <a:cubicBezTo>
                    <a:pt x="820" y="891"/>
                    <a:pt x="820" y="891"/>
                    <a:pt x="820" y="890"/>
                  </a:cubicBezTo>
                  <a:cubicBezTo>
                    <a:pt x="826" y="888"/>
                    <a:pt x="832" y="885"/>
                    <a:pt x="838" y="882"/>
                  </a:cubicBezTo>
                  <a:cubicBezTo>
                    <a:pt x="839" y="882"/>
                    <a:pt x="840" y="881"/>
                    <a:pt x="841" y="881"/>
                  </a:cubicBezTo>
                  <a:cubicBezTo>
                    <a:pt x="840" y="884"/>
                    <a:pt x="839" y="888"/>
                    <a:pt x="838" y="891"/>
                  </a:cubicBezTo>
                  <a:cubicBezTo>
                    <a:pt x="837" y="892"/>
                    <a:pt x="836" y="892"/>
                    <a:pt x="836" y="893"/>
                  </a:cubicBezTo>
                  <a:cubicBezTo>
                    <a:pt x="828" y="897"/>
                    <a:pt x="821" y="902"/>
                    <a:pt x="815" y="907"/>
                  </a:cubicBezTo>
                  <a:cubicBezTo>
                    <a:pt x="816" y="902"/>
                    <a:pt x="818" y="897"/>
                    <a:pt x="820" y="892"/>
                  </a:cubicBezTo>
                  <a:moveTo>
                    <a:pt x="845" y="879"/>
                  </a:moveTo>
                  <a:cubicBezTo>
                    <a:pt x="851" y="877"/>
                    <a:pt x="857" y="874"/>
                    <a:pt x="863" y="871"/>
                  </a:cubicBezTo>
                  <a:cubicBezTo>
                    <a:pt x="862" y="873"/>
                    <a:pt x="862" y="875"/>
                    <a:pt x="861" y="877"/>
                  </a:cubicBezTo>
                  <a:cubicBezTo>
                    <a:pt x="860" y="877"/>
                    <a:pt x="859" y="878"/>
                    <a:pt x="858" y="879"/>
                  </a:cubicBezTo>
                  <a:cubicBezTo>
                    <a:pt x="853" y="883"/>
                    <a:pt x="848" y="886"/>
                    <a:pt x="842" y="889"/>
                  </a:cubicBezTo>
                  <a:cubicBezTo>
                    <a:pt x="843" y="886"/>
                    <a:pt x="844" y="883"/>
                    <a:pt x="845" y="879"/>
                  </a:cubicBezTo>
                  <a:moveTo>
                    <a:pt x="867" y="869"/>
                  </a:moveTo>
                  <a:cubicBezTo>
                    <a:pt x="870" y="867"/>
                    <a:pt x="874" y="865"/>
                    <a:pt x="877" y="863"/>
                  </a:cubicBezTo>
                  <a:cubicBezTo>
                    <a:pt x="877" y="863"/>
                    <a:pt x="877" y="863"/>
                    <a:pt x="878" y="862"/>
                  </a:cubicBezTo>
                  <a:cubicBezTo>
                    <a:pt x="877" y="864"/>
                    <a:pt x="877" y="865"/>
                    <a:pt x="876" y="867"/>
                  </a:cubicBezTo>
                  <a:cubicBezTo>
                    <a:pt x="876" y="867"/>
                    <a:pt x="877" y="868"/>
                    <a:pt x="877" y="868"/>
                  </a:cubicBezTo>
                  <a:cubicBezTo>
                    <a:pt x="875" y="869"/>
                    <a:pt x="873" y="870"/>
                    <a:pt x="871" y="870"/>
                  </a:cubicBezTo>
                  <a:cubicBezTo>
                    <a:pt x="869" y="872"/>
                    <a:pt x="867" y="873"/>
                    <a:pt x="866" y="874"/>
                  </a:cubicBezTo>
                  <a:cubicBezTo>
                    <a:pt x="866" y="872"/>
                    <a:pt x="866" y="871"/>
                    <a:pt x="867" y="869"/>
                  </a:cubicBezTo>
                  <a:moveTo>
                    <a:pt x="885" y="853"/>
                  </a:moveTo>
                  <a:cubicBezTo>
                    <a:pt x="886" y="852"/>
                    <a:pt x="886" y="852"/>
                    <a:pt x="886" y="851"/>
                  </a:cubicBezTo>
                  <a:cubicBezTo>
                    <a:pt x="888" y="847"/>
                    <a:pt x="890" y="843"/>
                    <a:pt x="892" y="839"/>
                  </a:cubicBezTo>
                  <a:cubicBezTo>
                    <a:pt x="893" y="836"/>
                    <a:pt x="894" y="834"/>
                    <a:pt x="895" y="831"/>
                  </a:cubicBezTo>
                  <a:cubicBezTo>
                    <a:pt x="894" y="837"/>
                    <a:pt x="892" y="843"/>
                    <a:pt x="891" y="849"/>
                  </a:cubicBezTo>
                  <a:cubicBezTo>
                    <a:pt x="889" y="850"/>
                    <a:pt x="887" y="851"/>
                    <a:pt x="885" y="853"/>
                  </a:cubicBezTo>
                  <a:moveTo>
                    <a:pt x="888" y="841"/>
                  </a:moveTo>
                  <a:cubicBezTo>
                    <a:pt x="885" y="846"/>
                    <a:pt x="882" y="851"/>
                    <a:pt x="880" y="856"/>
                  </a:cubicBezTo>
                  <a:cubicBezTo>
                    <a:pt x="877" y="859"/>
                    <a:pt x="873" y="861"/>
                    <a:pt x="869" y="863"/>
                  </a:cubicBezTo>
                  <a:cubicBezTo>
                    <a:pt x="869" y="863"/>
                    <a:pt x="869" y="864"/>
                    <a:pt x="868" y="864"/>
                  </a:cubicBezTo>
                  <a:cubicBezTo>
                    <a:pt x="869" y="860"/>
                    <a:pt x="870" y="856"/>
                    <a:pt x="872" y="853"/>
                  </a:cubicBezTo>
                  <a:cubicBezTo>
                    <a:pt x="873" y="847"/>
                    <a:pt x="874" y="842"/>
                    <a:pt x="876" y="837"/>
                  </a:cubicBezTo>
                  <a:cubicBezTo>
                    <a:pt x="881" y="834"/>
                    <a:pt x="887" y="831"/>
                    <a:pt x="893" y="828"/>
                  </a:cubicBezTo>
                  <a:cubicBezTo>
                    <a:pt x="891" y="832"/>
                    <a:pt x="890" y="837"/>
                    <a:pt x="888" y="841"/>
                  </a:cubicBezTo>
                  <a:moveTo>
                    <a:pt x="862" y="842"/>
                  </a:moveTo>
                  <a:cubicBezTo>
                    <a:pt x="867" y="836"/>
                    <a:pt x="872" y="830"/>
                    <a:pt x="876" y="824"/>
                  </a:cubicBezTo>
                  <a:cubicBezTo>
                    <a:pt x="875" y="827"/>
                    <a:pt x="874" y="831"/>
                    <a:pt x="873" y="835"/>
                  </a:cubicBezTo>
                  <a:cubicBezTo>
                    <a:pt x="870" y="837"/>
                    <a:pt x="866" y="840"/>
                    <a:pt x="862" y="842"/>
                  </a:cubicBezTo>
                  <a:moveTo>
                    <a:pt x="880" y="818"/>
                  </a:moveTo>
                  <a:cubicBezTo>
                    <a:pt x="882" y="816"/>
                    <a:pt x="883" y="815"/>
                    <a:pt x="883" y="813"/>
                  </a:cubicBezTo>
                  <a:cubicBezTo>
                    <a:pt x="882" y="815"/>
                    <a:pt x="881" y="818"/>
                    <a:pt x="880" y="819"/>
                  </a:cubicBezTo>
                  <a:cubicBezTo>
                    <a:pt x="880" y="819"/>
                    <a:pt x="880" y="818"/>
                    <a:pt x="880" y="818"/>
                  </a:cubicBezTo>
                  <a:moveTo>
                    <a:pt x="812" y="899"/>
                  </a:moveTo>
                  <a:cubicBezTo>
                    <a:pt x="810" y="904"/>
                    <a:pt x="806" y="908"/>
                    <a:pt x="803" y="913"/>
                  </a:cubicBezTo>
                  <a:cubicBezTo>
                    <a:pt x="802" y="914"/>
                    <a:pt x="801" y="916"/>
                    <a:pt x="801" y="917"/>
                  </a:cubicBezTo>
                  <a:cubicBezTo>
                    <a:pt x="797" y="919"/>
                    <a:pt x="794" y="921"/>
                    <a:pt x="791" y="924"/>
                  </a:cubicBezTo>
                  <a:cubicBezTo>
                    <a:pt x="798" y="915"/>
                    <a:pt x="805" y="907"/>
                    <a:pt x="812" y="899"/>
                  </a:cubicBezTo>
                  <a:moveTo>
                    <a:pt x="811" y="979"/>
                  </a:moveTo>
                  <a:cubicBezTo>
                    <a:pt x="814" y="972"/>
                    <a:pt x="817" y="966"/>
                    <a:pt x="819" y="960"/>
                  </a:cubicBezTo>
                  <a:cubicBezTo>
                    <a:pt x="825" y="943"/>
                    <a:pt x="832" y="925"/>
                    <a:pt x="837" y="907"/>
                  </a:cubicBezTo>
                  <a:cubicBezTo>
                    <a:pt x="838" y="903"/>
                    <a:pt x="839" y="899"/>
                    <a:pt x="840" y="896"/>
                  </a:cubicBezTo>
                  <a:cubicBezTo>
                    <a:pt x="844" y="893"/>
                    <a:pt x="848" y="891"/>
                    <a:pt x="852" y="889"/>
                  </a:cubicBezTo>
                  <a:cubicBezTo>
                    <a:pt x="855" y="887"/>
                    <a:pt x="857" y="885"/>
                    <a:pt x="859" y="884"/>
                  </a:cubicBezTo>
                  <a:cubicBezTo>
                    <a:pt x="857" y="893"/>
                    <a:pt x="854" y="903"/>
                    <a:pt x="852" y="913"/>
                  </a:cubicBezTo>
                  <a:cubicBezTo>
                    <a:pt x="847" y="931"/>
                    <a:pt x="844" y="949"/>
                    <a:pt x="838" y="966"/>
                  </a:cubicBezTo>
                  <a:cubicBezTo>
                    <a:pt x="829" y="970"/>
                    <a:pt x="820" y="975"/>
                    <a:pt x="811" y="979"/>
                  </a:cubicBezTo>
                  <a:moveTo>
                    <a:pt x="843" y="963"/>
                  </a:moveTo>
                  <a:cubicBezTo>
                    <a:pt x="849" y="945"/>
                    <a:pt x="853" y="925"/>
                    <a:pt x="857" y="906"/>
                  </a:cubicBezTo>
                  <a:cubicBezTo>
                    <a:pt x="859" y="898"/>
                    <a:pt x="861" y="889"/>
                    <a:pt x="864" y="880"/>
                  </a:cubicBezTo>
                  <a:cubicBezTo>
                    <a:pt x="865" y="879"/>
                    <a:pt x="867" y="878"/>
                    <a:pt x="868" y="877"/>
                  </a:cubicBezTo>
                  <a:cubicBezTo>
                    <a:pt x="874" y="874"/>
                    <a:pt x="880" y="871"/>
                    <a:pt x="885" y="869"/>
                  </a:cubicBezTo>
                  <a:cubicBezTo>
                    <a:pt x="886" y="868"/>
                    <a:pt x="886" y="868"/>
                    <a:pt x="886" y="868"/>
                  </a:cubicBezTo>
                  <a:cubicBezTo>
                    <a:pt x="882" y="887"/>
                    <a:pt x="877" y="907"/>
                    <a:pt x="872" y="926"/>
                  </a:cubicBezTo>
                  <a:cubicBezTo>
                    <a:pt x="871" y="934"/>
                    <a:pt x="869" y="942"/>
                    <a:pt x="867" y="950"/>
                  </a:cubicBezTo>
                  <a:cubicBezTo>
                    <a:pt x="859" y="955"/>
                    <a:pt x="851" y="959"/>
                    <a:pt x="843" y="963"/>
                  </a:cubicBezTo>
                  <a:moveTo>
                    <a:pt x="919" y="815"/>
                  </a:moveTo>
                  <a:cubicBezTo>
                    <a:pt x="915" y="823"/>
                    <a:pt x="912" y="831"/>
                    <a:pt x="909" y="839"/>
                  </a:cubicBezTo>
                  <a:cubicBezTo>
                    <a:pt x="904" y="842"/>
                    <a:pt x="899" y="844"/>
                    <a:pt x="896" y="846"/>
                  </a:cubicBezTo>
                  <a:cubicBezTo>
                    <a:pt x="896" y="846"/>
                    <a:pt x="895" y="846"/>
                    <a:pt x="894" y="847"/>
                  </a:cubicBezTo>
                  <a:cubicBezTo>
                    <a:pt x="896" y="839"/>
                    <a:pt x="898" y="832"/>
                    <a:pt x="900" y="824"/>
                  </a:cubicBezTo>
                  <a:cubicBezTo>
                    <a:pt x="900" y="824"/>
                    <a:pt x="901" y="824"/>
                    <a:pt x="902" y="823"/>
                  </a:cubicBezTo>
                  <a:cubicBezTo>
                    <a:pt x="908" y="820"/>
                    <a:pt x="913" y="816"/>
                    <a:pt x="919" y="813"/>
                  </a:cubicBezTo>
                  <a:cubicBezTo>
                    <a:pt x="919" y="814"/>
                    <a:pt x="919" y="814"/>
                    <a:pt x="919" y="815"/>
                  </a:cubicBezTo>
                  <a:moveTo>
                    <a:pt x="893" y="775"/>
                  </a:moveTo>
                  <a:cubicBezTo>
                    <a:pt x="894" y="774"/>
                    <a:pt x="895" y="773"/>
                    <a:pt x="895" y="773"/>
                  </a:cubicBezTo>
                  <a:cubicBezTo>
                    <a:pt x="894" y="776"/>
                    <a:pt x="893" y="780"/>
                    <a:pt x="893" y="783"/>
                  </a:cubicBezTo>
                  <a:cubicBezTo>
                    <a:pt x="893" y="780"/>
                    <a:pt x="893" y="778"/>
                    <a:pt x="893" y="775"/>
                  </a:cubicBezTo>
                  <a:moveTo>
                    <a:pt x="732" y="1003"/>
                  </a:moveTo>
                  <a:cubicBezTo>
                    <a:pt x="749" y="979"/>
                    <a:pt x="766" y="956"/>
                    <a:pt x="784" y="934"/>
                  </a:cubicBezTo>
                  <a:cubicBezTo>
                    <a:pt x="788" y="931"/>
                    <a:pt x="791" y="928"/>
                    <a:pt x="795" y="926"/>
                  </a:cubicBezTo>
                  <a:cubicBezTo>
                    <a:pt x="795" y="927"/>
                    <a:pt x="794" y="928"/>
                    <a:pt x="793" y="929"/>
                  </a:cubicBezTo>
                  <a:cubicBezTo>
                    <a:pt x="785" y="942"/>
                    <a:pt x="776" y="954"/>
                    <a:pt x="769" y="967"/>
                  </a:cubicBezTo>
                  <a:cubicBezTo>
                    <a:pt x="761" y="980"/>
                    <a:pt x="754" y="993"/>
                    <a:pt x="747" y="1006"/>
                  </a:cubicBezTo>
                  <a:cubicBezTo>
                    <a:pt x="746" y="1007"/>
                    <a:pt x="745" y="1008"/>
                    <a:pt x="744" y="1010"/>
                  </a:cubicBezTo>
                  <a:cubicBezTo>
                    <a:pt x="738" y="1013"/>
                    <a:pt x="732" y="1016"/>
                    <a:pt x="725" y="1020"/>
                  </a:cubicBezTo>
                  <a:cubicBezTo>
                    <a:pt x="725" y="1013"/>
                    <a:pt x="728" y="1007"/>
                    <a:pt x="732" y="1003"/>
                  </a:cubicBezTo>
                  <a:moveTo>
                    <a:pt x="794" y="1028"/>
                  </a:moveTo>
                  <a:cubicBezTo>
                    <a:pt x="784" y="1032"/>
                    <a:pt x="774" y="1036"/>
                    <a:pt x="764" y="1039"/>
                  </a:cubicBezTo>
                  <a:cubicBezTo>
                    <a:pt x="755" y="1041"/>
                    <a:pt x="746" y="1043"/>
                    <a:pt x="737" y="1044"/>
                  </a:cubicBezTo>
                  <a:cubicBezTo>
                    <a:pt x="732" y="1045"/>
                    <a:pt x="728" y="1045"/>
                    <a:pt x="723" y="1044"/>
                  </a:cubicBezTo>
                  <a:cubicBezTo>
                    <a:pt x="721" y="1044"/>
                    <a:pt x="719" y="1041"/>
                    <a:pt x="717" y="1039"/>
                  </a:cubicBezTo>
                  <a:cubicBezTo>
                    <a:pt x="719" y="1037"/>
                    <a:pt x="720" y="1034"/>
                    <a:pt x="722" y="1033"/>
                  </a:cubicBezTo>
                  <a:cubicBezTo>
                    <a:pt x="726" y="1031"/>
                    <a:pt x="730" y="1031"/>
                    <a:pt x="734" y="1030"/>
                  </a:cubicBezTo>
                  <a:cubicBezTo>
                    <a:pt x="731" y="1034"/>
                    <a:pt x="728" y="1038"/>
                    <a:pt x="724" y="1041"/>
                  </a:cubicBezTo>
                  <a:cubicBezTo>
                    <a:pt x="724" y="1042"/>
                    <a:pt x="725" y="1043"/>
                    <a:pt x="726" y="1043"/>
                  </a:cubicBezTo>
                  <a:cubicBezTo>
                    <a:pt x="730" y="1039"/>
                    <a:pt x="734" y="1034"/>
                    <a:pt x="738" y="1028"/>
                  </a:cubicBezTo>
                  <a:cubicBezTo>
                    <a:pt x="749" y="1023"/>
                    <a:pt x="761" y="1019"/>
                    <a:pt x="773" y="1014"/>
                  </a:cubicBezTo>
                  <a:cubicBezTo>
                    <a:pt x="773" y="1017"/>
                    <a:pt x="772" y="1019"/>
                    <a:pt x="771" y="1022"/>
                  </a:cubicBezTo>
                  <a:cubicBezTo>
                    <a:pt x="770" y="1023"/>
                    <a:pt x="770" y="1023"/>
                    <a:pt x="770" y="1025"/>
                  </a:cubicBezTo>
                  <a:cubicBezTo>
                    <a:pt x="769" y="1026"/>
                    <a:pt x="771" y="1027"/>
                    <a:pt x="772" y="1026"/>
                  </a:cubicBezTo>
                  <a:cubicBezTo>
                    <a:pt x="775" y="1022"/>
                    <a:pt x="776" y="1017"/>
                    <a:pt x="778" y="1012"/>
                  </a:cubicBezTo>
                  <a:cubicBezTo>
                    <a:pt x="786" y="1009"/>
                    <a:pt x="794" y="1005"/>
                    <a:pt x="802" y="1002"/>
                  </a:cubicBezTo>
                  <a:cubicBezTo>
                    <a:pt x="802" y="1002"/>
                    <a:pt x="803" y="1003"/>
                    <a:pt x="803" y="1004"/>
                  </a:cubicBezTo>
                  <a:cubicBezTo>
                    <a:pt x="803" y="1005"/>
                    <a:pt x="805" y="1006"/>
                    <a:pt x="806" y="1005"/>
                  </a:cubicBezTo>
                  <a:cubicBezTo>
                    <a:pt x="807" y="1003"/>
                    <a:pt x="808" y="1001"/>
                    <a:pt x="809" y="999"/>
                  </a:cubicBezTo>
                  <a:cubicBezTo>
                    <a:pt x="816" y="995"/>
                    <a:pt x="823" y="992"/>
                    <a:pt x="830" y="989"/>
                  </a:cubicBezTo>
                  <a:cubicBezTo>
                    <a:pt x="828" y="997"/>
                    <a:pt x="826" y="1005"/>
                    <a:pt x="827" y="1014"/>
                  </a:cubicBezTo>
                  <a:cubicBezTo>
                    <a:pt x="816" y="1018"/>
                    <a:pt x="805" y="1024"/>
                    <a:pt x="794" y="1028"/>
                  </a:cubicBezTo>
                  <a:moveTo>
                    <a:pt x="856" y="1002"/>
                  </a:moveTo>
                  <a:cubicBezTo>
                    <a:pt x="858" y="991"/>
                    <a:pt x="862" y="981"/>
                    <a:pt x="865" y="970"/>
                  </a:cubicBezTo>
                  <a:cubicBezTo>
                    <a:pt x="865" y="970"/>
                    <a:pt x="865" y="970"/>
                    <a:pt x="866" y="969"/>
                  </a:cubicBezTo>
                  <a:cubicBezTo>
                    <a:pt x="875" y="964"/>
                    <a:pt x="884" y="959"/>
                    <a:pt x="893" y="953"/>
                  </a:cubicBezTo>
                  <a:cubicBezTo>
                    <a:pt x="889" y="965"/>
                    <a:pt x="885" y="977"/>
                    <a:pt x="886" y="989"/>
                  </a:cubicBezTo>
                  <a:cubicBezTo>
                    <a:pt x="882" y="990"/>
                    <a:pt x="879" y="992"/>
                    <a:pt x="875" y="994"/>
                  </a:cubicBezTo>
                  <a:cubicBezTo>
                    <a:pt x="869" y="996"/>
                    <a:pt x="862" y="999"/>
                    <a:pt x="856" y="1002"/>
                  </a:cubicBezTo>
                  <a:moveTo>
                    <a:pt x="1307" y="681"/>
                  </a:moveTo>
                  <a:cubicBezTo>
                    <a:pt x="1302" y="689"/>
                    <a:pt x="1296" y="697"/>
                    <a:pt x="1290" y="705"/>
                  </a:cubicBezTo>
                  <a:cubicBezTo>
                    <a:pt x="1278" y="720"/>
                    <a:pt x="1266" y="735"/>
                    <a:pt x="1253" y="749"/>
                  </a:cubicBezTo>
                  <a:cubicBezTo>
                    <a:pt x="1241" y="760"/>
                    <a:pt x="1228" y="771"/>
                    <a:pt x="1216" y="781"/>
                  </a:cubicBezTo>
                  <a:cubicBezTo>
                    <a:pt x="1173" y="814"/>
                    <a:pt x="1125" y="842"/>
                    <a:pt x="1083" y="877"/>
                  </a:cubicBezTo>
                  <a:cubicBezTo>
                    <a:pt x="1067" y="890"/>
                    <a:pt x="1048" y="899"/>
                    <a:pt x="1030" y="910"/>
                  </a:cubicBezTo>
                  <a:cubicBezTo>
                    <a:pt x="1018" y="918"/>
                    <a:pt x="1005" y="924"/>
                    <a:pt x="994" y="933"/>
                  </a:cubicBezTo>
                  <a:cubicBezTo>
                    <a:pt x="973" y="949"/>
                    <a:pt x="950" y="960"/>
                    <a:pt x="927" y="970"/>
                  </a:cubicBezTo>
                  <a:cubicBezTo>
                    <a:pt x="914" y="975"/>
                    <a:pt x="901" y="981"/>
                    <a:pt x="889" y="987"/>
                  </a:cubicBezTo>
                  <a:cubicBezTo>
                    <a:pt x="890" y="975"/>
                    <a:pt x="894" y="963"/>
                    <a:pt x="897" y="951"/>
                  </a:cubicBezTo>
                  <a:cubicBezTo>
                    <a:pt x="898" y="950"/>
                    <a:pt x="899" y="950"/>
                    <a:pt x="900" y="949"/>
                  </a:cubicBezTo>
                  <a:cubicBezTo>
                    <a:pt x="906" y="946"/>
                    <a:pt x="912" y="942"/>
                    <a:pt x="918" y="939"/>
                  </a:cubicBezTo>
                  <a:cubicBezTo>
                    <a:pt x="918" y="939"/>
                    <a:pt x="918" y="939"/>
                    <a:pt x="918" y="939"/>
                  </a:cubicBezTo>
                  <a:cubicBezTo>
                    <a:pt x="916" y="947"/>
                    <a:pt x="915" y="961"/>
                    <a:pt x="910" y="967"/>
                  </a:cubicBezTo>
                  <a:cubicBezTo>
                    <a:pt x="909" y="968"/>
                    <a:pt x="911" y="970"/>
                    <a:pt x="912" y="969"/>
                  </a:cubicBezTo>
                  <a:cubicBezTo>
                    <a:pt x="918" y="964"/>
                    <a:pt x="918" y="955"/>
                    <a:pt x="919" y="948"/>
                  </a:cubicBezTo>
                  <a:cubicBezTo>
                    <a:pt x="920" y="944"/>
                    <a:pt x="921" y="940"/>
                    <a:pt x="922" y="937"/>
                  </a:cubicBezTo>
                  <a:cubicBezTo>
                    <a:pt x="926" y="934"/>
                    <a:pt x="931" y="932"/>
                    <a:pt x="935" y="929"/>
                  </a:cubicBezTo>
                  <a:cubicBezTo>
                    <a:pt x="935" y="931"/>
                    <a:pt x="934" y="933"/>
                    <a:pt x="933" y="935"/>
                  </a:cubicBezTo>
                  <a:cubicBezTo>
                    <a:pt x="931" y="941"/>
                    <a:pt x="929" y="947"/>
                    <a:pt x="927" y="952"/>
                  </a:cubicBezTo>
                  <a:cubicBezTo>
                    <a:pt x="926" y="955"/>
                    <a:pt x="925" y="958"/>
                    <a:pt x="924" y="961"/>
                  </a:cubicBezTo>
                  <a:cubicBezTo>
                    <a:pt x="924" y="964"/>
                    <a:pt x="925" y="964"/>
                    <a:pt x="926" y="966"/>
                  </a:cubicBezTo>
                  <a:cubicBezTo>
                    <a:pt x="926" y="965"/>
                    <a:pt x="925" y="965"/>
                    <a:pt x="924" y="966"/>
                  </a:cubicBezTo>
                  <a:cubicBezTo>
                    <a:pt x="924" y="966"/>
                    <a:pt x="924" y="967"/>
                    <a:pt x="924" y="967"/>
                  </a:cubicBezTo>
                  <a:cubicBezTo>
                    <a:pt x="924" y="968"/>
                    <a:pt x="926" y="969"/>
                    <a:pt x="926" y="968"/>
                  </a:cubicBezTo>
                  <a:cubicBezTo>
                    <a:pt x="928" y="955"/>
                    <a:pt x="934" y="943"/>
                    <a:pt x="938" y="931"/>
                  </a:cubicBezTo>
                  <a:cubicBezTo>
                    <a:pt x="938" y="930"/>
                    <a:pt x="939" y="928"/>
                    <a:pt x="939" y="927"/>
                  </a:cubicBezTo>
                  <a:cubicBezTo>
                    <a:pt x="944" y="925"/>
                    <a:pt x="948" y="922"/>
                    <a:pt x="953" y="919"/>
                  </a:cubicBezTo>
                  <a:cubicBezTo>
                    <a:pt x="952" y="923"/>
                    <a:pt x="951" y="927"/>
                    <a:pt x="951" y="932"/>
                  </a:cubicBezTo>
                  <a:cubicBezTo>
                    <a:pt x="951" y="934"/>
                    <a:pt x="954" y="933"/>
                    <a:pt x="954" y="932"/>
                  </a:cubicBezTo>
                  <a:cubicBezTo>
                    <a:pt x="955" y="929"/>
                    <a:pt x="956" y="927"/>
                    <a:pt x="957" y="925"/>
                  </a:cubicBezTo>
                  <a:cubicBezTo>
                    <a:pt x="958" y="924"/>
                    <a:pt x="957" y="923"/>
                    <a:pt x="957" y="923"/>
                  </a:cubicBezTo>
                  <a:cubicBezTo>
                    <a:pt x="956" y="924"/>
                    <a:pt x="956" y="924"/>
                    <a:pt x="956" y="924"/>
                  </a:cubicBezTo>
                  <a:cubicBezTo>
                    <a:pt x="956" y="922"/>
                    <a:pt x="957" y="919"/>
                    <a:pt x="958" y="917"/>
                  </a:cubicBezTo>
                  <a:cubicBezTo>
                    <a:pt x="959" y="916"/>
                    <a:pt x="960" y="916"/>
                    <a:pt x="961" y="915"/>
                  </a:cubicBezTo>
                  <a:cubicBezTo>
                    <a:pt x="978" y="906"/>
                    <a:pt x="995" y="897"/>
                    <a:pt x="1012" y="889"/>
                  </a:cubicBezTo>
                  <a:cubicBezTo>
                    <a:pt x="1013" y="889"/>
                    <a:pt x="1013" y="889"/>
                    <a:pt x="1013" y="889"/>
                  </a:cubicBezTo>
                  <a:cubicBezTo>
                    <a:pt x="1013" y="889"/>
                    <a:pt x="1013" y="888"/>
                    <a:pt x="1013" y="888"/>
                  </a:cubicBezTo>
                  <a:cubicBezTo>
                    <a:pt x="1016" y="887"/>
                    <a:pt x="1018" y="886"/>
                    <a:pt x="1020" y="885"/>
                  </a:cubicBezTo>
                  <a:cubicBezTo>
                    <a:pt x="1031" y="879"/>
                    <a:pt x="1041" y="874"/>
                    <a:pt x="1053" y="869"/>
                  </a:cubicBezTo>
                  <a:cubicBezTo>
                    <a:pt x="1065" y="864"/>
                    <a:pt x="1077" y="857"/>
                    <a:pt x="1088" y="848"/>
                  </a:cubicBezTo>
                  <a:cubicBezTo>
                    <a:pt x="1097" y="840"/>
                    <a:pt x="1107" y="833"/>
                    <a:pt x="1117" y="826"/>
                  </a:cubicBezTo>
                  <a:cubicBezTo>
                    <a:pt x="1137" y="814"/>
                    <a:pt x="1154" y="798"/>
                    <a:pt x="1171" y="782"/>
                  </a:cubicBezTo>
                  <a:cubicBezTo>
                    <a:pt x="1189" y="765"/>
                    <a:pt x="1209" y="750"/>
                    <a:pt x="1228" y="733"/>
                  </a:cubicBezTo>
                  <a:cubicBezTo>
                    <a:pt x="1240" y="723"/>
                    <a:pt x="1250" y="711"/>
                    <a:pt x="1261" y="700"/>
                  </a:cubicBezTo>
                  <a:cubicBezTo>
                    <a:pt x="1264" y="697"/>
                    <a:pt x="1267" y="693"/>
                    <a:pt x="1270" y="689"/>
                  </a:cubicBezTo>
                  <a:cubicBezTo>
                    <a:pt x="1267" y="686"/>
                    <a:pt x="1267" y="686"/>
                    <a:pt x="1267" y="686"/>
                  </a:cubicBezTo>
                  <a:cubicBezTo>
                    <a:pt x="1259" y="693"/>
                    <a:pt x="1252" y="700"/>
                    <a:pt x="1244" y="707"/>
                  </a:cubicBezTo>
                  <a:cubicBezTo>
                    <a:pt x="1227" y="724"/>
                    <a:pt x="1210" y="741"/>
                    <a:pt x="1191" y="757"/>
                  </a:cubicBezTo>
                  <a:cubicBezTo>
                    <a:pt x="1177" y="768"/>
                    <a:pt x="1160" y="777"/>
                    <a:pt x="1145" y="788"/>
                  </a:cubicBezTo>
                  <a:cubicBezTo>
                    <a:pt x="1120" y="806"/>
                    <a:pt x="1094" y="822"/>
                    <a:pt x="1071" y="843"/>
                  </a:cubicBezTo>
                  <a:cubicBezTo>
                    <a:pt x="1063" y="851"/>
                    <a:pt x="1051" y="856"/>
                    <a:pt x="1041" y="862"/>
                  </a:cubicBezTo>
                  <a:cubicBezTo>
                    <a:pt x="1035" y="866"/>
                    <a:pt x="1028" y="868"/>
                    <a:pt x="1022" y="871"/>
                  </a:cubicBezTo>
                  <a:cubicBezTo>
                    <a:pt x="1020" y="872"/>
                    <a:pt x="1019" y="873"/>
                    <a:pt x="1017" y="874"/>
                  </a:cubicBezTo>
                  <a:cubicBezTo>
                    <a:pt x="1018" y="868"/>
                    <a:pt x="1019" y="862"/>
                    <a:pt x="1020" y="856"/>
                  </a:cubicBezTo>
                  <a:cubicBezTo>
                    <a:pt x="1021" y="850"/>
                    <a:pt x="1022" y="843"/>
                    <a:pt x="1018" y="837"/>
                  </a:cubicBezTo>
                  <a:cubicBezTo>
                    <a:pt x="1017" y="836"/>
                    <a:pt x="1015" y="837"/>
                    <a:pt x="1016" y="839"/>
                  </a:cubicBezTo>
                  <a:cubicBezTo>
                    <a:pt x="1021" y="846"/>
                    <a:pt x="1017" y="855"/>
                    <a:pt x="1016" y="864"/>
                  </a:cubicBezTo>
                  <a:cubicBezTo>
                    <a:pt x="1015" y="865"/>
                    <a:pt x="1015" y="870"/>
                    <a:pt x="1014" y="876"/>
                  </a:cubicBezTo>
                  <a:cubicBezTo>
                    <a:pt x="998" y="885"/>
                    <a:pt x="981" y="893"/>
                    <a:pt x="964" y="900"/>
                  </a:cubicBezTo>
                  <a:cubicBezTo>
                    <a:pt x="967" y="894"/>
                    <a:pt x="969" y="888"/>
                    <a:pt x="971" y="882"/>
                  </a:cubicBezTo>
                  <a:cubicBezTo>
                    <a:pt x="973" y="874"/>
                    <a:pt x="976" y="866"/>
                    <a:pt x="979" y="858"/>
                  </a:cubicBezTo>
                  <a:cubicBezTo>
                    <a:pt x="980" y="854"/>
                    <a:pt x="981" y="852"/>
                    <a:pt x="978" y="848"/>
                  </a:cubicBezTo>
                  <a:cubicBezTo>
                    <a:pt x="978" y="848"/>
                    <a:pt x="978" y="848"/>
                    <a:pt x="977" y="848"/>
                  </a:cubicBezTo>
                  <a:cubicBezTo>
                    <a:pt x="975" y="850"/>
                    <a:pt x="973" y="851"/>
                    <a:pt x="971" y="854"/>
                  </a:cubicBezTo>
                  <a:cubicBezTo>
                    <a:pt x="970" y="854"/>
                    <a:pt x="971" y="855"/>
                    <a:pt x="971" y="854"/>
                  </a:cubicBezTo>
                  <a:cubicBezTo>
                    <a:pt x="979" y="846"/>
                    <a:pt x="977" y="856"/>
                    <a:pt x="975" y="860"/>
                  </a:cubicBezTo>
                  <a:cubicBezTo>
                    <a:pt x="973" y="863"/>
                    <a:pt x="973" y="864"/>
                    <a:pt x="972" y="867"/>
                  </a:cubicBezTo>
                  <a:cubicBezTo>
                    <a:pt x="969" y="876"/>
                    <a:pt x="967" y="885"/>
                    <a:pt x="963" y="893"/>
                  </a:cubicBezTo>
                  <a:cubicBezTo>
                    <a:pt x="962" y="896"/>
                    <a:pt x="960" y="899"/>
                    <a:pt x="959" y="903"/>
                  </a:cubicBezTo>
                  <a:cubicBezTo>
                    <a:pt x="954" y="905"/>
                    <a:pt x="949" y="907"/>
                    <a:pt x="944" y="909"/>
                  </a:cubicBezTo>
                  <a:cubicBezTo>
                    <a:pt x="946" y="902"/>
                    <a:pt x="948" y="895"/>
                    <a:pt x="950" y="887"/>
                  </a:cubicBezTo>
                  <a:cubicBezTo>
                    <a:pt x="957" y="861"/>
                    <a:pt x="965" y="834"/>
                    <a:pt x="960" y="806"/>
                  </a:cubicBezTo>
                  <a:cubicBezTo>
                    <a:pt x="960" y="805"/>
                    <a:pt x="958" y="805"/>
                    <a:pt x="958" y="806"/>
                  </a:cubicBezTo>
                  <a:cubicBezTo>
                    <a:pt x="964" y="837"/>
                    <a:pt x="953" y="867"/>
                    <a:pt x="945" y="896"/>
                  </a:cubicBezTo>
                  <a:cubicBezTo>
                    <a:pt x="943" y="901"/>
                    <a:pt x="942" y="905"/>
                    <a:pt x="941" y="910"/>
                  </a:cubicBezTo>
                  <a:cubicBezTo>
                    <a:pt x="936" y="912"/>
                    <a:pt x="931" y="914"/>
                    <a:pt x="926" y="916"/>
                  </a:cubicBezTo>
                  <a:cubicBezTo>
                    <a:pt x="927" y="912"/>
                    <a:pt x="928" y="908"/>
                    <a:pt x="929" y="904"/>
                  </a:cubicBezTo>
                  <a:cubicBezTo>
                    <a:pt x="933" y="889"/>
                    <a:pt x="938" y="874"/>
                    <a:pt x="941" y="858"/>
                  </a:cubicBezTo>
                  <a:cubicBezTo>
                    <a:pt x="943" y="843"/>
                    <a:pt x="941" y="829"/>
                    <a:pt x="940" y="814"/>
                  </a:cubicBezTo>
                  <a:cubicBezTo>
                    <a:pt x="940" y="813"/>
                    <a:pt x="938" y="813"/>
                    <a:pt x="938" y="814"/>
                  </a:cubicBezTo>
                  <a:cubicBezTo>
                    <a:pt x="939" y="829"/>
                    <a:pt x="941" y="844"/>
                    <a:pt x="938" y="859"/>
                  </a:cubicBezTo>
                  <a:cubicBezTo>
                    <a:pt x="935" y="873"/>
                    <a:pt x="930" y="886"/>
                    <a:pt x="927" y="900"/>
                  </a:cubicBezTo>
                  <a:cubicBezTo>
                    <a:pt x="925" y="906"/>
                    <a:pt x="924" y="912"/>
                    <a:pt x="922" y="918"/>
                  </a:cubicBezTo>
                  <a:cubicBezTo>
                    <a:pt x="916" y="921"/>
                    <a:pt x="909" y="925"/>
                    <a:pt x="902" y="928"/>
                  </a:cubicBezTo>
                  <a:cubicBezTo>
                    <a:pt x="905" y="917"/>
                    <a:pt x="908" y="906"/>
                    <a:pt x="910" y="894"/>
                  </a:cubicBezTo>
                  <a:cubicBezTo>
                    <a:pt x="917" y="867"/>
                    <a:pt x="923" y="839"/>
                    <a:pt x="924" y="811"/>
                  </a:cubicBezTo>
                  <a:cubicBezTo>
                    <a:pt x="924" y="811"/>
                    <a:pt x="925" y="811"/>
                    <a:pt x="925" y="810"/>
                  </a:cubicBezTo>
                  <a:cubicBezTo>
                    <a:pt x="926" y="810"/>
                    <a:pt x="925" y="810"/>
                    <a:pt x="925" y="810"/>
                  </a:cubicBezTo>
                  <a:cubicBezTo>
                    <a:pt x="924" y="810"/>
                    <a:pt x="924" y="810"/>
                    <a:pt x="924" y="810"/>
                  </a:cubicBezTo>
                  <a:cubicBezTo>
                    <a:pt x="924" y="810"/>
                    <a:pt x="924" y="810"/>
                    <a:pt x="924" y="809"/>
                  </a:cubicBezTo>
                  <a:cubicBezTo>
                    <a:pt x="924" y="809"/>
                    <a:pt x="924" y="809"/>
                    <a:pt x="924" y="809"/>
                  </a:cubicBezTo>
                  <a:cubicBezTo>
                    <a:pt x="929" y="798"/>
                    <a:pt x="933" y="786"/>
                    <a:pt x="936" y="775"/>
                  </a:cubicBezTo>
                  <a:cubicBezTo>
                    <a:pt x="939" y="766"/>
                    <a:pt x="942" y="757"/>
                    <a:pt x="939" y="748"/>
                  </a:cubicBezTo>
                  <a:cubicBezTo>
                    <a:pt x="939" y="748"/>
                    <a:pt x="939" y="748"/>
                    <a:pt x="938" y="748"/>
                  </a:cubicBezTo>
                  <a:cubicBezTo>
                    <a:pt x="938" y="748"/>
                    <a:pt x="938" y="748"/>
                    <a:pt x="937" y="748"/>
                  </a:cubicBezTo>
                  <a:cubicBezTo>
                    <a:pt x="937" y="748"/>
                    <a:pt x="937" y="748"/>
                    <a:pt x="937" y="748"/>
                  </a:cubicBezTo>
                  <a:cubicBezTo>
                    <a:pt x="937" y="749"/>
                    <a:pt x="937" y="749"/>
                    <a:pt x="937" y="750"/>
                  </a:cubicBezTo>
                  <a:cubicBezTo>
                    <a:pt x="937" y="750"/>
                    <a:pt x="937" y="750"/>
                    <a:pt x="937" y="750"/>
                  </a:cubicBezTo>
                  <a:cubicBezTo>
                    <a:pt x="938" y="751"/>
                    <a:pt x="938" y="753"/>
                    <a:pt x="939" y="754"/>
                  </a:cubicBezTo>
                  <a:cubicBezTo>
                    <a:pt x="938" y="756"/>
                    <a:pt x="938" y="758"/>
                    <a:pt x="938" y="760"/>
                  </a:cubicBezTo>
                  <a:cubicBezTo>
                    <a:pt x="938" y="762"/>
                    <a:pt x="937" y="763"/>
                    <a:pt x="937" y="765"/>
                  </a:cubicBezTo>
                  <a:cubicBezTo>
                    <a:pt x="935" y="771"/>
                    <a:pt x="934" y="776"/>
                    <a:pt x="932" y="782"/>
                  </a:cubicBezTo>
                  <a:cubicBezTo>
                    <a:pt x="932" y="784"/>
                    <a:pt x="931" y="786"/>
                    <a:pt x="930" y="788"/>
                  </a:cubicBezTo>
                  <a:cubicBezTo>
                    <a:pt x="923" y="789"/>
                    <a:pt x="917" y="793"/>
                    <a:pt x="911" y="796"/>
                  </a:cubicBezTo>
                  <a:cubicBezTo>
                    <a:pt x="910" y="796"/>
                    <a:pt x="910" y="797"/>
                    <a:pt x="909" y="797"/>
                  </a:cubicBezTo>
                  <a:cubicBezTo>
                    <a:pt x="916" y="778"/>
                    <a:pt x="924" y="759"/>
                    <a:pt x="924" y="738"/>
                  </a:cubicBezTo>
                  <a:cubicBezTo>
                    <a:pt x="924" y="737"/>
                    <a:pt x="922" y="737"/>
                    <a:pt x="922" y="738"/>
                  </a:cubicBezTo>
                  <a:cubicBezTo>
                    <a:pt x="921" y="759"/>
                    <a:pt x="913" y="780"/>
                    <a:pt x="905" y="799"/>
                  </a:cubicBezTo>
                  <a:cubicBezTo>
                    <a:pt x="899" y="802"/>
                    <a:pt x="894" y="804"/>
                    <a:pt x="889" y="807"/>
                  </a:cubicBezTo>
                  <a:cubicBezTo>
                    <a:pt x="892" y="798"/>
                    <a:pt x="896" y="789"/>
                    <a:pt x="897" y="780"/>
                  </a:cubicBezTo>
                  <a:cubicBezTo>
                    <a:pt x="898" y="777"/>
                    <a:pt x="899" y="773"/>
                    <a:pt x="900" y="770"/>
                  </a:cubicBezTo>
                  <a:cubicBezTo>
                    <a:pt x="902" y="767"/>
                    <a:pt x="904" y="765"/>
                    <a:pt x="906" y="763"/>
                  </a:cubicBezTo>
                  <a:cubicBezTo>
                    <a:pt x="907" y="761"/>
                    <a:pt x="905" y="760"/>
                    <a:pt x="904" y="761"/>
                  </a:cubicBezTo>
                  <a:cubicBezTo>
                    <a:pt x="903" y="762"/>
                    <a:pt x="902" y="764"/>
                    <a:pt x="901" y="765"/>
                  </a:cubicBezTo>
                  <a:cubicBezTo>
                    <a:pt x="904" y="756"/>
                    <a:pt x="908" y="747"/>
                    <a:pt x="910" y="738"/>
                  </a:cubicBezTo>
                  <a:cubicBezTo>
                    <a:pt x="912" y="731"/>
                    <a:pt x="914" y="724"/>
                    <a:pt x="915" y="718"/>
                  </a:cubicBezTo>
                  <a:cubicBezTo>
                    <a:pt x="916" y="712"/>
                    <a:pt x="918" y="706"/>
                    <a:pt x="918" y="700"/>
                  </a:cubicBezTo>
                  <a:cubicBezTo>
                    <a:pt x="918" y="698"/>
                    <a:pt x="916" y="698"/>
                    <a:pt x="916" y="700"/>
                  </a:cubicBezTo>
                  <a:cubicBezTo>
                    <a:pt x="916" y="706"/>
                    <a:pt x="914" y="712"/>
                    <a:pt x="913" y="717"/>
                  </a:cubicBezTo>
                  <a:cubicBezTo>
                    <a:pt x="912" y="723"/>
                    <a:pt x="910" y="728"/>
                    <a:pt x="909" y="733"/>
                  </a:cubicBezTo>
                  <a:cubicBezTo>
                    <a:pt x="905" y="745"/>
                    <a:pt x="901" y="756"/>
                    <a:pt x="897" y="768"/>
                  </a:cubicBezTo>
                  <a:cubicBezTo>
                    <a:pt x="897" y="768"/>
                    <a:pt x="897" y="768"/>
                    <a:pt x="897" y="768"/>
                  </a:cubicBezTo>
                  <a:cubicBezTo>
                    <a:pt x="896" y="769"/>
                    <a:pt x="895" y="770"/>
                    <a:pt x="893" y="771"/>
                  </a:cubicBezTo>
                  <a:cubicBezTo>
                    <a:pt x="894" y="768"/>
                    <a:pt x="894" y="766"/>
                    <a:pt x="894" y="763"/>
                  </a:cubicBezTo>
                  <a:cubicBezTo>
                    <a:pt x="894" y="758"/>
                    <a:pt x="893" y="753"/>
                    <a:pt x="893" y="748"/>
                  </a:cubicBezTo>
                  <a:cubicBezTo>
                    <a:pt x="894" y="743"/>
                    <a:pt x="895" y="738"/>
                    <a:pt x="896" y="733"/>
                  </a:cubicBezTo>
                  <a:cubicBezTo>
                    <a:pt x="899" y="715"/>
                    <a:pt x="907" y="697"/>
                    <a:pt x="906" y="678"/>
                  </a:cubicBezTo>
                  <a:cubicBezTo>
                    <a:pt x="905" y="677"/>
                    <a:pt x="905" y="677"/>
                    <a:pt x="904" y="678"/>
                  </a:cubicBezTo>
                  <a:cubicBezTo>
                    <a:pt x="903" y="699"/>
                    <a:pt x="895" y="718"/>
                    <a:pt x="891" y="738"/>
                  </a:cubicBezTo>
                  <a:cubicBezTo>
                    <a:pt x="891" y="734"/>
                    <a:pt x="890" y="731"/>
                    <a:pt x="889" y="727"/>
                  </a:cubicBezTo>
                  <a:cubicBezTo>
                    <a:pt x="891" y="718"/>
                    <a:pt x="892" y="709"/>
                    <a:pt x="894" y="700"/>
                  </a:cubicBezTo>
                  <a:cubicBezTo>
                    <a:pt x="898" y="680"/>
                    <a:pt x="905" y="660"/>
                    <a:pt x="900" y="640"/>
                  </a:cubicBezTo>
                  <a:cubicBezTo>
                    <a:pt x="900" y="638"/>
                    <a:pt x="898" y="639"/>
                    <a:pt x="898" y="640"/>
                  </a:cubicBezTo>
                  <a:cubicBezTo>
                    <a:pt x="903" y="663"/>
                    <a:pt x="894" y="685"/>
                    <a:pt x="890" y="707"/>
                  </a:cubicBezTo>
                  <a:cubicBezTo>
                    <a:pt x="889" y="711"/>
                    <a:pt x="888" y="715"/>
                    <a:pt x="888" y="719"/>
                  </a:cubicBezTo>
                  <a:cubicBezTo>
                    <a:pt x="885" y="708"/>
                    <a:pt x="882" y="698"/>
                    <a:pt x="879" y="688"/>
                  </a:cubicBezTo>
                  <a:cubicBezTo>
                    <a:pt x="879" y="685"/>
                    <a:pt x="880" y="683"/>
                    <a:pt x="881" y="680"/>
                  </a:cubicBezTo>
                  <a:cubicBezTo>
                    <a:pt x="886" y="657"/>
                    <a:pt x="892" y="635"/>
                    <a:pt x="892" y="612"/>
                  </a:cubicBezTo>
                  <a:cubicBezTo>
                    <a:pt x="892" y="610"/>
                    <a:pt x="890" y="610"/>
                    <a:pt x="890" y="612"/>
                  </a:cubicBezTo>
                  <a:cubicBezTo>
                    <a:pt x="889" y="634"/>
                    <a:pt x="883" y="654"/>
                    <a:pt x="878" y="675"/>
                  </a:cubicBezTo>
                  <a:cubicBezTo>
                    <a:pt x="878" y="677"/>
                    <a:pt x="877" y="679"/>
                    <a:pt x="877" y="681"/>
                  </a:cubicBezTo>
                  <a:cubicBezTo>
                    <a:pt x="877" y="681"/>
                    <a:pt x="876" y="680"/>
                    <a:pt x="876" y="680"/>
                  </a:cubicBezTo>
                  <a:cubicBezTo>
                    <a:pt x="874" y="672"/>
                    <a:pt x="871" y="664"/>
                    <a:pt x="868" y="656"/>
                  </a:cubicBezTo>
                  <a:cubicBezTo>
                    <a:pt x="869" y="655"/>
                    <a:pt x="869" y="654"/>
                    <a:pt x="869" y="653"/>
                  </a:cubicBezTo>
                  <a:cubicBezTo>
                    <a:pt x="878" y="645"/>
                    <a:pt x="883" y="636"/>
                    <a:pt x="878" y="624"/>
                  </a:cubicBezTo>
                  <a:cubicBezTo>
                    <a:pt x="878" y="623"/>
                    <a:pt x="878" y="623"/>
                    <a:pt x="878" y="623"/>
                  </a:cubicBezTo>
                  <a:cubicBezTo>
                    <a:pt x="881" y="610"/>
                    <a:pt x="882" y="597"/>
                    <a:pt x="882" y="584"/>
                  </a:cubicBezTo>
                  <a:cubicBezTo>
                    <a:pt x="882" y="583"/>
                    <a:pt x="880" y="583"/>
                    <a:pt x="880" y="584"/>
                  </a:cubicBezTo>
                  <a:cubicBezTo>
                    <a:pt x="879" y="604"/>
                    <a:pt x="875" y="623"/>
                    <a:pt x="869" y="642"/>
                  </a:cubicBezTo>
                  <a:cubicBezTo>
                    <a:pt x="868" y="645"/>
                    <a:pt x="867" y="648"/>
                    <a:pt x="866" y="651"/>
                  </a:cubicBezTo>
                  <a:cubicBezTo>
                    <a:pt x="864" y="647"/>
                    <a:pt x="863" y="643"/>
                    <a:pt x="861" y="639"/>
                  </a:cubicBezTo>
                  <a:cubicBezTo>
                    <a:pt x="861" y="636"/>
                    <a:pt x="862" y="633"/>
                    <a:pt x="863" y="630"/>
                  </a:cubicBezTo>
                  <a:cubicBezTo>
                    <a:pt x="866" y="627"/>
                    <a:pt x="870" y="624"/>
                    <a:pt x="874" y="621"/>
                  </a:cubicBezTo>
                  <a:cubicBezTo>
                    <a:pt x="875" y="620"/>
                    <a:pt x="873" y="618"/>
                    <a:pt x="872" y="619"/>
                  </a:cubicBezTo>
                  <a:cubicBezTo>
                    <a:pt x="869" y="622"/>
                    <a:pt x="866" y="624"/>
                    <a:pt x="863" y="627"/>
                  </a:cubicBezTo>
                  <a:cubicBezTo>
                    <a:pt x="864" y="623"/>
                    <a:pt x="865" y="620"/>
                    <a:pt x="866" y="616"/>
                  </a:cubicBezTo>
                  <a:cubicBezTo>
                    <a:pt x="868" y="608"/>
                    <a:pt x="871" y="600"/>
                    <a:pt x="872" y="591"/>
                  </a:cubicBezTo>
                  <a:cubicBezTo>
                    <a:pt x="872" y="587"/>
                    <a:pt x="873" y="584"/>
                    <a:pt x="872" y="580"/>
                  </a:cubicBezTo>
                  <a:cubicBezTo>
                    <a:pt x="884" y="575"/>
                    <a:pt x="895" y="571"/>
                    <a:pt x="907" y="566"/>
                  </a:cubicBezTo>
                  <a:cubicBezTo>
                    <a:pt x="907" y="566"/>
                    <a:pt x="908" y="567"/>
                    <a:pt x="908" y="568"/>
                  </a:cubicBezTo>
                  <a:cubicBezTo>
                    <a:pt x="918" y="600"/>
                    <a:pt x="936" y="628"/>
                    <a:pt x="951" y="657"/>
                  </a:cubicBezTo>
                  <a:cubicBezTo>
                    <a:pt x="961" y="678"/>
                    <a:pt x="979" y="693"/>
                    <a:pt x="998" y="706"/>
                  </a:cubicBezTo>
                  <a:cubicBezTo>
                    <a:pt x="1003" y="710"/>
                    <a:pt x="1010" y="712"/>
                    <a:pt x="1016" y="713"/>
                  </a:cubicBezTo>
                  <a:cubicBezTo>
                    <a:pt x="1017" y="718"/>
                    <a:pt x="1018" y="723"/>
                    <a:pt x="1020" y="728"/>
                  </a:cubicBezTo>
                  <a:cubicBezTo>
                    <a:pt x="1022" y="734"/>
                    <a:pt x="1031" y="753"/>
                    <a:pt x="1020" y="754"/>
                  </a:cubicBezTo>
                  <a:cubicBezTo>
                    <a:pt x="1014" y="755"/>
                    <a:pt x="1009" y="747"/>
                    <a:pt x="1005" y="742"/>
                  </a:cubicBezTo>
                  <a:cubicBezTo>
                    <a:pt x="1001" y="735"/>
                    <a:pt x="995" y="721"/>
                    <a:pt x="994" y="712"/>
                  </a:cubicBezTo>
                  <a:cubicBezTo>
                    <a:pt x="994" y="711"/>
                    <a:pt x="992" y="711"/>
                    <a:pt x="992" y="712"/>
                  </a:cubicBezTo>
                  <a:cubicBezTo>
                    <a:pt x="993" y="718"/>
                    <a:pt x="995" y="724"/>
                    <a:pt x="998" y="730"/>
                  </a:cubicBezTo>
                  <a:cubicBezTo>
                    <a:pt x="999" y="735"/>
                    <a:pt x="1001" y="741"/>
                    <a:pt x="1004" y="746"/>
                  </a:cubicBezTo>
                  <a:cubicBezTo>
                    <a:pt x="1008" y="751"/>
                    <a:pt x="1013" y="759"/>
                    <a:pt x="1020" y="759"/>
                  </a:cubicBezTo>
                  <a:cubicBezTo>
                    <a:pt x="1027" y="759"/>
                    <a:pt x="1030" y="751"/>
                    <a:pt x="1029" y="745"/>
                  </a:cubicBezTo>
                  <a:cubicBezTo>
                    <a:pt x="1028" y="740"/>
                    <a:pt x="1025" y="734"/>
                    <a:pt x="1023" y="729"/>
                  </a:cubicBezTo>
                  <a:cubicBezTo>
                    <a:pt x="1022" y="726"/>
                    <a:pt x="1020" y="723"/>
                    <a:pt x="1019" y="719"/>
                  </a:cubicBezTo>
                  <a:cubicBezTo>
                    <a:pt x="1019" y="717"/>
                    <a:pt x="1019" y="715"/>
                    <a:pt x="1019" y="714"/>
                  </a:cubicBezTo>
                  <a:cubicBezTo>
                    <a:pt x="1021" y="714"/>
                    <a:pt x="1023" y="714"/>
                    <a:pt x="1024" y="714"/>
                  </a:cubicBezTo>
                  <a:cubicBezTo>
                    <a:pt x="1041" y="717"/>
                    <a:pt x="1057" y="715"/>
                    <a:pt x="1073" y="713"/>
                  </a:cubicBezTo>
                  <a:cubicBezTo>
                    <a:pt x="1072" y="721"/>
                    <a:pt x="1067" y="728"/>
                    <a:pt x="1062" y="735"/>
                  </a:cubicBezTo>
                  <a:cubicBezTo>
                    <a:pt x="1060" y="736"/>
                    <a:pt x="1063" y="739"/>
                    <a:pt x="1064" y="737"/>
                  </a:cubicBezTo>
                  <a:cubicBezTo>
                    <a:pt x="1071" y="730"/>
                    <a:pt x="1075" y="722"/>
                    <a:pt x="1076" y="712"/>
                  </a:cubicBezTo>
                  <a:cubicBezTo>
                    <a:pt x="1080" y="712"/>
                    <a:pt x="1084" y="711"/>
                    <a:pt x="1088" y="710"/>
                  </a:cubicBezTo>
                  <a:cubicBezTo>
                    <a:pt x="1107" y="707"/>
                    <a:pt x="1126" y="704"/>
                    <a:pt x="1145" y="702"/>
                  </a:cubicBezTo>
                  <a:cubicBezTo>
                    <a:pt x="1175" y="699"/>
                    <a:pt x="1204" y="689"/>
                    <a:pt x="1232" y="681"/>
                  </a:cubicBezTo>
                  <a:cubicBezTo>
                    <a:pt x="1251" y="676"/>
                    <a:pt x="1270" y="670"/>
                    <a:pt x="1290" y="665"/>
                  </a:cubicBezTo>
                  <a:cubicBezTo>
                    <a:pt x="1291" y="664"/>
                    <a:pt x="1293" y="664"/>
                    <a:pt x="1295" y="663"/>
                  </a:cubicBezTo>
                  <a:cubicBezTo>
                    <a:pt x="1299" y="663"/>
                    <a:pt x="1305" y="662"/>
                    <a:pt x="1308" y="664"/>
                  </a:cubicBezTo>
                  <a:cubicBezTo>
                    <a:pt x="1312" y="669"/>
                    <a:pt x="1311" y="676"/>
                    <a:pt x="1307" y="6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-53975" y="1266824"/>
              <a:ext cx="3321050" cy="4365626"/>
            </a:xfrm>
            <a:custGeom>
              <a:avLst/>
              <a:gdLst>
                <a:gd name="T0" fmla="*/ 781 w 885"/>
                <a:gd name="T1" fmla="*/ 622 h 1163"/>
                <a:gd name="T2" fmla="*/ 554 w 885"/>
                <a:gd name="T3" fmla="*/ 712 h 1163"/>
                <a:gd name="T4" fmla="*/ 398 w 885"/>
                <a:gd name="T5" fmla="*/ 742 h 1163"/>
                <a:gd name="T6" fmla="*/ 265 w 885"/>
                <a:gd name="T7" fmla="*/ 827 h 1163"/>
                <a:gd name="T8" fmla="*/ 95 w 885"/>
                <a:gd name="T9" fmla="*/ 783 h 1163"/>
                <a:gd name="T10" fmla="*/ 61 w 885"/>
                <a:gd name="T11" fmla="*/ 856 h 1163"/>
                <a:gd name="T12" fmla="*/ 13 w 885"/>
                <a:gd name="T13" fmla="*/ 1153 h 1163"/>
                <a:gd name="T14" fmla="*/ 507 w 885"/>
                <a:gd name="T15" fmla="*/ 956 h 1163"/>
                <a:gd name="T16" fmla="*/ 790 w 885"/>
                <a:gd name="T17" fmla="*/ 859 h 1163"/>
                <a:gd name="T18" fmla="*/ 812 w 885"/>
                <a:gd name="T19" fmla="*/ 737 h 1163"/>
                <a:gd name="T20" fmla="*/ 704 w 885"/>
                <a:gd name="T21" fmla="*/ 825 h 1163"/>
                <a:gd name="T22" fmla="*/ 553 w 885"/>
                <a:gd name="T23" fmla="*/ 915 h 1163"/>
                <a:gd name="T24" fmla="*/ 440 w 885"/>
                <a:gd name="T25" fmla="*/ 944 h 1163"/>
                <a:gd name="T26" fmla="*/ 319 w 885"/>
                <a:gd name="T27" fmla="*/ 985 h 1163"/>
                <a:gd name="T28" fmla="*/ 229 w 885"/>
                <a:gd name="T29" fmla="*/ 1015 h 1163"/>
                <a:gd name="T30" fmla="*/ 83 w 885"/>
                <a:gd name="T31" fmla="*/ 1030 h 1163"/>
                <a:gd name="T32" fmla="*/ 101 w 885"/>
                <a:gd name="T33" fmla="*/ 996 h 1163"/>
                <a:gd name="T34" fmla="*/ 226 w 885"/>
                <a:gd name="T35" fmla="*/ 939 h 1163"/>
                <a:gd name="T36" fmla="*/ 464 w 885"/>
                <a:gd name="T37" fmla="*/ 875 h 1163"/>
                <a:gd name="T38" fmla="*/ 602 w 885"/>
                <a:gd name="T39" fmla="*/ 808 h 1163"/>
                <a:gd name="T40" fmla="*/ 718 w 885"/>
                <a:gd name="T41" fmla="*/ 757 h 1163"/>
                <a:gd name="T42" fmla="*/ 749 w 885"/>
                <a:gd name="T43" fmla="*/ 777 h 1163"/>
                <a:gd name="T44" fmla="*/ 453 w 885"/>
                <a:gd name="T45" fmla="*/ 918 h 1163"/>
                <a:gd name="T46" fmla="*/ 717 w 885"/>
                <a:gd name="T47" fmla="*/ 775 h 1163"/>
                <a:gd name="T48" fmla="*/ 622 w 885"/>
                <a:gd name="T49" fmla="*/ 815 h 1163"/>
                <a:gd name="T50" fmla="*/ 585 w 885"/>
                <a:gd name="T51" fmla="*/ 863 h 1163"/>
                <a:gd name="T52" fmla="*/ 715 w 885"/>
                <a:gd name="T53" fmla="*/ 799 h 1163"/>
                <a:gd name="T54" fmla="*/ 699 w 885"/>
                <a:gd name="T55" fmla="*/ 744 h 1163"/>
                <a:gd name="T56" fmla="*/ 646 w 885"/>
                <a:gd name="T57" fmla="*/ 767 h 1163"/>
                <a:gd name="T58" fmla="*/ 491 w 885"/>
                <a:gd name="T59" fmla="*/ 860 h 1163"/>
                <a:gd name="T60" fmla="*/ 144 w 885"/>
                <a:gd name="T61" fmla="*/ 968 h 1163"/>
                <a:gd name="T62" fmla="*/ 113 w 885"/>
                <a:gd name="T63" fmla="*/ 998 h 1163"/>
                <a:gd name="T64" fmla="*/ 191 w 885"/>
                <a:gd name="T65" fmla="*/ 1017 h 1163"/>
                <a:gd name="T66" fmla="*/ 170 w 885"/>
                <a:gd name="T67" fmla="*/ 1032 h 1163"/>
                <a:gd name="T68" fmla="*/ 325 w 885"/>
                <a:gd name="T69" fmla="*/ 915 h 1163"/>
                <a:gd name="T70" fmla="*/ 286 w 885"/>
                <a:gd name="T71" fmla="*/ 976 h 1163"/>
                <a:gd name="T72" fmla="*/ 316 w 885"/>
                <a:gd name="T73" fmla="*/ 1007 h 1163"/>
                <a:gd name="T74" fmla="*/ 432 w 885"/>
                <a:gd name="T75" fmla="*/ 892 h 1163"/>
                <a:gd name="T76" fmla="*/ 326 w 885"/>
                <a:gd name="T77" fmla="*/ 856 h 1163"/>
                <a:gd name="T78" fmla="*/ 278 w 885"/>
                <a:gd name="T79" fmla="*/ 932 h 1163"/>
                <a:gd name="T80" fmla="*/ 224 w 885"/>
                <a:gd name="T81" fmla="*/ 926 h 1163"/>
                <a:gd name="T82" fmla="*/ 119 w 885"/>
                <a:gd name="T83" fmla="*/ 960 h 1163"/>
                <a:gd name="T84" fmla="*/ 162 w 885"/>
                <a:gd name="T85" fmla="*/ 1052 h 1163"/>
                <a:gd name="T86" fmla="*/ 275 w 885"/>
                <a:gd name="T87" fmla="*/ 1000 h 1163"/>
                <a:gd name="T88" fmla="*/ 417 w 885"/>
                <a:gd name="T89" fmla="*/ 955 h 1163"/>
                <a:gd name="T90" fmla="*/ 625 w 885"/>
                <a:gd name="T91" fmla="*/ 855 h 1163"/>
                <a:gd name="T92" fmla="*/ 757 w 885"/>
                <a:gd name="T93" fmla="*/ 785 h 1163"/>
                <a:gd name="T94" fmla="*/ 751 w 885"/>
                <a:gd name="T95" fmla="*/ 647 h 1163"/>
                <a:gd name="T96" fmla="*/ 650 w 885"/>
                <a:gd name="T97" fmla="*/ 721 h 1163"/>
                <a:gd name="T98" fmla="*/ 553 w 885"/>
                <a:gd name="T99" fmla="*/ 722 h 1163"/>
                <a:gd name="T100" fmla="*/ 473 w 885"/>
                <a:gd name="T101" fmla="*/ 803 h 1163"/>
                <a:gd name="T102" fmla="*/ 453 w 885"/>
                <a:gd name="T103" fmla="*/ 806 h 1163"/>
                <a:gd name="T104" fmla="*/ 377 w 885"/>
                <a:gd name="T105" fmla="*/ 845 h 1163"/>
                <a:gd name="T106" fmla="*/ 352 w 885"/>
                <a:gd name="T107" fmla="*/ 830 h 1163"/>
                <a:gd name="T108" fmla="*/ 268 w 885"/>
                <a:gd name="T109" fmla="*/ 838 h 1163"/>
                <a:gd name="T110" fmla="*/ 196 w 885"/>
                <a:gd name="T111" fmla="*/ 925 h 1163"/>
                <a:gd name="T112" fmla="*/ 109 w 885"/>
                <a:gd name="T113" fmla="*/ 906 h 1163"/>
                <a:gd name="T114" fmla="*/ 66 w 885"/>
                <a:gd name="T115" fmla="*/ 1044 h 1163"/>
                <a:gd name="T116" fmla="*/ 91 w 885"/>
                <a:gd name="T117" fmla="*/ 1114 h 1163"/>
                <a:gd name="T118" fmla="*/ 129 w 885"/>
                <a:gd name="T119" fmla="*/ 1101 h 1163"/>
                <a:gd name="T120" fmla="*/ 484 w 885"/>
                <a:gd name="T121" fmla="*/ 942 h 1163"/>
                <a:gd name="T122" fmla="*/ 622 w 885"/>
                <a:gd name="T123" fmla="*/ 876 h 1163"/>
                <a:gd name="T124" fmla="*/ 767 w 885"/>
                <a:gd name="T125" fmla="*/ 85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163">
                  <a:moveTo>
                    <a:pt x="322" y="79"/>
                  </a:moveTo>
                  <a:cubicBezTo>
                    <a:pt x="291" y="86"/>
                    <a:pt x="261" y="95"/>
                    <a:pt x="235" y="112"/>
                  </a:cubicBezTo>
                  <a:cubicBezTo>
                    <a:pt x="217" y="123"/>
                    <a:pt x="197" y="130"/>
                    <a:pt x="178" y="137"/>
                  </a:cubicBezTo>
                  <a:cubicBezTo>
                    <a:pt x="159" y="144"/>
                    <a:pt x="140" y="153"/>
                    <a:pt x="121" y="161"/>
                  </a:cubicBezTo>
                  <a:cubicBezTo>
                    <a:pt x="91" y="175"/>
                    <a:pt x="58" y="190"/>
                    <a:pt x="30" y="204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58" y="206"/>
                    <a:pt x="85" y="197"/>
                    <a:pt x="112" y="187"/>
                  </a:cubicBezTo>
                  <a:cubicBezTo>
                    <a:pt x="138" y="178"/>
                    <a:pt x="163" y="167"/>
                    <a:pt x="189" y="159"/>
                  </a:cubicBezTo>
                  <a:cubicBezTo>
                    <a:pt x="211" y="152"/>
                    <a:pt x="234" y="145"/>
                    <a:pt x="255" y="134"/>
                  </a:cubicBezTo>
                  <a:cubicBezTo>
                    <a:pt x="274" y="125"/>
                    <a:pt x="293" y="118"/>
                    <a:pt x="313" y="113"/>
                  </a:cubicBezTo>
                  <a:cubicBezTo>
                    <a:pt x="330" y="109"/>
                    <a:pt x="346" y="105"/>
                    <a:pt x="362" y="98"/>
                  </a:cubicBezTo>
                  <a:cubicBezTo>
                    <a:pt x="396" y="85"/>
                    <a:pt x="429" y="69"/>
                    <a:pt x="463" y="56"/>
                  </a:cubicBezTo>
                  <a:cubicBezTo>
                    <a:pt x="492" y="45"/>
                    <a:pt x="521" y="35"/>
                    <a:pt x="551" y="24"/>
                  </a:cubicBezTo>
                  <a:cubicBezTo>
                    <a:pt x="563" y="42"/>
                    <a:pt x="577" y="59"/>
                    <a:pt x="587" y="77"/>
                  </a:cubicBezTo>
                  <a:cubicBezTo>
                    <a:pt x="605" y="112"/>
                    <a:pt x="621" y="147"/>
                    <a:pt x="638" y="182"/>
                  </a:cubicBezTo>
                  <a:cubicBezTo>
                    <a:pt x="651" y="211"/>
                    <a:pt x="662" y="241"/>
                    <a:pt x="676" y="270"/>
                  </a:cubicBezTo>
                  <a:cubicBezTo>
                    <a:pt x="704" y="330"/>
                    <a:pt x="734" y="388"/>
                    <a:pt x="762" y="447"/>
                  </a:cubicBezTo>
                  <a:cubicBezTo>
                    <a:pt x="766" y="454"/>
                    <a:pt x="769" y="461"/>
                    <a:pt x="772" y="467"/>
                  </a:cubicBezTo>
                  <a:cubicBezTo>
                    <a:pt x="790" y="507"/>
                    <a:pt x="805" y="548"/>
                    <a:pt x="825" y="586"/>
                  </a:cubicBezTo>
                  <a:cubicBezTo>
                    <a:pt x="826" y="590"/>
                    <a:pt x="828" y="593"/>
                    <a:pt x="829" y="597"/>
                  </a:cubicBezTo>
                  <a:cubicBezTo>
                    <a:pt x="830" y="599"/>
                    <a:pt x="831" y="602"/>
                    <a:pt x="831" y="605"/>
                  </a:cubicBezTo>
                  <a:cubicBezTo>
                    <a:pt x="823" y="608"/>
                    <a:pt x="814" y="611"/>
                    <a:pt x="806" y="614"/>
                  </a:cubicBezTo>
                  <a:cubicBezTo>
                    <a:pt x="806" y="611"/>
                    <a:pt x="806" y="608"/>
                    <a:pt x="806" y="605"/>
                  </a:cubicBezTo>
                  <a:cubicBezTo>
                    <a:pt x="805" y="592"/>
                    <a:pt x="802" y="580"/>
                    <a:pt x="801" y="568"/>
                  </a:cubicBezTo>
                  <a:cubicBezTo>
                    <a:pt x="801" y="566"/>
                    <a:pt x="798" y="566"/>
                    <a:pt x="799" y="568"/>
                  </a:cubicBezTo>
                  <a:cubicBezTo>
                    <a:pt x="799" y="579"/>
                    <a:pt x="801" y="590"/>
                    <a:pt x="802" y="601"/>
                  </a:cubicBezTo>
                  <a:cubicBezTo>
                    <a:pt x="803" y="606"/>
                    <a:pt x="803" y="610"/>
                    <a:pt x="803" y="615"/>
                  </a:cubicBezTo>
                  <a:cubicBezTo>
                    <a:pt x="796" y="617"/>
                    <a:pt x="790" y="619"/>
                    <a:pt x="784" y="621"/>
                  </a:cubicBezTo>
                  <a:cubicBezTo>
                    <a:pt x="783" y="618"/>
                    <a:pt x="783" y="615"/>
                    <a:pt x="783" y="612"/>
                  </a:cubicBezTo>
                  <a:cubicBezTo>
                    <a:pt x="783" y="610"/>
                    <a:pt x="781" y="610"/>
                    <a:pt x="781" y="612"/>
                  </a:cubicBezTo>
                  <a:cubicBezTo>
                    <a:pt x="781" y="615"/>
                    <a:pt x="781" y="619"/>
                    <a:pt x="781" y="622"/>
                  </a:cubicBezTo>
                  <a:cubicBezTo>
                    <a:pt x="776" y="623"/>
                    <a:pt x="772" y="625"/>
                    <a:pt x="767" y="626"/>
                  </a:cubicBezTo>
                  <a:cubicBezTo>
                    <a:pt x="762" y="628"/>
                    <a:pt x="756" y="630"/>
                    <a:pt x="751" y="632"/>
                  </a:cubicBezTo>
                  <a:cubicBezTo>
                    <a:pt x="751" y="624"/>
                    <a:pt x="750" y="616"/>
                    <a:pt x="749" y="608"/>
                  </a:cubicBezTo>
                  <a:cubicBezTo>
                    <a:pt x="749" y="606"/>
                    <a:pt x="747" y="606"/>
                    <a:pt x="747" y="608"/>
                  </a:cubicBezTo>
                  <a:cubicBezTo>
                    <a:pt x="747" y="616"/>
                    <a:pt x="748" y="624"/>
                    <a:pt x="749" y="633"/>
                  </a:cubicBezTo>
                  <a:cubicBezTo>
                    <a:pt x="738" y="636"/>
                    <a:pt x="728" y="640"/>
                    <a:pt x="718" y="644"/>
                  </a:cubicBezTo>
                  <a:cubicBezTo>
                    <a:pt x="717" y="638"/>
                    <a:pt x="717" y="632"/>
                    <a:pt x="717" y="626"/>
                  </a:cubicBezTo>
                  <a:cubicBezTo>
                    <a:pt x="717" y="625"/>
                    <a:pt x="715" y="625"/>
                    <a:pt x="715" y="626"/>
                  </a:cubicBezTo>
                  <a:cubicBezTo>
                    <a:pt x="715" y="632"/>
                    <a:pt x="715" y="638"/>
                    <a:pt x="715" y="645"/>
                  </a:cubicBezTo>
                  <a:cubicBezTo>
                    <a:pt x="710" y="647"/>
                    <a:pt x="705" y="648"/>
                    <a:pt x="700" y="650"/>
                  </a:cubicBezTo>
                  <a:cubicBezTo>
                    <a:pt x="696" y="652"/>
                    <a:pt x="692" y="654"/>
                    <a:pt x="688" y="655"/>
                  </a:cubicBezTo>
                  <a:cubicBezTo>
                    <a:pt x="688" y="653"/>
                    <a:pt x="688" y="650"/>
                    <a:pt x="688" y="647"/>
                  </a:cubicBezTo>
                  <a:cubicBezTo>
                    <a:pt x="688" y="638"/>
                    <a:pt x="686" y="629"/>
                    <a:pt x="686" y="620"/>
                  </a:cubicBezTo>
                  <a:cubicBezTo>
                    <a:pt x="685" y="618"/>
                    <a:pt x="682" y="618"/>
                    <a:pt x="683" y="620"/>
                  </a:cubicBezTo>
                  <a:cubicBezTo>
                    <a:pt x="683" y="632"/>
                    <a:pt x="685" y="643"/>
                    <a:pt x="685" y="655"/>
                  </a:cubicBezTo>
                  <a:cubicBezTo>
                    <a:pt x="685" y="656"/>
                    <a:pt x="685" y="656"/>
                    <a:pt x="685" y="657"/>
                  </a:cubicBezTo>
                  <a:cubicBezTo>
                    <a:pt x="675" y="661"/>
                    <a:pt x="665" y="665"/>
                    <a:pt x="655" y="669"/>
                  </a:cubicBezTo>
                  <a:cubicBezTo>
                    <a:pt x="655" y="662"/>
                    <a:pt x="654" y="656"/>
                    <a:pt x="653" y="650"/>
                  </a:cubicBezTo>
                  <a:cubicBezTo>
                    <a:pt x="653" y="648"/>
                    <a:pt x="650" y="649"/>
                    <a:pt x="651" y="650"/>
                  </a:cubicBezTo>
                  <a:cubicBezTo>
                    <a:pt x="652" y="657"/>
                    <a:pt x="652" y="663"/>
                    <a:pt x="652" y="670"/>
                  </a:cubicBezTo>
                  <a:cubicBezTo>
                    <a:pt x="644" y="673"/>
                    <a:pt x="636" y="677"/>
                    <a:pt x="628" y="680"/>
                  </a:cubicBezTo>
                  <a:cubicBezTo>
                    <a:pt x="628" y="678"/>
                    <a:pt x="628" y="675"/>
                    <a:pt x="628" y="672"/>
                  </a:cubicBezTo>
                  <a:cubicBezTo>
                    <a:pt x="628" y="661"/>
                    <a:pt x="626" y="649"/>
                    <a:pt x="625" y="638"/>
                  </a:cubicBezTo>
                  <a:cubicBezTo>
                    <a:pt x="625" y="636"/>
                    <a:pt x="623" y="636"/>
                    <a:pt x="623" y="638"/>
                  </a:cubicBezTo>
                  <a:cubicBezTo>
                    <a:pt x="623" y="653"/>
                    <a:pt x="625" y="667"/>
                    <a:pt x="625" y="682"/>
                  </a:cubicBezTo>
                  <a:cubicBezTo>
                    <a:pt x="623" y="682"/>
                    <a:pt x="622" y="683"/>
                    <a:pt x="620" y="684"/>
                  </a:cubicBezTo>
                  <a:cubicBezTo>
                    <a:pt x="611" y="688"/>
                    <a:pt x="602" y="692"/>
                    <a:pt x="592" y="696"/>
                  </a:cubicBezTo>
                  <a:cubicBezTo>
                    <a:pt x="593" y="693"/>
                    <a:pt x="593" y="691"/>
                    <a:pt x="593" y="688"/>
                  </a:cubicBezTo>
                  <a:cubicBezTo>
                    <a:pt x="594" y="687"/>
                    <a:pt x="591" y="686"/>
                    <a:pt x="591" y="688"/>
                  </a:cubicBezTo>
                  <a:cubicBezTo>
                    <a:pt x="590" y="691"/>
                    <a:pt x="589" y="694"/>
                    <a:pt x="589" y="697"/>
                  </a:cubicBezTo>
                  <a:cubicBezTo>
                    <a:pt x="577" y="702"/>
                    <a:pt x="566" y="707"/>
                    <a:pt x="554" y="712"/>
                  </a:cubicBezTo>
                  <a:cubicBezTo>
                    <a:pt x="552" y="701"/>
                    <a:pt x="550" y="689"/>
                    <a:pt x="548" y="678"/>
                  </a:cubicBezTo>
                  <a:cubicBezTo>
                    <a:pt x="548" y="677"/>
                    <a:pt x="547" y="677"/>
                    <a:pt x="548" y="678"/>
                  </a:cubicBezTo>
                  <a:cubicBezTo>
                    <a:pt x="549" y="690"/>
                    <a:pt x="550" y="702"/>
                    <a:pt x="552" y="713"/>
                  </a:cubicBezTo>
                  <a:cubicBezTo>
                    <a:pt x="547" y="716"/>
                    <a:pt x="542" y="718"/>
                    <a:pt x="537" y="720"/>
                  </a:cubicBezTo>
                  <a:cubicBezTo>
                    <a:pt x="534" y="707"/>
                    <a:pt x="531" y="695"/>
                    <a:pt x="529" y="682"/>
                  </a:cubicBezTo>
                  <a:cubicBezTo>
                    <a:pt x="529" y="680"/>
                    <a:pt x="527" y="680"/>
                    <a:pt x="527" y="682"/>
                  </a:cubicBezTo>
                  <a:cubicBezTo>
                    <a:pt x="528" y="690"/>
                    <a:pt x="530" y="698"/>
                    <a:pt x="532" y="706"/>
                  </a:cubicBezTo>
                  <a:cubicBezTo>
                    <a:pt x="533" y="711"/>
                    <a:pt x="534" y="716"/>
                    <a:pt x="534" y="721"/>
                  </a:cubicBezTo>
                  <a:cubicBezTo>
                    <a:pt x="534" y="721"/>
                    <a:pt x="534" y="721"/>
                    <a:pt x="533" y="721"/>
                  </a:cubicBezTo>
                  <a:cubicBezTo>
                    <a:pt x="528" y="723"/>
                    <a:pt x="524" y="726"/>
                    <a:pt x="519" y="728"/>
                  </a:cubicBezTo>
                  <a:cubicBezTo>
                    <a:pt x="517" y="719"/>
                    <a:pt x="514" y="710"/>
                    <a:pt x="512" y="702"/>
                  </a:cubicBezTo>
                  <a:cubicBezTo>
                    <a:pt x="511" y="700"/>
                    <a:pt x="508" y="700"/>
                    <a:pt x="508" y="702"/>
                  </a:cubicBezTo>
                  <a:cubicBezTo>
                    <a:pt x="511" y="711"/>
                    <a:pt x="514" y="720"/>
                    <a:pt x="515" y="729"/>
                  </a:cubicBezTo>
                  <a:cubicBezTo>
                    <a:pt x="510" y="732"/>
                    <a:pt x="504" y="734"/>
                    <a:pt x="499" y="736"/>
                  </a:cubicBezTo>
                  <a:cubicBezTo>
                    <a:pt x="495" y="738"/>
                    <a:pt x="490" y="740"/>
                    <a:pt x="486" y="742"/>
                  </a:cubicBezTo>
                  <a:cubicBezTo>
                    <a:pt x="482" y="726"/>
                    <a:pt x="478" y="710"/>
                    <a:pt x="471" y="695"/>
                  </a:cubicBezTo>
                  <a:cubicBezTo>
                    <a:pt x="471" y="694"/>
                    <a:pt x="468" y="695"/>
                    <a:pt x="469" y="697"/>
                  </a:cubicBezTo>
                  <a:cubicBezTo>
                    <a:pt x="475" y="712"/>
                    <a:pt x="480" y="727"/>
                    <a:pt x="484" y="743"/>
                  </a:cubicBezTo>
                  <a:cubicBezTo>
                    <a:pt x="476" y="746"/>
                    <a:pt x="468" y="749"/>
                    <a:pt x="461" y="753"/>
                  </a:cubicBezTo>
                  <a:cubicBezTo>
                    <a:pt x="459" y="741"/>
                    <a:pt x="456" y="729"/>
                    <a:pt x="451" y="718"/>
                  </a:cubicBezTo>
                  <a:cubicBezTo>
                    <a:pt x="451" y="716"/>
                    <a:pt x="448" y="717"/>
                    <a:pt x="449" y="718"/>
                  </a:cubicBezTo>
                  <a:cubicBezTo>
                    <a:pt x="453" y="730"/>
                    <a:pt x="456" y="742"/>
                    <a:pt x="458" y="754"/>
                  </a:cubicBezTo>
                  <a:cubicBezTo>
                    <a:pt x="452" y="757"/>
                    <a:pt x="446" y="759"/>
                    <a:pt x="439" y="762"/>
                  </a:cubicBezTo>
                  <a:cubicBezTo>
                    <a:pt x="438" y="763"/>
                    <a:pt x="436" y="764"/>
                    <a:pt x="434" y="764"/>
                  </a:cubicBezTo>
                  <a:cubicBezTo>
                    <a:pt x="428" y="742"/>
                    <a:pt x="423" y="719"/>
                    <a:pt x="413" y="697"/>
                  </a:cubicBezTo>
                  <a:cubicBezTo>
                    <a:pt x="412" y="696"/>
                    <a:pt x="410" y="697"/>
                    <a:pt x="411" y="699"/>
                  </a:cubicBezTo>
                  <a:cubicBezTo>
                    <a:pt x="420" y="720"/>
                    <a:pt x="425" y="743"/>
                    <a:pt x="431" y="766"/>
                  </a:cubicBezTo>
                  <a:cubicBezTo>
                    <a:pt x="425" y="768"/>
                    <a:pt x="419" y="771"/>
                    <a:pt x="413" y="773"/>
                  </a:cubicBezTo>
                  <a:cubicBezTo>
                    <a:pt x="411" y="774"/>
                    <a:pt x="409" y="775"/>
                    <a:pt x="407" y="775"/>
                  </a:cubicBezTo>
                  <a:cubicBezTo>
                    <a:pt x="406" y="774"/>
                    <a:pt x="406" y="773"/>
                    <a:pt x="406" y="772"/>
                  </a:cubicBezTo>
                  <a:cubicBezTo>
                    <a:pt x="403" y="762"/>
                    <a:pt x="402" y="752"/>
                    <a:pt x="398" y="742"/>
                  </a:cubicBezTo>
                  <a:cubicBezTo>
                    <a:pt x="395" y="733"/>
                    <a:pt x="390" y="724"/>
                    <a:pt x="385" y="715"/>
                  </a:cubicBezTo>
                  <a:cubicBezTo>
                    <a:pt x="384" y="714"/>
                    <a:pt x="382" y="715"/>
                    <a:pt x="383" y="717"/>
                  </a:cubicBezTo>
                  <a:cubicBezTo>
                    <a:pt x="388" y="726"/>
                    <a:pt x="395" y="736"/>
                    <a:pt x="398" y="746"/>
                  </a:cubicBezTo>
                  <a:cubicBezTo>
                    <a:pt x="401" y="756"/>
                    <a:pt x="402" y="766"/>
                    <a:pt x="406" y="776"/>
                  </a:cubicBezTo>
                  <a:cubicBezTo>
                    <a:pt x="406" y="776"/>
                    <a:pt x="406" y="776"/>
                    <a:pt x="406" y="776"/>
                  </a:cubicBezTo>
                  <a:cubicBezTo>
                    <a:pt x="394" y="780"/>
                    <a:pt x="385" y="783"/>
                    <a:pt x="375" y="786"/>
                  </a:cubicBezTo>
                  <a:cubicBezTo>
                    <a:pt x="372" y="767"/>
                    <a:pt x="366" y="749"/>
                    <a:pt x="359" y="732"/>
                  </a:cubicBezTo>
                  <a:cubicBezTo>
                    <a:pt x="359" y="731"/>
                    <a:pt x="357" y="731"/>
                    <a:pt x="358" y="732"/>
                  </a:cubicBezTo>
                  <a:cubicBezTo>
                    <a:pt x="364" y="750"/>
                    <a:pt x="369" y="768"/>
                    <a:pt x="372" y="787"/>
                  </a:cubicBezTo>
                  <a:cubicBezTo>
                    <a:pt x="367" y="788"/>
                    <a:pt x="361" y="790"/>
                    <a:pt x="355" y="792"/>
                  </a:cubicBezTo>
                  <a:cubicBezTo>
                    <a:pt x="352" y="793"/>
                    <a:pt x="349" y="794"/>
                    <a:pt x="346" y="795"/>
                  </a:cubicBezTo>
                  <a:cubicBezTo>
                    <a:pt x="344" y="781"/>
                    <a:pt x="341" y="765"/>
                    <a:pt x="335" y="752"/>
                  </a:cubicBezTo>
                  <a:cubicBezTo>
                    <a:pt x="335" y="750"/>
                    <a:pt x="332" y="751"/>
                    <a:pt x="333" y="752"/>
                  </a:cubicBezTo>
                  <a:cubicBezTo>
                    <a:pt x="338" y="766"/>
                    <a:pt x="341" y="781"/>
                    <a:pt x="344" y="796"/>
                  </a:cubicBezTo>
                  <a:cubicBezTo>
                    <a:pt x="335" y="800"/>
                    <a:pt x="326" y="803"/>
                    <a:pt x="316" y="806"/>
                  </a:cubicBezTo>
                  <a:cubicBezTo>
                    <a:pt x="316" y="806"/>
                    <a:pt x="316" y="806"/>
                    <a:pt x="315" y="806"/>
                  </a:cubicBezTo>
                  <a:cubicBezTo>
                    <a:pt x="314" y="797"/>
                    <a:pt x="312" y="787"/>
                    <a:pt x="310" y="778"/>
                  </a:cubicBezTo>
                  <a:cubicBezTo>
                    <a:pt x="308" y="767"/>
                    <a:pt x="303" y="758"/>
                    <a:pt x="301" y="748"/>
                  </a:cubicBezTo>
                  <a:cubicBezTo>
                    <a:pt x="301" y="746"/>
                    <a:pt x="298" y="747"/>
                    <a:pt x="299" y="748"/>
                  </a:cubicBezTo>
                  <a:cubicBezTo>
                    <a:pt x="300" y="759"/>
                    <a:pt x="305" y="768"/>
                    <a:pt x="307" y="779"/>
                  </a:cubicBezTo>
                  <a:cubicBezTo>
                    <a:pt x="309" y="788"/>
                    <a:pt x="310" y="798"/>
                    <a:pt x="312" y="807"/>
                  </a:cubicBezTo>
                  <a:cubicBezTo>
                    <a:pt x="306" y="809"/>
                    <a:pt x="301" y="810"/>
                    <a:pt x="296" y="812"/>
                  </a:cubicBezTo>
                  <a:cubicBezTo>
                    <a:pt x="292" y="801"/>
                    <a:pt x="288" y="791"/>
                    <a:pt x="285" y="780"/>
                  </a:cubicBezTo>
                  <a:cubicBezTo>
                    <a:pt x="285" y="778"/>
                    <a:pt x="282" y="779"/>
                    <a:pt x="283" y="780"/>
                  </a:cubicBezTo>
                  <a:cubicBezTo>
                    <a:pt x="286" y="791"/>
                    <a:pt x="290" y="802"/>
                    <a:pt x="293" y="813"/>
                  </a:cubicBezTo>
                  <a:cubicBezTo>
                    <a:pt x="284" y="817"/>
                    <a:pt x="275" y="821"/>
                    <a:pt x="267" y="825"/>
                  </a:cubicBezTo>
                  <a:cubicBezTo>
                    <a:pt x="264" y="814"/>
                    <a:pt x="260" y="803"/>
                    <a:pt x="257" y="791"/>
                  </a:cubicBezTo>
                  <a:cubicBezTo>
                    <a:pt x="254" y="780"/>
                    <a:pt x="248" y="769"/>
                    <a:pt x="243" y="758"/>
                  </a:cubicBezTo>
                  <a:cubicBezTo>
                    <a:pt x="242" y="757"/>
                    <a:pt x="241" y="757"/>
                    <a:pt x="241" y="758"/>
                  </a:cubicBezTo>
                  <a:cubicBezTo>
                    <a:pt x="246" y="771"/>
                    <a:pt x="252" y="782"/>
                    <a:pt x="256" y="795"/>
                  </a:cubicBezTo>
                  <a:cubicBezTo>
                    <a:pt x="259" y="806"/>
                    <a:pt x="262" y="816"/>
                    <a:pt x="265" y="827"/>
                  </a:cubicBezTo>
                  <a:cubicBezTo>
                    <a:pt x="262" y="828"/>
                    <a:pt x="259" y="830"/>
                    <a:pt x="256" y="832"/>
                  </a:cubicBezTo>
                  <a:cubicBezTo>
                    <a:pt x="251" y="834"/>
                    <a:pt x="246" y="837"/>
                    <a:pt x="240" y="839"/>
                  </a:cubicBezTo>
                  <a:cubicBezTo>
                    <a:pt x="240" y="839"/>
                    <a:pt x="240" y="839"/>
                    <a:pt x="240" y="838"/>
                  </a:cubicBezTo>
                  <a:cubicBezTo>
                    <a:pt x="237" y="825"/>
                    <a:pt x="233" y="812"/>
                    <a:pt x="230" y="798"/>
                  </a:cubicBezTo>
                  <a:cubicBezTo>
                    <a:pt x="228" y="793"/>
                    <a:pt x="226" y="787"/>
                    <a:pt x="224" y="781"/>
                  </a:cubicBezTo>
                  <a:cubicBezTo>
                    <a:pt x="223" y="777"/>
                    <a:pt x="223" y="773"/>
                    <a:pt x="221" y="769"/>
                  </a:cubicBezTo>
                  <a:cubicBezTo>
                    <a:pt x="220" y="768"/>
                    <a:pt x="218" y="769"/>
                    <a:pt x="219" y="771"/>
                  </a:cubicBezTo>
                  <a:cubicBezTo>
                    <a:pt x="222" y="774"/>
                    <a:pt x="222" y="779"/>
                    <a:pt x="223" y="784"/>
                  </a:cubicBezTo>
                  <a:cubicBezTo>
                    <a:pt x="224" y="789"/>
                    <a:pt x="226" y="795"/>
                    <a:pt x="228" y="800"/>
                  </a:cubicBezTo>
                  <a:cubicBezTo>
                    <a:pt x="231" y="813"/>
                    <a:pt x="235" y="826"/>
                    <a:pt x="238" y="839"/>
                  </a:cubicBezTo>
                  <a:cubicBezTo>
                    <a:pt x="238" y="839"/>
                    <a:pt x="238" y="840"/>
                    <a:pt x="238" y="840"/>
                  </a:cubicBezTo>
                  <a:cubicBezTo>
                    <a:pt x="233" y="842"/>
                    <a:pt x="228" y="844"/>
                    <a:pt x="223" y="846"/>
                  </a:cubicBezTo>
                  <a:cubicBezTo>
                    <a:pt x="218" y="848"/>
                    <a:pt x="214" y="849"/>
                    <a:pt x="210" y="851"/>
                  </a:cubicBezTo>
                  <a:cubicBezTo>
                    <a:pt x="207" y="840"/>
                    <a:pt x="204" y="829"/>
                    <a:pt x="203" y="818"/>
                  </a:cubicBezTo>
                  <a:cubicBezTo>
                    <a:pt x="203" y="817"/>
                    <a:pt x="201" y="817"/>
                    <a:pt x="201" y="818"/>
                  </a:cubicBezTo>
                  <a:cubicBezTo>
                    <a:pt x="202" y="829"/>
                    <a:pt x="205" y="841"/>
                    <a:pt x="207" y="852"/>
                  </a:cubicBezTo>
                  <a:cubicBezTo>
                    <a:pt x="200" y="854"/>
                    <a:pt x="192" y="857"/>
                    <a:pt x="184" y="860"/>
                  </a:cubicBezTo>
                  <a:cubicBezTo>
                    <a:pt x="180" y="839"/>
                    <a:pt x="175" y="818"/>
                    <a:pt x="169" y="798"/>
                  </a:cubicBezTo>
                  <a:cubicBezTo>
                    <a:pt x="168" y="797"/>
                    <a:pt x="167" y="797"/>
                    <a:pt x="167" y="798"/>
                  </a:cubicBezTo>
                  <a:cubicBezTo>
                    <a:pt x="173" y="819"/>
                    <a:pt x="178" y="839"/>
                    <a:pt x="182" y="860"/>
                  </a:cubicBezTo>
                  <a:cubicBezTo>
                    <a:pt x="176" y="863"/>
                    <a:pt x="169" y="865"/>
                    <a:pt x="163" y="867"/>
                  </a:cubicBezTo>
                  <a:cubicBezTo>
                    <a:pt x="161" y="868"/>
                    <a:pt x="159" y="868"/>
                    <a:pt x="157" y="869"/>
                  </a:cubicBezTo>
                  <a:cubicBezTo>
                    <a:pt x="156" y="854"/>
                    <a:pt x="153" y="839"/>
                    <a:pt x="149" y="824"/>
                  </a:cubicBezTo>
                  <a:cubicBezTo>
                    <a:pt x="149" y="823"/>
                    <a:pt x="147" y="823"/>
                    <a:pt x="147" y="824"/>
                  </a:cubicBezTo>
                  <a:cubicBezTo>
                    <a:pt x="151" y="839"/>
                    <a:pt x="154" y="855"/>
                    <a:pt x="155" y="870"/>
                  </a:cubicBezTo>
                  <a:cubicBezTo>
                    <a:pt x="147" y="873"/>
                    <a:pt x="139" y="876"/>
                    <a:pt x="130" y="879"/>
                  </a:cubicBezTo>
                  <a:cubicBezTo>
                    <a:pt x="129" y="872"/>
                    <a:pt x="127" y="865"/>
                    <a:pt x="126" y="858"/>
                  </a:cubicBezTo>
                  <a:cubicBezTo>
                    <a:pt x="123" y="845"/>
                    <a:pt x="122" y="834"/>
                    <a:pt x="115" y="823"/>
                  </a:cubicBezTo>
                  <a:cubicBezTo>
                    <a:pt x="114" y="823"/>
                    <a:pt x="113" y="823"/>
                    <a:pt x="113" y="824"/>
                  </a:cubicBezTo>
                  <a:cubicBezTo>
                    <a:pt x="111" y="820"/>
                    <a:pt x="109" y="817"/>
                    <a:pt x="107" y="813"/>
                  </a:cubicBezTo>
                  <a:cubicBezTo>
                    <a:pt x="103" y="804"/>
                    <a:pt x="99" y="793"/>
                    <a:pt x="95" y="783"/>
                  </a:cubicBezTo>
                  <a:cubicBezTo>
                    <a:pt x="92" y="776"/>
                    <a:pt x="88" y="768"/>
                    <a:pt x="84" y="761"/>
                  </a:cubicBezTo>
                  <a:cubicBezTo>
                    <a:pt x="80" y="754"/>
                    <a:pt x="79" y="747"/>
                    <a:pt x="75" y="740"/>
                  </a:cubicBezTo>
                  <a:cubicBezTo>
                    <a:pt x="74" y="739"/>
                    <a:pt x="73" y="739"/>
                    <a:pt x="73" y="740"/>
                  </a:cubicBezTo>
                  <a:cubicBezTo>
                    <a:pt x="77" y="747"/>
                    <a:pt x="78" y="754"/>
                    <a:pt x="82" y="761"/>
                  </a:cubicBezTo>
                  <a:cubicBezTo>
                    <a:pt x="86" y="769"/>
                    <a:pt x="90" y="778"/>
                    <a:pt x="94" y="787"/>
                  </a:cubicBezTo>
                  <a:cubicBezTo>
                    <a:pt x="97" y="794"/>
                    <a:pt x="100" y="801"/>
                    <a:pt x="103" y="808"/>
                  </a:cubicBezTo>
                  <a:cubicBezTo>
                    <a:pt x="106" y="817"/>
                    <a:pt x="113" y="825"/>
                    <a:pt x="116" y="834"/>
                  </a:cubicBezTo>
                  <a:cubicBezTo>
                    <a:pt x="116" y="835"/>
                    <a:pt x="117" y="834"/>
                    <a:pt x="116" y="834"/>
                  </a:cubicBezTo>
                  <a:cubicBezTo>
                    <a:pt x="116" y="831"/>
                    <a:pt x="115" y="829"/>
                    <a:pt x="114" y="827"/>
                  </a:cubicBezTo>
                  <a:cubicBezTo>
                    <a:pt x="120" y="838"/>
                    <a:pt x="121" y="849"/>
                    <a:pt x="124" y="861"/>
                  </a:cubicBezTo>
                  <a:cubicBezTo>
                    <a:pt x="126" y="868"/>
                    <a:pt x="127" y="874"/>
                    <a:pt x="128" y="880"/>
                  </a:cubicBezTo>
                  <a:cubicBezTo>
                    <a:pt x="121" y="883"/>
                    <a:pt x="114" y="885"/>
                    <a:pt x="108" y="888"/>
                  </a:cubicBezTo>
                  <a:cubicBezTo>
                    <a:pt x="108" y="887"/>
                    <a:pt x="108" y="887"/>
                    <a:pt x="108" y="886"/>
                  </a:cubicBezTo>
                  <a:cubicBezTo>
                    <a:pt x="106" y="873"/>
                    <a:pt x="105" y="861"/>
                    <a:pt x="103" y="849"/>
                  </a:cubicBezTo>
                  <a:cubicBezTo>
                    <a:pt x="101" y="836"/>
                    <a:pt x="99" y="822"/>
                    <a:pt x="95" y="810"/>
                  </a:cubicBezTo>
                  <a:cubicBezTo>
                    <a:pt x="95" y="809"/>
                    <a:pt x="93" y="809"/>
                    <a:pt x="93" y="810"/>
                  </a:cubicBezTo>
                  <a:cubicBezTo>
                    <a:pt x="97" y="823"/>
                    <a:pt x="99" y="836"/>
                    <a:pt x="101" y="850"/>
                  </a:cubicBezTo>
                  <a:cubicBezTo>
                    <a:pt x="103" y="863"/>
                    <a:pt x="104" y="876"/>
                    <a:pt x="105" y="889"/>
                  </a:cubicBezTo>
                  <a:cubicBezTo>
                    <a:pt x="102" y="890"/>
                    <a:pt x="98" y="892"/>
                    <a:pt x="95" y="893"/>
                  </a:cubicBezTo>
                  <a:cubicBezTo>
                    <a:pt x="92" y="894"/>
                    <a:pt x="89" y="896"/>
                    <a:pt x="86" y="897"/>
                  </a:cubicBezTo>
                  <a:cubicBezTo>
                    <a:pt x="85" y="892"/>
                    <a:pt x="84" y="888"/>
                    <a:pt x="83" y="883"/>
                  </a:cubicBezTo>
                  <a:cubicBezTo>
                    <a:pt x="82" y="874"/>
                    <a:pt x="81" y="865"/>
                    <a:pt x="79" y="856"/>
                  </a:cubicBezTo>
                  <a:cubicBezTo>
                    <a:pt x="79" y="855"/>
                    <a:pt x="77" y="855"/>
                    <a:pt x="77" y="856"/>
                  </a:cubicBezTo>
                  <a:cubicBezTo>
                    <a:pt x="80" y="866"/>
                    <a:pt x="80" y="876"/>
                    <a:pt x="82" y="886"/>
                  </a:cubicBezTo>
                  <a:cubicBezTo>
                    <a:pt x="82" y="890"/>
                    <a:pt x="83" y="894"/>
                    <a:pt x="83" y="898"/>
                  </a:cubicBezTo>
                  <a:cubicBezTo>
                    <a:pt x="78" y="900"/>
                    <a:pt x="73" y="902"/>
                    <a:pt x="67" y="905"/>
                  </a:cubicBezTo>
                  <a:cubicBezTo>
                    <a:pt x="67" y="895"/>
                    <a:pt x="66" y="885"/>
                    <a:pt x="65" y="875"/>
                  </a:cubicBezTo>
                  <a:cubicBezTo>
                    <a:pt x="64" y="869"/>
                    <a:pt x="64" y="862"/>
                    <a:pt x="64" y="856"/>
                  </a:cubicBezTo>
                  <a:cubicBezTo>
                    <a:pt x="63" y="849"/>
                    <a:pt x="62" y="843"/>
                    <a:pt x="62" y="836"/>
                  </a:cubicBezTo>
                  <a:cubicBezTo>
                    <a:pt x="62" y="834"/>
                    <a:pt x="58" y="834"/>
                    <a:pt x="58" y="836"/>
                  </a:cubicBezTo>
                  <a:cubicBezTo>
                    <a:pt x="59" y="843"/>
                    <a:pt x="60" y="849"/>
                    <a:pt x="61" y="856"/>
                  </a:cubicBezTo>
                  <a:cubicBezTo>
                    <a:pt x="61" y="863"/>
                    <a:pt x="61" y="870"/>
                    <a:pt x="62" y="877"/>
                  </a:cubicBezTo>
                  <a:cubicBezTo>
                    <a:pt x="63" y="887"/>
                    <a:pt x="64" y="896"/>
                    <a:pt x="64" y="906"/>
                  </a:cubicBezTo>
                  <a:cubicBezTo>
                    <a:pt x="57" y="909"/>
                    <a:pt x="50" y="912"/>
                    <a:pt x="44" y="915"/>
                  </a:cubicBezTo>
                  <a:cubicBezTo>
                    <a:pt x="44" y="900"/>
                    <a:pt x="45" y="885"/>
                    <a:pt x="45" y="870"/>
                  </a:cubicBezTo>
                  <a:cubicBezTo>
                    <a:pt x="45" y="869"/>
                    <a:pt x="43" y="869"/>
                    <a:pt x="43" y="870"/>
                  </a:cubicBezTo>
                  <a:cubicBezTo>
                    <a:pt x="43" y="885"/>
                    <a:pt x="42" y="901"/>
                    <a:pt x="42" y="916"/>
                  </a:cubicBezTo>
                  <a:cubicBezTo>
                    <a:pt x="38" y="918"/>
                    <a:pt x="34" y="919"/>
                    <a:pt x="30" y="921"/>
                  </a:cubicBezTo>
                  <a:cubicBezTo>
                    <a:pt x="30" y="939"/>
                    <a:pt x="30" y="939"/>
                    <a:pt x="30" y="939"/>
                  </a:cubicBezTo>
                  <a:cubicBezTo>
                    <a:pt x="34" y="938"/>
                    <a:pt x="37" y="936"/>
                    <a:pt x="41" y="935"/>
                  </a:cubicBezTo>
                  <a:cubicBezTo>
                    <a:pt x="41" y="949"/>
                    <a:pt x="41" y="963"/>
                    <a:pt x="41" y="977"/>
                  </a:cubicBezTo>
                  <a:cubicBezTo>
                    <a:pt x="38" y="979"/>
                    <a:pt x="34" y="980"/>
                    <a:pt x="30" y="981"/>
                  </a:cubicBezTo>
                  <a:cubicBezTo>
                    <a:pt x="30" y="991"/>
                    <a:pt x="30" y="991"/>
                    <a:pt x="30" y="991"/>
                  </a:cubicBezTo>
                  <a:cubicBezTo>
                    <a:pt x="34" y="989"/>
                    <a:pt x="42" y="988"/>
                    <a:pt x="48" y="986"/>
                  </a:cubicBezTo>
                  <a:cubicBezTo>
                    <a:pt x="51" y="984"/>
                    <a:pt x="54" y="982"/>
                    <a:pt x="58" y="981"/>
                  </a:cubicBezTo>
                  <a:cubicBezTo>
                    <a:pt x="60" y="998"/>
                    <a:pt x="58" y="1014"/>
                    <a:pt x="55" y="1031"/>
                  </a:cubicBezTo>
                  <a:cubicBezTo>
                    <a:pt x="53" y="1044"/>
                    <a:pt x="49" y="1056"/>
                    <a:pt x="45" y="1068"/>
                  </a:cubicBezTo>
                  <a:cubicBezTo>
                    <a:pt x="41" y="1073"/>
                    <a:pt x="37" y="1078"/>
                    <a:pt x="33" y="1083"/>
                  </a:cubicBezTo>
                  <a:cubicBezTo>
                    <a:pt x="27" y="1089"/>
                    <a:pt x="23" y="1095"/>
                    <a:pt x="18" y="1102"/>
                  </a:cubicBezTo>
                  <a:cubicBezTo>
                    <a:pt x="13" y="1110"/>
                    <a:pt x="6" y="1117"/>
                    <a:pt x="1" y="1125"/>
                  </a:cubicBezTo>
                  <a:cubicBezTo>
                    <a:pt x="0" y="1127"/>
                    <a:pt x="2" y="1128"/>
                    <a:pt x="3" y="1127"/>
                  </a:cubicBezTo>
                  <a:cubicBezTo>
                    <a:pt x="8" y="1120"/>
                    <a:pt x="14" y="1114"/>
                    <a:pt x="19" y="1107"/>
                  </a:cubicBezTo>
                  <a:cubicBezTo>
                    <a:pt x="25" y="1098"/>
                    <a:pt x="31" y="1090"/>
                    <a:pt x="37" y="1082"/>
                  </a:cubicBezTo>
                  <a:cubicBezTo>
                    <a:pt x="39" y="1080"/>
                    <a:pt x="41" y="1078"/>
                    <a:pt x="43" y="1075"/>
                  </a:cubicBezTo>
                  <a:cubicBezTo>
                    <a:pt x="43" y="1076"/>
                    <a:pt x="42" y="1077"/>
                    <a:pt x="42" y="1078"/>
                  </a:cubicBezTo>
                  <a:cubicBezTo>
                    <a:pt x="39" y="1089"/>
                    <a:pt x="36" y="1100"/>
                    <a:pt x="32" y="1111"/>
                  </a:cubicBezTo>
                  <a:cubicBezTo>
                    <a:pt x="27" y="1114"/>
                    <a:pt x="23" y="1118"/>
                    <a:pt x="19" y="1121"/>
                  </a:cubicBezTo>
                  <a:cubicBezTo>
                    <a:pt x="18" y="1122"/>
                    <a:pt x="20" y="1124"/>
                    <a:pt x="21" y="1123"/>
                  </a:cubicBezTo>
                  <a:cubicBezTo>
                    <a:pt x="24" y="1120"/>
                    <a:pt x="27" y="1118"/>
                    <a:pt x="30" y="1116"/>
                  </a:cubicBezTo>
                  <a:cubicBezTo>
                    <a:pt x="28" y="1120"/>
                    <a:pt x="27" y="1124"/>
                    <a:pt x="25" y="1127"/>
                  </a:cubicBezTo>
                  <a:cubicBezTo>
                    <a:pt x="21" y="1134"/>
                    <a:pt x="19" y="1142"/>
                    <a:pt x="15" y="1148"/>
                  </a:cubicBezTo>
                  <a:cubicBezTo>
                    <a:pt x="15" y="1150"/>
                    <a:pt x="14" y="1151"/>
                    <a:pt x="13" y="1153"/>
                  </a:cubicBezTo>
                  <a:cubicBezTo>
                    <a:pt x="11" y="1153"/>
                    <a:pt x="8" y="1153"/>
                    <a:pt x="6" y="1153"/>
                  </a:cubicBezTo>
                  <a:cubicBezTo>
                    <a:pt x="5" y="1152"/>
                    <a:pt x="5" y="1148"/>
                    <a:pt x="4" y="1146"/>
                  </a:cubicBezTo>
                  <a:cubicBezTo>
                    <a:pt x="4" y="1145"/>
                    <a:pt x="3" y="1145"/>
                    <a:pt x="4" y="1146"/>
                  </a:cubicBezTo>
                  <a:cubicBezTo>
                    <a:pt x="4" y="1152"/>
                    <a:pt x="5" y="1163"/>
                    <a:pt x="13" y="1157"/>
                  </a:cubicBezTo>
                  <a:cubicBezTo>
                    <a:pt x="19" y="1151"/>
                    <a:pt x="21" y="1141"/>
                    <a:pt x="25" y="1134"/>
                  </a:cubicBezTo>
                  <a:cubicBezTo>
                    <a:pt x="28" y="1127"/>
                    <a:pt x="32" y="1120"/>
                    <a:pt x="35" y="1113"/>
                  </a:cubicBezTo>
                  <a:cubicBezTo>
                    <a:pt x="39" y="1110"/>
                    <a:pt x="42" y="1108"/>
                    <a:pt x="47" y="1106"/>
                  </a:cubicBezTo>
                  <a:cubicBezTo>
                    <a:pt x="48" y="1105"/>
                    <a:pt x="50" y="1104"/>
                    <a:pt x="51" y="1102"/>
                  </a:cubicBezTo>
                  <a:cubicBezTo>
                    <a:pt x="51" y="1104"/>
                    <a:pt x="50" y="1106"/>
                    <a:pt x="50" y="1108"/>
                  </a:cubicBezTo>
                  <a:cubicBezTo>
                    <a:pt x="48" y="1112"/>
                    <a:pt x="40" y="1133"/>
                    <a:pt x="39" y="1116"/>
                  </a:cubicBezTo>
                  <a:cubicBezTo>
                    <a:pt x="39" y="1115"/>
                    <a:pt x="37" y="1115"/>
                    <a:pt x="37" y="1116"/>
                  </a:cubicBezTo>
                  <a:cubicBezTo>
                    <a:pt x="37" y="1120"/>
                    <a:pt x="38" y="1123"/>
                    <a:pt x="40" y="1126"/>
                  </a:cubicBezTo>
                  <a:cubicBezTo>
                    <a:pt x="37" y="1127"/>
                    <a:pt x="34" y="1128"/>
                    <a:pt x="30" y="1129"/>
                  </a:cubicBezTo>
                  <a:cubicBezTo>
                    <a:pt x="30" y="1152"/>
                    <a:pt x="30" y="1152"/>
                    <a:pt x="30" y="1152"/>
                  </a:cubicBezTo>
                  <a:cubicBezTo>
                    <a:pt x="38" y="1148"/>
                    <a:pt x="51" y="1144"/>
                    <a:pt x="61" y="1139"/>
                  </a:cubicBezTo>
                  <a:cubicBezTo>
                    <a:pt x="66" y="1136"/>
                    <a:pt x="71" y="1135"/>
                    <a:pt x="77" y="1134"/>
                  </a:cubicBezTo>
                  <a:cubicBezTo>
                    <a:pt x="78" y="1134"/>
                    <a:pt x="79" y="1134"/>
                    <a:pt x="80" y="1133"/>
                  </a:cubicBezTo>
                  <a:cubicBezTo>
                    <a:pt x="86" y="1132"/>
                    <a:pt x="92" y="1132"/>
                    <a:pt x="98" y="1133"/>
                  </a:cubicBezTo>
                  <a:cubicBezTo>
                    <a:pt x="119" y="1136"/>
                    <a:pt x="136" y="1128"/>
                    <a:pt x="152" y="1116"/>
                  </a:cubicBezTo>
                  <a:cubicBezTo>
                    <a:pt x="158" y="1110"/>
                    <a:pt x="164" y="1104"/>
                    <a:pt x="171" y="1101"/>
                  </a:cubicBezTo>
                  <a:cubicBezTo>
                    <a:pt x="186" y="1094"/>
                    <a:pt x="202" y="1088"/>
                    <a:pt x="218" y="1082"/>
                  </a:cubicBezTo>
                  <a:cubicBezTo>
                    <a:pt x="228" y="1078"/>
                    <a:pt x="239" y="1075"/>
                    <a:pt x="248" y="1070"/>
                  </a:cubicBezTo>
                  <a:cubicBezTo>
                    <a:pt x="290" y="1047"/>
                    <a:pt x="336" y="1031"/>
                    <a:pt x="379" y="1012"/>
                  </a:cubicBezTo>
                  <a:cubicBezTo>
                    <a:pt x="392" y="1006"/>
                    <a:pt x="405" y="1003"/>
                    <a:pt x="418" y="998"/>
                  </a:cubicBezTo>
                  <a:cubicBezTo>
                    <a:pt x="418" y="999"/>
                    <a:pt x="418" y="1000"/>
                    <a:pt x="419" y="1000"/>
                  </a:cubicBezTo>
                  <a:cubicBezTo>
                    <a:pt x="419" y="1002"/>
                    <a:pt x="420" y="1002"/>
                    <a:pt x="421" y="1001"/>
                  </a:cubicBezTo>
                  <a:cubicBezTo>
                    <a:pt x="424" y="1000"/>
                    <a:pt x="426" y="998"/>
                    <a:pt x="427" y="995"/>
                  </a:cubicBezTo>
                  <a:cubicBezTo>
                    <a:pt x="428" y="995"/>
                    <a:pt x="429" y="994"/>
                    <a:pt x="429" y="994"/>
                  </a:cubicBezTo>
                  <a:cubicBezTo>
                    <a:pt x="452" y="984"/>
                    <a:pt x="474" y="973"/>
                    <a:pt x="496" y="961"/>
                  </a:cubicBezTo>
                  <a:cubicBezTo>
                    <a:pt x="499" y="960"/>
                    <a:pt x="502" y="958"/>
                    <a:pt x="505" y="957"/>
                  </a:cubicBezTo>
                  <a:cubicBezTo>
                    <a:pt x="506" y="957"/>
                    <a:pt x="507" y="957"/>
                    <a:pt x="507" y="956"/>
                  </a:cubicBezTo>
                  <a:cubicBezTo>
                    <a:pt x="507" y="956"/>
                    <a:pt x="507" y="956"/>
                    <a:pt x="507" y="956"/>
                  </a:cubicBezTo>
                  <a:cubicBezTo>
                    <a:pt x="517" y="952"/>
                    <a:pt x="528" y="950"/>
                    <a:pt x="539" y="950"/>
                  </a:cubicBezTo>
                  <a:cubicBezTo>
                    <a:pt x="561" y="949"/>
                    <a:pt x="581" y="941"/>
                    <a:pt x="601" y="932"/>
                  </a:cubicBezTo>
                  <a:cubicBezTo>
                    <a:pt x="606" y="929"/>
                    <a:pt x="611" y="923"/>
                    <a:pt x="618" y="925"/>
                  </a:cubicBezTo>
                  <a:cubicBezTo>
                    <a:pt x="620" y="925"/>
                    <a:pt x="622" y="922"/>
                    <a:pt x="624" y="920"/>
                  </a:cubicBezTo>
                  <a:cubicBezTo>
                    <a:pt x="626" y="917"/>
                    <a:pt x="628" y="913"/>
                    <a:pt x="629" y="909"/>
                  </a:cubicBezTo>
                  <a:cubicBezTo>
                    <a:pt x="630" y="906"/>
                    <a:pt x="632" y="903"/>
                    <a:pt x="634" y="902"/>
                  </a:cubicBezTo>
                  <a:cubicBezTo>
                    <a:pt x="634" y="903"/>
                    <a:pt x="636" y="904"/>
                    <a:pt x="637" y="902"/>
                  </a:cubicBezTo>
                  <a:cubicBezTo>
                    <a:pt x="638" y="901"/>
                    <a:pt x="638" y="901"/>
                    <a:pt x="639" y="900"/>
                  </a:cubicBezTo>
                  <a:cubicBezTo>
                    <a:pt x="639" y="900"/>
                    <a:pt x="639" y="900"/>
                    <a:pt x="639" y="900"/>
                  </a:cubicBezTo>
                  <a:cubicBezTo>
                    <a:pt x="642" y="899"/>
                    <a:pt x="644" y="898"/>
                    <a:pt x="646" y="896"/>
                  </a:cubicBezTo>
                  <a:cubicBezTo>
                    <a:pt x="656" y="891"/>
                    <a:pt x="667" y="886"/>
                    <a:pt x="678" y="881"/>
                  </a:cubicBezTo>
                  <a:cubicBezTo>
                    <a:pt x="678" y="882"/>
                    <a:pt x="678" y="883"/>
                    <a:pt x="679" y="884"/>
                  </a:cubicBezTo>
                  <a:cubicBezTo>
                    <a:pt x="679" y="885"/>
                    <a:pt x="681" y="885"/>
                    <a:pt x="681" y="883"/>
                  </a:cubicBezTo>
                  <a:cubicBezTo>
                    <a:pt x="682" y="882"/>
                    <a:pt x="682" y="881"/>
                    <a:pt x="682" y="879"/>
                  </a:cubicBezTo>
                  <a:cubicBezTo>
                    <a:pt x="701" y="872"/>
                    <a:pt x="721" y="866"/>
                    <a:pt x="740" y="861"/>
                  </a:cubicBezTo>
                  <a:cubicBezTo>
                    <a:pt x="742" y="861"/>
                    <a:pt x="743" y="860"/>
                    <a:pt x="745" y="860"/>
                  </a:cubicBezTo>
                  <a:cubicBezTo>
                    <a:pt x="745" y="862"/>
                    <a:pt x="745" y="863"/>
                    <a:pt x="744" y="865"/>
                  </a:cubicBezTo>
                  <a:cubicBezTo>
                    <a:pt x="744" y="867"/>
                    <a:pt x="746" y="867"/>
                    <a:pt x="747" y="866"/>
                  </a:cubicBezTo>
                  <a:cubicBezTo>
                    <a:pt x="749" y="863"/>
                    <a:pt x="750" y="861"/>
                    <a:pt x="751" y="858"/>
                  </a:cubicBezTo>
                  <a:cubicBezTo>
                    <a:pt x="755" y="857"/>
                    <a:pt x="758" y="855"/>
                    <a:pt x="761" y="854"/>
                  </a:cubicBezTo>
                  <a:cubicBezTo>
                    <a:pt x="761" y="856"/>
                    <a:pt x="761" y="858"/>
                    <a:pt x="763" y="860"/>
                  </a:cubicBezTo>
                  <a:cubicBezTo>
                    <a:pt x="763" y="861"/>
                    <a:pt x="764" y="861"/>
                    <a:pt x="765" y="860"/>
                  </a:cubicBezTo>
                  <a:cubicBezTo>
                    <a:pt x="768" y="857"/>
                    <a:pt x="770" y="853"/>
                    <a:pt x="772" y="849"/>
                  </a:cubicBezTo>
                  <a:cubicBezTo>
                    <a:pt x="781" y="845"/>
                    <a:pt x="789" y="840"/>
                    <a:pt x="797" y="835"/>
                  </a:cubicBezTo>
                  <a:cubicBezTo>
                    <a:pt x="797" y="836"/>
                    <a:pt x="797" y="837"/>
                    <a:pt x="796" y="838"/>
                  </a:cubicBezTo>
                  <a:cubicBezTo>
                    <a:pt x="795" y="841"/>
                    <a:pt x="794" y="845"/>
                    <a:pt x="793" y="849"/>
                  </a:cubicBezTo>
                  <a:cubicBezTo>
                    <a:pt x="793" y="850"/>
                    <a:pt x="791" y="857"/>
                    <a:pt x="791" y="856"/>
                  </a:cubicBezTo>
                  <a:cubicBezTo>
                    <a:pt x="790" y="855"/>
                    <a:pt x="789" y="855"/>
                    <a:pt x="789" y="856"/>
                  </a:cubicBezTo>
                  <a:cubicBezTo>
                    <a:pt x="789" y="857"/>
                    <a:pt x="789" y="857"/>
                    <a:pt x="789" y="858"/>
                  </a:cubicBezTo>
                  <a:cubicBezTo>
                    <a:pt x="790" y="858"/>
                    <a:pt x="790" y="859"/>
                    <a:pt x="790" y="859"/>
                  </a:cubicBezTo>
                  <a:cubicBezTo>
                    <a:pt x="793" y="859"/>
                    <a:pt x="794" y="858"/>
                    <a:pt x="795" y="855"/>
                  </a:cubicBezTo>
                  <a:cubicBezTo>
                    <a:pt x="797" y="853"/>
                    <a:pt x="797" y="849"/>
                    <a:pt x="798" y="846"/>
                  </a:cubicBezTo>
                  <a:cubicBezTo>
                    <a:pt x="799" y="841"/>
                    <a:pt x="801" y="836"/>
                    <a:pt x="802" y="832"/>
                  </a:cubicBezTo>
                  <a:cubicBezTo>
                    <a:pt x="802" y="832"/>
                    <a:pt x="803" y="831"/>
                    <a:pt x="803" y="831"/>
                  </a:cubicBezTo>
                  <a:cubicBezTo>
                    <a:pt x="806" y="829"/>
                    <a:pt x="809" y="826"/>
                    <a:pt x="812" y="824"/>
                  </a:cubicBezTo>
                  <a:cubicBezTo>
                    <a:pt x="824" y="815"/>
                    <a:pt x="832" y="802"/>
                    <a:pt x="841" y="791"/>
                  </a:cubicBezTo>
                  <a:cubicBezTo>
                    <a:pt x="860" y="768"/>
                    <a:pt x="874" y="743"/>
                    <a:pt x="879" y="713"/>
                  </a:cubicBezTo>
                  <a:cubicBezTo>
                    <a:pt x="885" y="683"/>
                    <a:pt x="884" y="655"/>
                    <a:pt x="868" y="628"/>
                  </a:cubicBezTo>
                  <a:cubicBezTo>
                    <a:pt x="866" y="624"/>
                    <a:pt x="864" y="619"/>
                    <a:pt x="863" y="615"/>
                  </a:cubicBezTo>
                  <a:cubicBezTo>
                    <a:pt x="849" y="572"/>
                    <a:pt x="832" y="530"/>
                    <a:pt x="814" y="489"/>
                  </a:cubicBezTo>
                  <a:cubicBezTo>
                    <a:pt x="798" y="452"/>
                    <a:pt x="779" y="417"/>
                    <a:pt x="761" y="381"/>
                  </a:cubicBezTo>
                  <a:cubicBezTo>
                    <a:pt x="748" y="353"/>
                    <a:pt x="735" y="325"/>
                    <a:pt x="719" y="299"/>
                  </a:cubicBezTo>
                  <a:cubicBezTo>
                    <a:pt x="710" y="283"/>
                    <a:pt x="701" y="267"/>
                    <a:pt x="693" y="250"/>
                  </a:cubicBezTo>
                  <a:cubicBezTo>
                    <a:pt x="675" y="214"/>
                    <a:pt x="659" y="178"/>
                    <a:pt x="642" y="142"/>
                  </a:cubicBezTo>
                  <a:cubicBezTo>
                    <a:pt x="625" y="109"/>
                    <a:pt x="611" y="73"/>
                    <a:pt x="588" y="43"/>
                  </a:cubicBezTo>
                  <a:cubicBezTo>
                    <a:pt x="580" y="32"/>
                    <a:pt x="573" y="20"/>
                    <a:pt x="564" y="9"/>
                  </a:cubicBezTo>
                  <a:cubicBezTo>
                    <a:pt x="559" y="1"/>
                    <a:pt x="552" y="0"/>
                    <a:pt x="546" y="6"/>
                  </a:cubicBezTo>
                  <a:cubicBezTo>
                    <a:pt x="538" y="14"/>
                    <a:pt x="528" y="17"/>
                    <a:pt x="518" y="20"/>
                  </a:cubicBezTo>
                  <a:cubicBezTo>
                    <a:pt x="507" y="23"/>
                    <a:pt x="496" y="26"/>
                    <a:pt x="486" y="30"/>
                  </a:cubicBezTo>
                  <a:cubicBezTo>
                    <a:pt x="462" y="38"/>
                    <a:pt x="438" y="47"/>
                    <a:pt x="414" y="54"/>
                  </a:cubicBezTo>
                  <a:cubicBezTo>
                    <a:pt x="384" y="64"/>
                    <a:pt x="353" y="72"/>
                    <a:pt x="322" y="79"/>
                  </a:cubicBezTo>
                  <a:moveTo>
                    <a:pt x="832" y="618"/>
                  </a:moveTo>
                  <a:cubicBezTo>
                    <a:pt x="833" y="629"/>
                    <a:pt x="833" y="640"/>
                    <a:pt x="833" y="651"/>
                  </a:cubicBezTo>
                  <a:cubicBezTo>
                    <a:pt x="833" y="654"/>
                    <a:pt x="833" y="657"/>
                    <a:pt x="832" y="661"/>
                  </a:cubicBezTo>
                  <a:cubicBezTo>
                    <a:pt x="822" y="665"/>
                    <a:pt x="811" y="669"/>
                    <a:pt x="801" y="674"/>
                  </a:cubicBezTo>
                  <a:cubicBezTo>
                    <a:pt x="802" y="662"/>
                    <a:pt x="803" y="650"/>
                    <a:pt x="804" y="638"/>
                  </a:cubicBezTo>
                  <a:cubicBezTo>
                    <a:pt x="804" y="635"/>
                    <a:pt x="804" y="631"/>
                    <a:pt x="805" y="627"/>
                  </a:cubicBezTo>
                  <a:cubicBezTo>
                    <a:pt x="814" y="624"/>
                    <a:pt x="823" y="621"/>
                    <a:pt x="832" y="618"/>
                  </a:cubicBezTo>
                  <a:moveTo>
                    <a:pt x="824" y="683"/>
                  </a:moveTo>
                  <a:cubicBezTo>
                    <a:pt x="824" y="683"/>
                    <a:pt x="824" y="683"/>
                    <a:pt x="824" y="683"/>
                  </a:cubicBezTo>
                  <a:cubicBezTo>
                    <a:pt x="823" y="701"/>
                    <a:pt x="818" y="719"/>
                    <a:pt x="812" y="737"/>
                  </a:cubicBezTo>
                  <a:cubicBezTo>
                    <a:pt x="812" y="737"/>
                    <a:pt x="811" y="737"/>
                    <a:pt x="811" y="737"/>
                  </a:cubicBezTo>
                  <a:cubicBezTo>
                    <a:pt x="802" y="746"/>
                    <a:pt x="793" y="756"/>
                    <a:pt x="783" y="765"/>
                  </a:cubicBezTo>
                  <a:cubicBezTo>
                    <a:pt x="783" y="764"/>
                    <a:pt x="783" y="763"/>
                    <a:pt x="784" y="762"/>
                  </a:cubicBezTo>
                  <a:cubicBezTo>
                    <a:pt x="784" y="761"/>
                    <a:pt x="784" y="761"/>
                    <a:pt x="784" y="761"/>
                  </a:cubicBezTo>
                  <a:cubicBezTo>
                    <a:pt x="785" y="761"/>
                    <a:pt x="785" y="760"/>
                    <a:pt x="784" y="760"/>
                  </a:cubicBezTo>
                  <a:cubicBezTo>
                    <a:pt x="787" y="752"/>
                    <a:pt x="789" y="745"/>
                    <a:pt x="790" y="737"/>
                  </a:cubicBezTo>
                  <a:cubicBezTo>
                    <a:pt x="792" y="727"/>
                    <a:pt x="793" y="717"/>
                    <a:pt x="793" y="707"/>
                  </a:cubicBezTo>
                  <a:cubicBezTo>
                    <a:pt x="794" y="708"/>
                    <a:pt x="795" y="707"/>
                    <a:pt x="795" y="706"/>
                  </a:cubicBezTo>
                  <a:cubicBezTo>
                    <a:pt x="796" y="701"/>
                    <a:pt x="797" y="696"/>
                    <a:pt x="798" y="691"/>
                  </a:cubicBezTo>
                  <a:cubicBezTo>
                    <a:pt x="807" y="687"/>
                    <a:pt x="816" y="683"/>
                    <a:pt x="824" y="679"/>
                  </a:cubicBezTo>
                  <a:cubicBezTo>
                    <a:pt x="824" y="680"/>
                    <a:pt x="824" y="681"/>
                    <a:pt x="824" y="682"/>
                  </a:cubicBezTo>
                  <a:cubicBezTo>
                    <a:pt x="824" y="681"/>
                    <a:pt x="824" y="681"/>
                    <a:pt x="824" y="681"/>
                  </a:cubicBezTo>
                  <a:cubicBezTo>
                    <a:pt x="824" y="681"/>
                    <a:pt x="823" y="682"/>
                    <a:pt x="824" y="683"/>
                  </a:cubicBezTo>
                  <a:moveTo>
                    <a:pt x="733" y="841"/>
                  </a:moveTo>
                  <a:cubicBezTo>
                    <a:pt x="731" y="842"/>
                    <a:pt x="728" y="843"/>
                    <a:pt x="725" y="844"/>
                  </a:cubicBezTo>
                  <a:cubicBezTo>
                    <a:pt x="725" y="842"/>
                    <a:pt x="725" y="840"/>
                    <a:pt x="725" y="838"/>
                  </a:cubicBezTo>
                  <a:cubicBezTo>
                    <a:pt x="725" y="837"/>
                    <a:pt x="723" y="837"/>
                    <a:pt x="723" y="838"/>
                  </a:cubicBezTo>
                  <a:cubicBezTo>
                    <a:pt x="723" y="840"/>
                    <a:pt x="723" y="842"/>
                    <a:pt x="723" y="844"/>
                  </a:cubicBezTo>
                  <a:cubicBezTo>
                    <a:pt x="719" y="846"/>
                    <a:pt x="714" y="847"/>
                    <a:pt x="709" y="848"/>
                  </a:cubicBezTo>
                  <a:cubicBezTo>
                    <a:pt x="709" y="848"/>
                    <a:pt x="709" y="848"/>
                    <a:pt x="709" y="848"/>
                  </a:cubicBezTo>
                  <a:cubicBezTo>
                    <a:pt x="713" y="840"/>
                    <a:pt x="717" y="833"/>
                    <a:pt x="720" y="825"/>
                  </a:cubicBezTo>
                  <a:cubicBezTo>
                    <a:pt x="722" y="820"/>
                    <a:pt x="724" y="816"/>
                    <a:pt x="726" y="812"/>
                  </a:cubicBezTo>
                  <a:cubicBezTo>
                    <a:pt x="735" y="805"/>
                    <a:pt x="745" y="799"/>
                    <a:pt x="755" y="793"/>
                  </a:cubicBezTo>
                  <a:cubicBezTo>
                    <a:pt x="751" y="804"/>
                    <a:pt x="747" y="815"/>
                    <a:pt x="741" y="826"/>
                  </a:cubicBezTo>
                  <a:cubicBezTo>
                    <a:pt x="739" y="831"/>
                    <a:pt x="736" y="836"/>
                    <a:pt x="733" y="841"/>
                  </a:cubicBezTo>
                  <a:moveTo>
                    <a:pt x="703" y="846"/>
                  </a:moveTo>
                  <a:cubicBezTo>
                    <a:pt x="703" y="845"/>
                    <a:pt x="702" y="845"/>
                    <a:pt x="701" y="846"/>
                  </a:cubicBezTo>
                  <a:cubicBezTo>
                    <a:pt x="701" y="848"/>
                    <a:pt x="701" y="849"/>
                    <a:pt x="701" y="851"/>
                  </a:cubicBezTo>
                  <a:cubicBezTo>
                    <a:pt x="699" y="852"/>
                    <a:pt x="696" y="852"/>
                    <a:pt x="694" y="853"/>
                  </a:cubicBezTo>
                  <a:cubicBezTo>
                    <a:pt x="694" y="853"/>
                    <a:pt x="694" y="852"/>
                    <a:pt x="695" y="851"/>
                  </a:cubicBezTo>
                  <a:cubicBezTo>
                    <a:pt x="698" y="842"/>
                    <a:pt x="701" y="834"/>
                    <a:pt x="704" y="825"/>
                  </a:cubicBezTo>
                  <a:cubicBezTo>
                    <a:pt x="710" y="822"/>
                    <a:pt x="715" y="818"/>
                    <a:pt x="721" y="815"/>
                  </a:cubicBezTo>
                  <a:cubicBezTo>
                    <a:pt x="719" y="819"/>
                    <a:pt x="717" y="824"/>
                    <a:pt x="715" y="828"/>
                  </a:cubicBezTo>
                  <a:cubicBezTo>
                    <a:pt x="712" y="833"/>
                    <a:pt x="710" y="838"/>
                    <a:pt x="708" y="844"/>
                  </a:cubicBezTo>
                  <a:cubicBezTo>
                    <a:pt x="708" y="844"/>
                    <a:pt x="707" y="847"/>
                    <a:pt x="706" y="849"/>
                  </a:cubicBezTo>
                  <a:cubicBezTo>
                    <a:pt x="705" y="850"/>
                    <a:pt x="704" y="850"/>
                    <a:pt x="703" y="850"/>
                  </a:cubicBezTo>
                  <a:cubicBezTo>
                    <a:pt x="702" y="849"/>
                    <a:pt x="703" y="846"/>
                    <a:pt x="703" y="846"/>
                  </a:cubicBezTo>
                  <a:moveTo>
                    <a:pt x="650" y="868"/>
                  </a:moveTo>
                  <a:cubicBezTo>
                    <a:pt x="648" y="868"/>
                    <a:pt x="646" y="869"/>
                    <a:pt x="644" y="871"/>
                  </a:cubicBezTo>
                  <a:cubicBezTo>
                    <a:pt x="644" y="868"/>
                    <a:pt x="644" y="865"/>
                    <a:pt x="644" y="863"/>
                  </a:cubicBezTo>
                  <a:cubicBezTo>
                    <a:pt x="648" y="861"/>
                    <a:pt x="651" y="859"/>
                    <a:pt x="655" y="856"/>
                  </a:cubicBezTo>
                  <a:cubicBezTo>
                    <a:pt x="654" y="857"/>
                    <a:pt x="654" y="858"/>
                    <a:pt x="654" y="859"/>
                  </a:cubicBezTo>
                  <a:cubicBezTo>
                    <a:pt x="653" y="862"/>
                    <a:pt x="651" y="865"/>
                    <a:pt x="650" y="868"/>
                  </a:cubicBezTo>
                  <a:moveTo>
                    <a:pt x="596" y="905"/>
                  </a:moveTo>
                  <a:cubicBezTo>
                    <a:pt x="593" y="907"/>
                    <a:pt x="591" y="909"/>
                    <a:pt x="589" y="911"/>
                  </a:cubicBezTo>
                  <a:cubicBezTo>
                    <a:pt x="588" y="908"/>
                    <a:pt x="588" y="905"/>
                    <a:pt x="588" y="904"/>
                  </a:cubicBezTo>
                  <a:cubicBezTo>
                    <a:pt x="588" y="903"/>
                    <a:pt x="588" y="903"/>
                    <a:pt x="588" y="904"/>
                  </a:cubicBezTo>
                  <a:cubicBezTo>
                    <a:pt x="587" y="907"/>
                    <a:pt x="587" y="909"/>
                    <a:pt x="588" y="911"/>
                  </a:cubicBezTo>
                  <a:cubicBezTo>
                    <a:pt x="582" y="915"/>
                    <a:pt x="576" y="918"/>
                    <a:pt x="571" y="920"/>
                  </a:cubicBezTo>
                  <a:cubicBezTo>
                    <a:pt x="572" y="915"/>
                    <a:pt x="574" y="911"/>
                    <a:pt x="576" y="906"/>
                  </a:cubicBezTo>
                  <a:cubicBezTo>
                    <a:pt x="576" y="905"/>
                    <a:pt x="576" y="905"/>
                    <a:pt x="577" y="904"/>
                  </a:cubicBezTo>
                  <a:cubicBezTo>
                    <a:pt x="580" y="902"/>
                    <a:pt x="583" y="900"/>
                    <a:pt x="587" y="898"/>
                  </a:cubicBezTo>
                  <a:cubicBezTo>
                    <a:pt x="592" y="895"/>
                    <a:pt x="596" y="893"/>
                    <a:pt x="601" y="890"/>
                  </a:cubicBezTo>
                  <a:cubicBezTo>
                    <a:pt x="601" y="891"/>
                    <a:pt x="600" y="892"/>
                    <a:pt x="600" y="894"/>
                  </a:cubicBezTo>
                  <a:cubicBezTo>
                    <a:pt x="599" y="898"/>
                    <a:pt x="597" y="902"/>
                    <a:pt x="596" y="905"/>
                  </a:cubicBezTo>
                  <a:moveTo>
                    <a:pt x="547" y="926"/>
                  </a:moveTo>
                  <a:cubicBezTo>
                    <a:pt x="553" y="912"/>
                    <a:pt x="559" y="898"/>
                    <a:pt x="565" y="884"/>
                  </a:cubicBezTo>
                  <a:cubicBezTo>
                    <a:pt x="565" y="884"/>
                    <a:pt x="565" y="883"/>
                    <a:pt x="566" y="883"/>
                  </a:cubicBezTo>
                  <a:cubicBezTo>
                    <a:pt x="572" y="879"/>
                    <a:pt x="578" y="875"/>
                    <a:pt x="583" y="871"/>
                  </a:cubicBezTo>
                  <a:cubicBezTo>
                    <a:pt x="581" y="878"/>
                    <a:pt x="579" y="884"/>
                    <a:pt x="577" y="890"/>
                  </a:cubicBezTo>
                  <a:cubicBezTo>
                    <a:pt x="576" y="894"/>
                    <a:pt x="575" y="898"/>
                    <a:pt x="573" y="902"/>
                  </a:cubicBezTo>
                  <a:cubicBezTo>
                    <a:pt x="567" y="906"/>
                    <a:pt x="560" y="911"/>
                    <a:pt x="553" y="915"/>
                  </a:cubicBezTo>
                  <a:cubicBezTo>
                    <a:pt x="551" y="916"/>
                    <a:pt x="553" y="918"/>
                    <a:pt x="555" y="917"/>
                  </a:cubicBezTo>
                  <a:cubicBezTo>
                    <a:pt x="560" y="914"/>
                    <a:pt x="566" y="911"/>
                    <a:pt x="571" y="907"/>
                  </a:cubicBezTo>
                  <a:cubicBezTo>
                    <a:pt x="571" y="909"/>
                    <a:pt x="570" y="910"/>
                    <a:pt x="570" y="911"/>
                  </a:cubicBezTo>
                  <a:cubicBezTo>
                    <a:pt x="569" y="915"/>
                    <a:pt x="567" y="918"/>
                    <a:pt x="566" y="922"/>
                  </a:cubicBezTo>
                  <a:cubicBezTo>
                    <a:pt x="560" y="924"/>
                    <a:pt x="553" y="925"/>
                    <a:pt x="547" y="926"/>
                  </a:cubicBezTo>
                  <a:moveTo>
                    <a:pt x="505" y="933"/>
                  </a:moveTo>
                  <a:cubicBezTo>
                    <a:pt x="505" y="930"/>
                    <a:pt x="505" y="927"/>
                    <a:pt x="505" y="924"/>
                  </a:cubicBezTo>
                  <a:cubicBezTo>
                    <a:pt x="509" y="921"/>
                    <a:pt x="512" y="918"/>
                    <a:pt x="516" y="915"/>
                  </a:cubicBezTo>
                  <a:cubicBezTo>
                    <a:pt x="516" y="918"/>
                    <a:pt x="515" y="920"/>
                    <a:pt x="514" y="923"/>
                  </a:cubicBezTo>
                  <a:cubicBezTo>
                    <a:pt x="512" y="927"/>
                    <a:pt x="509" y="930"/>
                    <a:pt x="505" y="933"/>
                  </a:cubicBezTo>
                  <a:moveTo>
                    <a:pt x="468" y="948"/>
                  </a:moveTo>
                  <a:cubicBezTo>
                    <a:pt x="468" y="947"/>
                    <a:pt x="468" y="947"/>
                    <a:pt x="467" y="948"/>
                  </a:cubicBezTo>
                  <a:cubicBezTo>
                    <a:pt x="467" y="948"/>
                    <a:pt x="467" y="948"/>
                    <a:pt x="467" y="948"/>
                  </a:cubicBezTo>
                  <a:cubicBezTo>
                    <a:pt x="466" y="949"/>
                    <a:pt x="464" y="950"/>
                    <a:pt x="462" y="950"/>
                  </a:cubicBezTo>
                  <a:cubicBezTo>
                    <a:pt x="464" y="946"/>
                    <a:pt x="466" y="942"/>
                    <a:pt x="468" y="938"/>
                  </a:cubicBezTo>
                  <a:cubicBezTo>
                    <a:pt x="474" y="934"/>
                    <a:pt x="480" y="930"/>
                    <a:pt x="486" y="926"/>
                  </a:cubicBezTo>
                  <a:cubicBezTo>
                    <a:pt x="484" y="932"/>
                    <a:pt x="482" y="938"/>
                    <a:pt x="479" y="944"/>
                  </a:cubicBezTo>
                  <a:cubicBezTo>
                    <a:pt x="475" y="945"/>
                    <a:pt x="472" y="946"/>
                    <a:pt x="468" y="948"/>
                  </a:cubicBezTo>
                  <a:moveTo>
                    <a:pt x="442" y="960"/>
                  </a:moveTo>
                  <a:cubicBezTo>
                    <a:pt x="440" y="961"/>
                    <a:pt x="439" y="961"/>
                    <a:pt x="437" y="962"/>
                  </a:cubicBezTo>
                  <a:cubicBezTo>
                    <a:pt x="438" y="960"/>
                    <a:pt x="439" y="958"/>
                    <a:pt x="440" y="956"/>
                  </a:cubicBezTo>
                  <a:cubicBezTo>
                    <a:pt x="447" y="952"/>
                    <a:pt x="453" y="947"/>
                    <a:pt x="460" y="943"/>
                  </a:cubicBezTo>
                  <a:cubicBezTo>
                    <a:pt x="461" y="942"/>
                    <a:pt x="461" y="942"/>
                    <a:pt x="462" y="941"/>
                  </a:cubicBezTo>
                  <a:cubicBezTo>
                    <a:pt x="461" y="943"/>
                    <a:pt x="460" y="946"/>
                    <a:pt x="459" y="948"/>
                  </a:cubicBezTo>
                  <a:cubicBezTo>
                    <a:pt x="459" y="950"/>
                    <a:pt x="458" y="951"/>
                    <a:pt x="458" y="953"/>
                  </a:cubicBezTo>
                  <a:cubicBezTo>
                    <a:pt x="452" y="955"/>
                    <a:pt x="447" y="957"/>
                    <a:pt x="442" y="960"/>
                  </a:cubicBezTo>
                  <a:moveTo>
                    <a:pt x="409" y="974"/>
                  </a:moveTo>
                  <a:cubicBezTo>
                    <a:pt x="410" y="973"/>
                    <a:pt x="410" y="971"/>
                    <a:pt x="411" y="969"/>
                  </a:cubicBezTo>
                  <a:cubicBezTo>
                    <a:pt x="412" y="966"/>
                    <a:pt x="414" y="963"/>
                    <a:pt x="415" y="959"/>
                  </a:cubicBezTo>
                  <a:cubicBezTo>
                    <a:pt x="420" y="956"/>
                    <a:pt x="426" y="953"/>
                    <a:pt x="431" y="950"/>
                  </a:cubicBezTo>
                  <a:cubicBezTo>
                    <a:pt x="434" y="948"/>
                    <a:pt x="437" y="946"/>
                    <a:pt x="440" y="944"/>
                  </a:cubicBezTo>
                  <a:cubicBezTo>
                    <a:pt x="439" y="947"/>
                    <a:pt x="438" y="951"/>
                    <a:pt x="436" y="955"/>
                  </a:cubicBezTo>
                  <a:cubicBezTo>
                    <a:pt x="432" y="957"/>
                    <a:pt x="428" y="959"/>
                    <a:pt x="424" y="961"/>
                  </a:cubicBezTo>
                  <a:cubicBezTo>
                    <a:pt x="422" y="961"/>
                    <a:pt x="423" y="964"/>
                    <a:pt x="424" y="963"/>
                  </a:cubicBezTo>
                  <a:cubicBezTo>
                    <a:pt x="428" y="962"/>
                    <a:pt x="432" y="960"/>
                    <a:pt x="435" y="958"/>
                  </a:cubicBezTo>
                  <a:cubicBezTo>
                    <a:pt x="434" y="960"/>
                    <a:pt x="434" y="962"/>
                    <a:pt x="433" y="964"/>
                  </a:cubicBezTo>
                  <a:cubicBezTo>
                    <a:pt x="433" y="964"/>
                    <a:pt x="433" y="964"/>
                    <a:pt x="433" y="964"/>
                  </a:cubicBezTo>
                  <a:cubicBezTo>
                    <a:pt x="425" y="968"/>
                    <a:pt x="417" y="971"/>
                    <a:pt x="409" y="974"/>
                  </a:cubicBezTo>
                  <a:moveTo>
                    <a:pt x="385" y="977"/>
                  </a:moveTo>
                  <a:cubicBezTo>
                    <a:pt x="386" y="977"/>
                    <a:pt x="387" y="976"/>
                    <a:pt x="387" y="976"/>
                  </a:cubicBezTo>
                  <a:cubicBezTo>
                    <a:pt x="387" y="976"/>
                    <a:pt x="387" y="976"/>
                    <a:pt x="387" y="976"/>
                  </a:cubicBezTo>
                  <a:cubicBezTo>
                    <a:pt x="387" y="978"/>
                    <a:pt x="386" y="981"/>
                    <a:pt x="385" y="983"/>
                  </a:cubicBezTo>
                  <a:cubicBezTo>
                    <a:pt x="381" y="984"/>
                    <a:pt x="378" y="985"/>
                    <a:pt x="375" y="987"/>
                  </a:cubicBezTo>
                  <a:cubicBezTo>
                    <a:pt x="375" y="986"/>
                    <a:pt x="375" y="986"/>
                    <a:pt x="375" y="986"/>
                  </a:cubicBezTo>
                  <a:cubicBezTo>
                    <a:pt x="374" y="985"/>
                    <a:pt x="373" y="985"/>
                    <a:pt x="373" y="986"/>
                  </a:cubicBezTo>
                  <a:cubicBezTo>
                    <a:pt x="374" y="986"/>
                    <a:pt x="374" y="987"/>
                    <a:pt x="374" y="987"/>
                  </a:cubicBezTo>
                  <a:cubicBezTo>
                    <a:pt x="372" y="988"/>
                    <a:pt x="370" y="988"/>
                    <a:pt x="368" y="989"/>
                  </a:cubicBezTo>
                  <a:cubicBezTo>
                    <a:pt x="369" y="984"/>
                    <a:pt x="371" y="980"/>
                    <a:pt x="373" y="975"/>
                  </a:cubicBezTo>
                  <a:cubicBezTo>
                    <a:pt x="379" y="970"/>
                    <a:pt x="386" y="966"/>
                    <a:pt x="392" y="962"/>
                  </a:cubicBezTo>
                  <a:cubicBezTo>
                    <a:pt x="391" y="965"/>
                    <a:pt x="390" y="968"/>
                    <a:pt x="389" y="971"/>
                  </a:cubicBezTo>
                  <a:cubicBezTo>
                    <a:pt x="387" y="972"/>
                    <a:pt x="385" y="974"/>
                    <a:pt x="383" y="975"/>
                  </a:cubicBezTo>
                  <a:cubicBezTo>
                    <a:pt x="382" y="976"/>
                    <a:pt x="383" y="978"/>
                    <a:pt x="385" y="977"/>
                  </a:cubicBezTo>
                  <a:moveTo>
                    <a:pt x="336" y="1001"/>
                  </a:moveTo>
                  <a:cubicBezTo>
                    <a:pt x="336" y="1000"/>
                    <a:pt x="337" y="999"/>
                    <a:pt x="337" y="998"/>
                  </a:cubicBezTo>
                  <a:cubicBezTo>
                    <a:pt x="344" y="995"/>
                    <a:pt x="350" y="990"/>
                    <a:pt x="357" y="986"/>
                  </a:cubicBezTo>
                  <a:cubicBezTo>
                    <a:pt x="361" y="983"/>
                    <a:pt x="364" y="981"/>
                    <a:pt x="368" y="978"/>
                  </a:cubicBezTo>
                  <a:cubicBezTo>
                    <a:pt x="367" y="982"/>
                    <a:pt x="365" y="986"/>
                    <a:pt x="364" y="990"/>
                  </a:cubicBezTo>
                  <a:cubicBezTo>
                    <a:pt x="354" y="994"/>
                    <a:pt x="345" y="997"/>
                    <a:pt x="336" y="1001"/>
                  </a:cubicBezTo>
                  <a:moveTo>
                    <a:pt x="292" y="1019"/>
                  </a:moveTo>
                  <a:cubicBezTo>
                    <a:pt x="294" y="1013"/>
                    <a:pt x="295" y="1008"/>
                    <a:pt x="297" y="1003"/>
                  </a:cubicBezTo>
                  <a:cubicBezTo>
                    <a:pt x="297" y="1003"/>
                    <a:pt x="297" y="1002"/>
                    <a:pt x="297" y="1002"/>
                  </a:cubicBezTo>
                  <a:cubicBezTo>
                    <a:pt x="305" y="996"/>
                    <a:pt x="312" y="991"/>
                    <a:pt x="319" y="985"/>
                  </a:cubicBezTo>
                  <a:cubicBezTo>
                    <a:pt x="319" y="985"/>
                    <a:pt x="319" y="985"/>
                    <a:pt x="320" y="985"/>
                  </a:cubicBezTo>
                  <a:cubicBezTo>
                    <a:pt x="317" y="992"/>
                    <a:pt x="315" y="998"/>
                    <a:pt x="312" y="1005"/>
                  </a:cubicBezTo>
                  <a:cubicBezTo>
                    <a:pt x="312" y="1007"/>
                    <a:pt x="311" y="1009"/>
                    <a:pt x="310" y="1011"/>
                  </a:cubicBezTo>
                  <a:cubicBezTo>
                    <a:pt x="304" y="1013"/>
                    <a:pt x="298" y="1016"/>
                    <a:pt x="292" y="1019"/>
                  </a:cubicBezTo>
                  <a:moveTo>
                    <a:pt x="258" y="1033"/>
                  </a:moveTo>
                  <a:cubicBezTo>
                    <a:pt x="258" y="1032"/>
                    <a:pt x="258" y="1031"/>
                    <a:pt x="258" y="1030"/>
                  </a:cubicBezTo>
                  <a:cubicBezTo>
                    <a:pt x="262" y="1028"/>
                    <a:pt x="265" y="1025"/>
                    <a:pt x="269" y="1023"/>
                  </a:cubicBezTo>
                  <a:cubicBezTo>
                    <a:pt x="268" y="1025"/>
                    <a:pt x="268" y="1027"/>
                    <a:pt x="267" y="1029"/>
                  </a:cubicBezTo>
                  <a:cubicBezTo>
                    <a:pt x="264" y="1030"/>
                    <a:pt x="261" y="1032"/>
                    <a:pt x="258" y="1033"/>
                  </a:cubicBezTo>
                  <a:moveTo>
                    <a:pt x="243" y="1040"/>
                  </a:moveTo>
                  <a:cubicBezTo>
                    <a:pt x="239" y="1038"/>
                    <a:pt x="239" y="1032"/>
                    <a:pt x="239" y="1027"/>
                  </a:cubicBezTo>
                  <a:cubicBezTo>
                    <a:pt x="244" y="1023"/>
                    <a:pt x="250" y="1019"/>
                    <a:pt x="255" y="1015"/>
                  </a:cubicBezTo>
                  <a:cubicBezTo>
                    <a:pt x="255" y="1016"/>
                    <a:pt x="255" y="1016"/>
                    <a:pt x="255" y="1017"/>
                  </a:cubicBezTo>
                  <a:cubicBezTo>
                    <a:pt x="253" y="1022"/>
                    <a:pt x="252" y="1027"/>
                    <a:pt x="251" y="1031"/>
                  </a:cubicBezTo>
                  <a:cubicBezTo>
                    <a:pt x="248" y="1032"/>
                    <a:pt x="246" y="1034"/>
                    <a:pt x="243" y="1035"/>
                  </a:cubicBezTo>
                  <a:cubicBezTo>
                    <a:pt x="242" y="1036"/>
                    <a:pt x="243" y="1038"/>
                    <a:pt x="245" y="1037"/>
                  </a:cubicBezTo>
                  <a:cubicBezTo>
                    <a:pt x="246" y="1036"/>
                    <a:pt x="248" y="1035"/>
                    <a:pt x="250" y="1034"/>
                  </a:cubicBezTo>
                  <a:cubicBezTo>
                    <a:pt x="250" y="1035"/>
                    <a:pt x="249" y="1036"/>
                    <a:pt x="249" y="1037"/>
                  </a:cubicBezTo>
                  <a:cubicBezTo>
                    <a:pt x="247" y="1038"/>
                    <a:pt x="245" y="1039"/>
                    <a:pt x="243" y="1040"/>
                  </a:cubicBezTo>
                  <a:moveTo>
                    <a:pt x="212" y="1054"/>
                  </a:moveTo>
                  <a:cubicBezTo>
                    <a:pt x="212" y="1053"/>
                    <a:pt x="211" y="1053"/>
                    <a:pt x="211" y="1052"/>
                  </a:cubicBezTo>
                  <a:cubicBezTo>
                    <a:pt x="211" y="1050"/>
                    <a:pt x="210" y="1048"/>
                    <a:pt x="210" y="1046"/>
                  </a:cubicBezTo>
                  <a:cubicBezTo>
                    <a:pt x="214" y="1043"/>
                    <a:pt x="219" y="1041"/>
                    <a:pt x="223" y="1038"/>
                  </a:cubicBezTo>
                  <a:cubicBezTo>
                    <a:pt x="222" y="1042"/>
                    <a:pt x="221" y="1047"/>
                    <a:pt x="219" y="1051"/>
                  </a:cubicBezTo>
                  <a:cubicBezTo>
                    <a:pt x="217" y="1052"/>
                    <a:pt x="215" y="1053"/>
                    <a:pt x="212" y="1054"/>
                  </a:cubicBezTo>
                  <a:moveTo>
                    <a:pt x="206" y="1036"/>
                  </a:moveTo>
                  <a:cubicBezTo>
                    <a:pt x="207" y="1038"/>
                    <a:pt x="208" y="1041"/>
                    <a:pt x="208" y="1044"/>
                  </a:cubicBezTo>
                  <a:cubicBezTo>
                    <a:pt x="203" y="1048"/>
                    <a:pt x="198" y="1051"/>
                    <a:pt x="193" y="1055"/>
                  </a:cubicBezTo>
                  <a:cubicBezTo>
                    <a:pt x="193" y="1055"/>
                    <a:pt x="193" y="1055"/>
                    <a:pt x="192" y="1056"/>
                  </a:cubicBezTo>
                  <a:cubicBezTo>
                    <a:pt x="196" y="1049"/>
                    <a:pt x="199" y="1042"/>
                    <a:pt x="201" y="1037"/>
                  </a:cubicBezTo>
                  <a:cubicBezTo>
                    <a:pt x="210" y="1029"/>
                    <a:pt x="219" y="1022"/>
                    <a:pt x="229" y="1015"/>
                  </a:cubicBezTo>
                  <a:cubicBezTo>
                    <a:pt x="228" y="1018"/>
                    <a:pt x="227" y="1021"/>
                    <a:pt x="226" y="1025"/>
                  </a:cubicBezTo>
                  <a:cubicBezTo>
                    <a:pt x="225" y="1028"/>
                    <a:pt x="224" y="1031"/>
                    <a:pt x="224" y="1034"/>
                  </a:cubicBezTo>
                  <a:cubicBezTo>
                    <a:pt x="219" y="1037"/>
                    <a:pt x="214" y="1040"/>
                    <a:pt x="209" y="1043"/>
                  </a:cubicBezTo>
                  <a:cubicBezTo>
                    <a:pt x="209" y="1041"/>
                    <a:pt x="208" y="1038"/>
                    <a:pt x="206" y="1036"/>
                  </a:cubicBezTo>
                  <a:cubicBezTo>
                    <a:pt x="206" y="1035"/>
                    <a:pt x="205" y="1036"/>
                    <a:pt x="206" y="1036"/>
                  </a:cubicBezTo>
                  <a:moveTo>
                    <a:pt x="141" y="1087"/>
                  </a:moveTo>
                  <a:cubicBezTo>
                    <a:pt x="139" y="1089"/>
                    <a:pt x="137" y="1091"/>
                    <a:pt x="135" y="1094"/>
                  </a:cubicBezTo>
                  <a:cubicBezTo>
                    <a:pt x="133" y="1096"/>
                    <a:pt x="132" y="1097"/>
                    <a:pt x="130" y="1099"/>
                  </a:cubicBezTo>
                  <a:cubicBezTo>
                    <a:pt x="130" y="1098"/>
                    <a:pt x="130" y="1098"/>
                    <a:pt x="129" y="1097"/>
                  </a:cubicBezTo>
                  <a:cubicBezTo>
                    <a:pt x="130" y="1096"/>
                    <a:pt x="130" y="1095"/>
                    <a:pt x="130" y="1095"/>
                  </a:cubicBezTo>
                  <a:cubicBezTo>
                    <a:pt x="135" y="1090"/>
                    <a:pt x="140" y="1086"/>
                    <a:pt x="145" y="1082"/>
                  </a:cubicBezTo>
                  <a:cubicBezTo>
                    <a:pt x="145" y="1083"/>
                    <a:pt x="144" y="1083"/>
                    <a:pt x="144" y="1084"/>
                  </a:cubicBezTo>
                  <a:cubicBezTo>
                    <a:pt x="143" y="1085"/>
                    <a:pt x="142" y="1086"/>
                    <a:pt x="141" y="1087"/>
                  </a:cubicBezTo>
                  <a:moveTo>
                    <a:pt x="132" y="1090"/>
                  </a:moveTo>
                  <a:cubicBezTo>
                    <a:pt x="134" y="1085"/>
                    <a:pt x="136" y="1080"/>
                    <a:pt x="137" y="1075"/>
                  </a:cubicBezTo>
                  <a:cubicBezTo>
                    <a:pt x="138" y="1072"/>
                    <a:pt x="139" y="1070"/>
                    <a:pt x="140" y="1068"/>
                  </a:cubicBezTo>
                  <a:cubicBezTo>
                    <a:pt x="145" y="1063"/>
                    <a:pt x="151" y="1058"/>
                    <a:pt x="156" y="1053"/>
                  </a:cubicBezTo>
                  <a:cubicBezTo>
                    <a:pt x="156" y="1054"/>
                    <a:pt x="156" y="1054"/>
                    <a:pt x="155" y="1055"/>
                  </a:cubicBezTo>
                  <a:cubicBezTo>
                    <a:pt x="153" y="1063"/>
                    <a:pt x="150" y="1070"/>
                    <a:pt x="147" y="1077"/>
                  </a:cubicBezTo>
                  <a:cubicBezTo>
                    <a:pt x="142" y="1081"/>
                    <a:pt x="137" y="1086"/>
                    <a:pt x="132" y="1090"/>
                  </a:cubicBezTo>
                  <a:moveTo>
                    <a:pt x="99" y="1097"/>
                  </a:moveTo>
                  <a:cubicBezTo>
                    <a:pt x="96" y="1099"/>
                    <a:pt x="94" y="1102"/>
                    <a:pt x="90" y="1104"/>
                  </a:cubicBezTo>
                  <a:cubicBezTo>
                    <a:pt x="90" y="1104"/>
                    <a:pt x="90" y="1104"/>
                    <a:pt x="90" y="1104"/>
                  </a:cubicBezTo>
                  <a:cubicBezTo>
                    <a:pt x="92" y="1101"/>
                    <a:pt x="93" y="1098"/>
                    <a:pt x="94" y="1095"/>
                  </a:cubicBezTo>
                  <a:cubicBezTo>
                    <a:pt x="95" y="1094"/>
                    <a:pt x="97" y="1093"/>
                    <a:pt x="98" y="1091"/>
                  </a:cubicBezTo>
                  <a:cubicBezTo>
                    <a:pt x="102" y="1088"/>
                    <a:pt x="105" y="1085"/>
                    <a:pt x="108" y="1082"/>
                  </a:cubicBezTo>
                  <a:cubicBezTo>
                    <a:pt x="107" y="1086"/>
                    <a:pt x="105" y="1090"/>
                    <a:pt x="104" y="1094"/>
                  </a:cubicBezTo>
                  <a:cubicBezTo>
                    <a:pt x="102" y="1095"/>
                    <a:pt x="101" y="1096"/>
                    <a:pt x="99" y="1097"/>
                  </a:cubicBezTo>
                  <a:moveTo>
                    <a:pt x="69" y="1045"/>
                  </a:moveTo>
                  <a:cubicBezTo>
                    <a:pt x="73" y="1041"/>
                    <a:pt x="76" y="1038"/>
                    <a:pt x="79" y="1034"/>
                  </a:cubicBezTo>
                  <a:cubicBezTo>
                    <a:pt x="81" y="1033"/>
                    <a:pt x="82" y="1032"/>
                    <a:pt x="83" y="1030"/>
                  </a:cubicBezTo>
                  <a:cubicBezTo>
                    <a:pt x="81" y="1038"/>
                    <a:pt x="80" y="1045"/>
                    <a:pt x="79" y="1052"/>
                  </a:cubicBezTo>
                  <a:cubicBezTo>
                    <a:pt x="77" y="1061"/>
                    <a:pt x="75" y="1070"/>
                    <a:pt x="73" y="1079"/>
                  </a:cubicBezTo>
                  <a:cubicBezTo>
                    <a:pt x="71" y="1080"/>
                    <a:pt x="70" y="1081"/>
                    <a:pt x="69" y="1082"/>
                  </a:cubicBezTo>
                  <a:cubicBezTo>
                    <a:pt x="66" y="1086"/>
                    <a:pt x="62" y="1089"/>
                    <a:pt x="58" y="1093"/>
                  </a:cubicBezTo>
                  <a:cubicBezTo>
                    <a:pt x="61" y="1082"/>
                    <a:pt x="64" y="1071"/>
                    <a:pt x="66" y="1060"/>
                  </a:cubicBezTo>
                  <a:cubicBezTo>
                    <a:pt x="67" y="1055"/>
                    <a:pt x="68" y="1050"/>
                    <a:pt x="69" y="1045"/>
                  </a:cubicBezTo>
                  <a:moveTo>
                    <a:pt x="79" y="970"/>
                  </a:moveTo>
                  <a:cubicBezTo>
                    <a:pt x="80" y="970"/>
                    <a:pt x="81" y="969"/>
                    <a:pt x="81" y="969"/>
                  </a:cubicBezTo>
                  <a:cubicBezTo>
                    <a:pt x="83" y="968"/>
                    <a:pt x="84" y="968"/>
                    <a:pt x="87" y="968"/>
                  </a:cubicBezTo>
                  <a:cubicBezTo>
                    <a:pt x="88" y="975"/>
                    <a:pt x="90" y="982"/>
                    <a:pt x="91" y="989"/>
                  </a:cubicBezTo>
                  <a:cubicBezTo>
                    <a:pt x="91" y="989"/>
                    <a:pt x="91" y="989"/>
                    <a:pt x="91" y="989"/>
                  </a:cubicBezTo>
                  <a:cubicBezTo>
                    <a:pt x="90" y="997"/>
                    <a:pt x="88" y="1004"/>
                    <a:pt x="86" y="1012"/>
                  </a:cubicBezTo>
                  <a:cubicBezTo>
                    <a:pt x="85" y="1016"/>
                    <a:pt x="85" y="1020"/>
                    <a:pt x="84" y="1024"/>
                  </a:cubicBezTo>
                  <a:cubicBezTo>
                    <a:pt x="81" y="1027"/>
                    <a:pt x="78" y="1031"/>
                    <a:pt x="74" y="1034"/>
                  </a:cubicBezTo>
                  <a:cubicBezTo>
                    <a:pt x="73" y="1036"/>
                    <a:pt x="72" y="1037"/>
                    <a:pt x="71" y="1038"/>
                  </a:cubicBezTo>
                  <a:cubicBezTo>
                    <a:pt x="75" y="1016"/>
                    <a:pt x="79" y="993"/>
                    <a:pt x="79" y="970"/>
                  </a:cubicBezTo>
                  <a:moveTo>
                    <a:pt x="73" y="1003"/>
                  </a:moveTo>
                  <a:cubicBezTo>
                    <a:pt x="72" y="994"/>
                    <a:pt x="71" y="984"/>
                    <a:pt x="70" y="974"/>
                  </a:cubicBezTo>
                  <a:cubicBezTo>
                    <a:pt x="72" y="973"/>
                    <a:pt x="74" y="972"/>
                    <a:pt x="76" y="971"/>
                  </a:cubicBezTo>
                  <a:cubicBezTo>
                    <a:pt x="76" y="982"/>
                    <a:pt x="75" y="993"/>
                    <a:pt x="73" y="1003"/>
                  </a:cubicBezTo>
                  <a:moveTo>
                    <a:pt x="101" y="996"/>
                  </a:moveTo>
                  <a:cubicBezTo>
                    <a:pt x="99" y="987"/>
                    <a:pt x="98" y="978"/>
                    <a:pt x="97" y="969"/>
                  </a:cubicBezTo>
                  <a:cubicBezTo>
                    <a:pt x="96" y="963"/>
                    <a:pt x="97" y="959"/>
                    <a:pt x="102" y="955"/>
                  </a:cubicBezTo>
                  <a:cubicBezTo>
                    <a:pt x="106" y="951"/>
                    <a:pt x="109" y="948"/>
                    <a:pt x="112" y="944"/>
                  </a:cubicBezTo>
                  <a:cubicBezTo>
                    <a:pt x="112" y="944"/>
                    <a:pt x="112" y="944"/>
                    <a:pt x="112" y="944"/>
                  </a:cubicBezTo>
                  <a:cubicBezTo>
                    <a:pt x="113" y="946"/>
                    <a:pt x="116" y="961"/>
                    <a:pt x="116" y="961"/>
                  </a:cubicBezTo>
                  <a:cubicBezTo>
                    <a:pt x="115" y="961"/>
                    <a:pt x="115" y="962"/>
                    <a:pt x="116" y="963"/>
                  </a:cubicBezTo>
                  <a:cubicBezTo>
                    <a:pt x="116" y="963"/>
                    <a:pt x="116" y="963"/>
                    <a:pt x="117" y="963"/>
                  </a:cubicBezTo>
                  <a:cubicBezTo>
                    <a:pt x="116" y="973"/>
                    <a:pt x="115" y="982"/>
                    <a:pt x="114" y="991"/>
                  </a:cubicBezTo>
                  <a:cubicBezTo>
                    <a:pt x="110" y="996"/>
                    <a:pt x="106" y="1000"/>
                    <a:pt x="102" y="1004"/>
                  </a:cubicBezTo>
                  <a:cubicBezTo>
                    <a:pt x="102" y="1001"/>
                    <a:pt x="101" y="999"/>
                    <a:pt x="101" y="996"/>
                  </a:cubicBezTo>
                  <a:moveTo>
                    <a:pt x="167" y="952"/>
                  </a:moveTo>
                  <a:cubicBezTo>
                    <a:pt x="170" y="960"/>
                    <a:pt x="171" y="968"/>
                    <a:pt x="173" y="976"/>
                  </a:cubicBezTo>
                  <a:cubicBezTo>
                    <a:pt x="169" y="979"/>
                    <a:pt x="165" y="983"/>
                    <a:pt x="161" y="986"/>
                  </a:cubicBezTo>
                  <a:cubicBezTo>
                    <a:pt x="160" y="987"/>
                    <a:pt x="160" y="988"/>
                    <a:pt x="159" y="989"/>
                  </a:cubicBezTo>
                  <a:cubicBezTo>
                    <a:pt x="160" y="977"/>
                    <a:pt x="161" y="965"/>
                    <a:pt x="160" y="953"/>
                  </a:cubicBezTo>
                  <a:cubicBezTo>
                    <a:pt x="160" y="953"/>
                    <a:pt x="161" y="953"/>
                    <a:pt x="161" y="953"/>
                  </a:cubicBezTo>
                  <a:cubicBezTo>
                    <a:pt x="161" y="952"/>
                    <a:pt x="161" y="951"/>
                    <a:pt x="160" y="951"/>
                  </a:cubicBezTo>
                  <a:cubicBezTo>
                    <a:pt x="160" y="947"/>
                    <a:pt x="160" y="944"/>
                    <a:pt x="159" y="940"/>
                  </a:cubicBezTo>
                  <a:cubicBezTo>
                    <a:pt x="159" y="938"/>
                    <a:pt x="157" y="938"/>
                    <a:pt x="157" y="940"/>
                  </a:cubicBezTo>
                  <a:cubicBezTo>
                    <a:pt x="157" y="944"/>
                    <a:pt x="157" y="949"/>
                    <a:pt x="158" y="953"/>
                  </a:cubicBezTo>
                  <a:cubicBezTo>
                    <a:pt x="154" y="956"/>
                    <a:pt x="150" y="959"/>
                    <a:pt x="146" y="962"/>
                  </a:cubicBezTo>
                  <a:cubicBezTo>
                    <a:pt x="146" y="962"/>
                    <a:pt x="145" y="961"/>
                    <a:pt x="145" y="961"/>
                  </a:cubicBezTo>
                  <a:cubicBezTo>
                    <a:pt x="144" y="953"/>
                    <a:pt x="144" y="945"/>
                    <a:pt x="143" y="937"/>
                  </a:cubicBezTo>
                  <a:cubicBezTo>
                    <a:pt x="142" y="934"/>
                    <a:pt x="142" y="931"/>
                    <a:pt x="141" y="927"/>
                  </a:cubicBezTo>
                  <a:cubicBezTo>
                    <a:pt x="150" y="928"/>
                    <a:pt x="158" y="932"/>
                    <a:pt x="163" y="941"/>
                  </a:cubicBezTo>
                  <a:cubicBezTo>
                    <a:pt x="164" y="945"/>
                    <a:pt x="165" y="949"/>
                    <a:pt x="167" y="952"/>
                  </a:cubicBezTo>
                  <a:moveTo>
                    <a:pt x="185" y="933"/>
                  </a:moveTo>
                  <a:cubicBezTo>
                    <a:pt x="188" y="932"/>
                    <a:pt x="191" y="931"/>
                    <a:pt x="195" y="930"/>
                  </a:cubicBezTo>
                  <a:cubicBezTo>
                    <a:pt x="195" y="933"/>
                    <a:pt x="196" y="936"/>
                    <a:pt x="197" y="939"/>
                  </a:cubicBezTo>
                  <a:cubicBezTo>
                    <a:pt x="198" y="943"/>
                    <a:pt x="198" y="951"/>
                    <a:pt x="200" y="956"/>
                  </a:cubicBezTo>
                  <a:cubicBezTo>
                    <a:pt x="194" y="958"/>
                    <a:pt x="189" y="963"/>
                    <a:pt x="184" y="967"/>
                  </a:cubicBezTo>
                  <a:cubicBezTo>
                    <a:pt x="184" y="967"/>
                    <a:pt x="184" y="967"/>
                    <a:pt x="184" y="967"/>
                  </a:cubicBezTo>
                  <a:cubicBezTo>
                    <a:pt x="183" y="966"/>
                    <a:pt x="183" y="965"/>
                    <a:pt x="183" y="964"/>
                  </a:cubicBezTo>
                  <a:cubicBezTo>
                    <a:pt x="184" y="954"/>
                    <a:pt x="185" y="943"/>
                    <a:pt x="185" y="933"/>
                  </a:cubicBezTo>
                  <a:moveTo>
                    <a:pt x="250" y="907"/>
                  </a:moveTo>
                  <a:cubicBezTo>
                    <a:pt x="249" y="917"/>
                    <a:pt x="249" y="926"/>
                    <a:pt x="247" y="936"/>
                  </a:cubicBezTo>
                  <a:cubicBezTo>
                    <a:pt x="246" y="942"/>
                    <a:pt x="244" y="947"/>
                    <a:pt x="243" y="953"/>
                  </a:cubicBezTo>
                  <a:cubicBezTo>
                    <a:pt x="236" y="958"/>
                    <a:pt x="229" y="964"/>
                    <a:pt x="222" y="969"/>
                  </a:cubicBezTo>
                  <a:cubicBezTo>
                    <a:pt x="221" y="970"/>
                    <a:pt x="221" y="970"/>
                    <a:pt x="220" y="971"/>
                  </a:cubicBezTo>
                  <a:cubicBezTo>
                    <a:pt x="220" y="970"/>
                    <a:pt x="220" y="968"/>
                    <a:pt x="221" y="967"/>
                  </a:cubicBezTo>
                  <a:cubicBezTo>
                    <a:pt x="223" y="957"/>
                    <a:pt x="225" y="948"/>
                    <a:pt x="226" y="939"/>
                  </a:cubicBezTo>
                  <a:cubicBezTo>
                    <a:pt x="227" y="939"/>
                    <a:pt x="227" y="938"/>
                    <a:pt x="227" y="937"/>
                  </a:cubicBezTo>
                  <a:cubicBezTo>
                    <a:pt x="227" y="936"/>
                    <a:pt x="227" y="935"/>
                    <a:pt x="226" y="934"/>
                  </a:cubicBezTo>
                  <a:cubicBezTo>
                    <a:pt x="227" y="928"/>
                    <a:pt x="227" y="923"/>
                    <a:pt x="227" y="917"/>
                  </a:cubicBezTo>
                  <a:cubicBezTo>
                    <a:pt x="235" y="914"/>
                    <a:pt x="242" y="910"/>
                    <a:pt x="250" y="907"/>
                  </a:cubicBezTo>
                  <a:moveTo>
                    <a:pt x="377" y="829"/>
                  </a:moveTo>
                  <a:cubicBezTo>
                    <a:pt x="378" y="830"/>
                    <a:pt x="378" y="831"/>
                    <a:pt x="378" y="833"/>
                  </a:cubicBezTo>
                  <a:cubicBezTo>
                    <a:pt x="374" y="834"/>
                    <a:pt x="370" y="836"/>
                    <a:pt x="366" y="838"/>
                  </a:cubicBezTo>
                  <a:cubicBezTo>
                    <a:pt x="362" y="839"/>
                    <a:pt x="359" y="841"/>
                    <a:pt x="355" y="842"/>
                  </a:cubicBezTo>
                  <a:cubicBezTo>
                    <a:pt x="355" y="840"/>
                    <a:pt x="354" y="838"/>
                    <a:pt x="354" y="836"/>
                  </a:cubicBezTo>
                  <a:cubicBezTo>
                    <a:pt x="353" y="836"/>
                    <a:pt x="353" y="836"/>
                    <a:pt x="353" y="835"/>
                  </a:cubicBezTo>
                  <a:cubicBezTo>
                    <a:pt x="361" y="832"/>
                    <a:pt x="369" y="828"/>
                    <a:pt x="377" y="825"/>
                  </a:cubicBezTo>
                  <a:cubicBezTo>
                    <a:pt x="377" y="827"/>
                    <a:pt x="377" y="828"/>
                    <a:pt x="377" y="829"/>
                  </a:cubicBezTo>
                  <a:moveTo>
                    <a:pt x="365" y="905"/>
                  </a:moveTo>
                  <a:cubicBezTo>
                    <a:pt x="357" y="911"/>
                    <a:pt x="348" y="917"/>
                    <a:pt x="340" y="924"/>
                  </a:cubicBezTo>
                  <a:cubicBezTo>
                    <a:pt x="340" y="920"/>
                    <a:pt x="341" y="916"/>
                    <a:pt x="342" y="912"/>
                  </a:cubicBezTo>
                  <a:cubicBezTo>
                    <a:pt x="342" y="910"/>
                    <a:pt x="343" y="908"/>
                    <a:pt x="343" y="905"/>
                  </a:cubicBezTo>
                  <a:cubicBezTo>
                    <a:pt x="348" y="902"/>
                    <a:pt x="352" y="898"/>
                    <a:pt x="356" y="897"/>
                  </a:cubicBezTo>
                  <a:cubicBezTo>
                    <a:pt x="358" y="897"/>
                    <a:pt x="357" y="895"/>
                    <a:pt x="356" y="895"/>
                  </a:cubicBezTo>
                  <a:cubicBezTo>
                    <a:pt x="351" y="896"/>
                    <a:pt x="348" y="899"/>
                    <a:pt x="344" y="902"/>
                  </a:cubicBezTo>
                  <a:cubicBezTo>
                    <a:pt x="347" y="888"/>
                    <a:pt x="350" y="874"/>
                    <a:pt x="346" y="860"/>
                  </a:cubicBezTo>
                  <a:cubicBezTo>
                    <a:pt x="349" y="858"/>
                    <a:pt x="352" y="857"/>
                    <a:pt x="355" y="855"/>
                  </a:cubicBezTo>
                  <a:cubicBezTo>
                    <a:pt x="356" y="858"/>
                    <a:pt x="357" y="860"/>
                    <a:pt x="359" y="862"/>
                  </a:cubicBezTo>
                  <a:cubicBezTo>
                    <a:pt x="360" y="863"/>
                    <a:pt x="361" y="862"/>
                    <a:pt x="361" y="861"/>
                  </a:cubicBezTo>
                  <a:cubicBezTo>
                    <a:pt x="361" y="859"/>
                    <a:pt x="360" y="856"/>
                    <a:pt x="360" y="853"/>
                  </a:cubicBezTo>
                  <a:cubicBezTo>
                    <a:pt x="365" y="851"/>
                    <a:pt x="370" y="849"/>
                    <a:pt x="374" y="846"/>
                  </a:cubicBezTo>
                  <a:cubicBezTo>
                    <a:pt x="374" y="861"/>
                    <a:pt x="373" y="875"/>
                    <a:pt x="369" y="889"/>
                  </a:cubicBezTo>
                  <a:cubicBezTo>
                    <a:pt x="368" y="894"/>
                    <a:pt x="366" y="899"/>
                    <a:pt x="365" y="905"/>
                  </a:cubicBezTo>
                  <a:moveTo>
                    <a:pt x="439" y="884"/>
                  </a:moveTo>
                  <a:cubicBezTo>
                    <a:pt x="448" y="876"/>
                    <a:pt x="457" y="870"/>
                    <a:pt x="466" y="863"/>
                  </a:cubicBezTo>
                  <a:cubicBezTo>
                    <a:pt x="466" y="865"/>
                    <a:pt x="465" y="868"/>
                    <a:pt x="465" y="870"/>
                  </a:cubicBezTo>
                  <a:cubicBezTo>
                    <a:pt x="464" y="872"/>
                    <a:pt x="464" y="873"/>
                    <a:pt x="464" y="875"/>
                  </a:cubicBezTo>
                  <a:cubicBezTo>
                    <a:pt x="454" y="882"/>
                    <a:pt x="444" y="889"/>
                    <a:pt x="434" y="897"/>
                  </a:cubicBezTo>
                  <a:cubicBezTo>
                    <a:pt x="436" y="893"/>
                    <a:pt x="437" y="889"/>
                    <a:pt x="438" y="885"/>
                  </a:cubicBezTo>
                  <a:cubicBezTo>
                    <a:pt x="438" y="884"/>
                    <a:pt x="438" y="884"/>
                    <a:pt x="439" y="884"/>
                  </a:cubicBezTo>
                  <a:moveTo>
                    <a:pt x="555" y="753"/>
                  </a:moveTo>
                  <a:cubicBezTo>
                    <a:pt x="555" y="759"/>
                    <a:pt x="555" y="766"/>
                    <a:pt x="556" y="772"/>
                  </a:cubicBezTo>
                  <a:cubicBezTo>
                    <a:pt x="557" y="779"/>
                    <a:pt x="560" y="785"/>
                    <a:pt x="562" y="792"/>
                  </a:cubicBezTo>
                  <a:cubicBezTo>
                    <a:pt x="561" y="792"/>
                    <a:pt x="561" y="792"/>
                    <a:pt x="561" y="792"/>
                  </a:cubicBezTo>
                  <a:cubicBezTo>
                    <a:pt x="562" y="792"/>
                    <a:pt x="562" y="793"/>
                    <a:pt x="562" y="793"/>
                  </a:cubicBezTo>
                  <a:cubicBezTo>
                    <a:pt x="561" y="793"/>
                    <a:pt x="561" y="793"/>
                    <a:pt x="561" y="793"/>
                  </a:cubicBezTo>
                  <a:cubicBezTo>
                    <a:pt x="558" y="798"/>
                    <a:pt x="558" y="802"/>
                    <a:pt x="557" y="807"/>
                  </a:cubicBezTo>
                  <a:cubicBezTo>
                    <a:pt x="556" y="813"/>
                    <a:pt x="554" y="819"/>
                    <a:pt x="552" y="825"/>
                  </a:cubicBezTo>
                  <a:cubicBezTo>
                    <a:pt x="552" y="814"/>
                    <a:pt x="551" y="802"/>
                    <a:pt x="548" y="790"/>
                  </a:cubicBezTo>
                  <a:cubicBezTo>
                    <a:pt x="547" y="787"/>
                    <a:pt x="546" y="783"/>
                    <a:pt x="546" y="779"/>
                  </a:cubicBezTo>
                  <a:cubicBezTo>
                    <a:pt x="544" y="768"/>
                    <a:pt x="547" y="759"/>
                    <a:pt x="555" y="753"/>
                  </a:cubicBezTo>
                  <a:moveTo>
                    <a:pt x="566" y="821"/>
                  </a:moveTo>
                  <a:cubicBezTo>
                    <a:pt x="572" y="817"/>
                    <a:pt x="574" y="809"/>
                    <a:pt x="575" y="802"/>
                  </a:cubicBezTo>
                  <a:cubicBezTo>
                    <a:pt x="577" y="791"/>
                    <a:pt x="579" y="780"/>
                    <a:pt x="582" y="768"/>
                  </a:cubicBezTo>
                  <a:cubicBezTo>
                    <a:pt x="584" y="759"/>
                    <a:pt x="586" y="749"/>
                    <a:pt x="588" y="739"/>
                  </a:cubicBezTo>
                  <a:cubicBezTo>
                    <a:pt x="597" y="736"/>
                    <a:pt x="607" y="733"/>
                    <a:pt x="616" y="729"/>
                  </a:cubicBezTo>
                  <a:cubicBezTo>
                    <a:pt x="617" y="729"/>
                    <a:pt x="619" y="729"/>
                    <a:pt x="621" y="729"/>
                  </a:cubicBezTo>
                  <a:cubicBezTo>
                    <a:pt x="620" y="732"/>
                    <a:pt x="620" y="734"/>
                    <a:pt x="620" y="737"/>
                  </a:cubicBezTo>
                  <a:cubicBezTo>
                    <a:pt x="619" y="747"/>
                    <a:pt x="618" y="756"/>
                    <a:pt x="616" y="766"/>
                  </a:cubicBezTo>
                  <a:cubicBezTo>
                    <a:pt x="615" y="770"/>
                    <a:pt x="614" y="774"/>
                    <a:pt x="613" y="778"/>
                  </a:cubicBezTo>
                  <a:cubicBezTo>
                    <a:pt x="614" y="771"/>
                    <a:pt x="615" y="763"/>
                    <a:pt x="615" y="756"/>
                  </a:cubicBezTo>
                  <a:cubicBezTo>
                    <a:pt x="615" y="755"/>
                    <a:pt x="614" y="755"/>
                    <a:pt x="613" y="756"/>
                  </a:cubicBezTo>
                  <a:cubicBezTo>
                    <a:pt x="612" y="771"/>
                    <a:pt x="609" y="787"/>
                    <a:pt x="604" y="801"/>
                  </a:cubicBezTo>
                  <a:cubicBezTo>
                    <a:pt x="604" y="801"/>
                    <a:pt x="603" y="800"/>
                    <a:pt x="603" y="799"/>
                  </a:cubicBezTo>
                  <a:cubicBezTo>
                    <a:pt x="601" y="796"/>
                    <a:pt x="600" y="793"/>
                    <a:pt x="598" y="790"/>
                  </a:cubicBezTo>
                  <a:cubicBezTo>
                    <a:pt x="598" y="789"/>
                    <a:pt x="597" y="790"/>
                    <a:pt x="598" y="790"/>
                  </a:cubicBezTo>
                  <a:cubicBezTo>
                    <a:pt x="599" y="793"/>
                    <a:pt x="601" y="800"/>
                    <a:pt x="603" y="804"/>
                  </a:cubicBezTo>
                  <a:cubicBezTo>
                    <a:pt x="603" y="805"/>
                    <a:pt x="603" y="807"/>
                    <a:pt x="602" y="808"/>
                  </a:cubicBezTo>
                  <a:cubicBezTo>
                    <a:pt x="596" y="813"/>
                    <a:pt x="589" y="817"/>
                    <a:pt x="583" y="821"/>
                  </a:cubicBezTo>
                  <a:cubicBezTo>
                    <a:pt x="585" y="811"/>
                    <a:pt x="587" y="800"/>
                    <a:pt x="588" y="790"/>
                  </a:cubicBezTo>
                  <a:cubicBezTo>
                    <a:pt x="588" y="786"/>
                    <a:pt x="590" y="771"/>
                    <a:pt x="584" y="769"/>
                  </a:cubicBezTo>
                  <a:cubicBezTo>
                    <a:pt x="583" y="769"/>
                    <a:pt x="583" y="770"/>
                    <a:pt x="584" y="771"/>
                  </a:cubicBezTo>
                  <a:cubicBezTo>
                    <a:pt x="589" y="773"/>
                    <a:pt x="585" y="795"/>
                    <a:pt x="584" y="799"/>
                  </a:cubicBezTo>
                  <a:cubicBezTo>
                    <a:pt x="583" y="807"/>
                    <a:pt x="581" y="816"/>
                    <a:pt x="579" y="824"/>
                  </a:cubicBezTo>
                  <a:cubicBezTo>
                    <a:pt x="570" y="830"/>
                    <a:pt x="561" y="836"/>
                    <a:pt x="551" y="843"/>
                  </a:cubicBezTo>
                  <a:cubicBezTo>
                    <a:pt x="552" y="840"/>
                    <a:pt x="552" y="837"/>
                    <a:pt x="552" y="835"/>
                  </a:cubicBezTo>
                  <a:cubicBezTo>
                    <a:pt x="554" y="829"/>
                    <a:pt x="556" y="823"/>
                    <a:pt x="557" y="818"/>
                  </a:cubicBezTo>
                  <a:cubicBezTo>
                    <a:pt x="559" y="811"/>
                    <a:pt x="559" y="802"/>
                    <a:pt x="562" y="796"/>
                  </a:cubicBezTo>
                  <a:cubicBezTo>
                    <a:pt x="563" y="796"/>
                    <a:pt x="563" y="797"/>
                    <a:pt x="563" y="797"/>
                  </a:cubicBezTo>
                  <a:cubicBezTo>
                    <a:pt x="563" y="797"/>
                    <a:pt x="563" y="797"/>
                    <a:pt x="563" y="798"/>
                  </a:cubicBezTo>
                  <a:cubicBezTo>
                    <a:pt x="563" y="798"/>
                    <a:pt x="563" y="798"/>
                    <a:pt x="563" y="798"/>
                  </a:cubicBezTo>
                  <a:cubicBezTo>
                    <a:pt x="563" y="799"/>
                    <a:pt x="565" y="799"/>
                    <a:pt x="565" y="797"/>
                  </a:cubicBezTo>
                  <a:cubicBezTo>
                    <a:pt x="566" y="790"/>
                    <a:pt x="561" y="781"/>
                    <a:pt x="559" y="773"/>
                  </a:cubicBezTo>
                  <a:cubicBezTo>
                    <a:pt x="558" y="766"/>
                    <a:pt x="558" y="758"/>
                    <a:pt x="557" y="751"/>
                  </a:cubicBezTo>
                  <a:cubicBezTo>
                    <a:pt x="559" y="750"/>
                    <a:pt x="561" y="749"/>
                    <a:pt x="563" y="748"/>
                  </a:cubicBezTo>
                  <a:cubicBezTo>
                    <a:pt x="570" y="745"/>
                    <a:pt x="578" y="743"/>
                    <a:pt x="585" y="740"/>
                  </a:cubicBezTo>
                  <a:cubicBezTo>
                    <a:pt x="584" y="746"/>
                    <a:pt x="582" y="752"/>
                    <a:pt x="581" y="758"/>
                  </a:cubicBezTo>
                  <a:cubicBezTo>
                    <a:pt x="578" y="770"/>
                    <a:pt x="575" y="781"/>
                    <a:pt x="573" y="793"/>
                  </a:cubicBezTo>
                  <a:cubicBezTo>
                    <a:pt x="572" y="801"/>
                    <a:pt x="572" y="813"/>
                    <a:pt x="565" y="819"/>
                  </a:cubicBezTo>
                  <a:cubicBezTo>
                    <a:pt x="565" y="820"/>
                    <a:pt x="566" y="821"/>
                    <a:pt x="566" y="821"/>
                  </a:cubicBezTo>
                  <a:moveTo>
                    <a:pt x="644" y="757"/>
                  </a:moveTo>
                  <a:cubicBezTo>
                    <a:pt x="645" y="757"/>
                    <a:pt x="645" y="757"/>
                    <a:pt x="645" y="757"/>
                  </a:cubicBezTo>
                  <a:cubicBezTo>
                    <a:pt x="645" y="758"/>
                    <a:pt x="645" y="758"/>
                    <a:pt x="645" y="759"/>
                  </a:cubicBezTo>
                  <a:cubicBezTo>
                    <a:pt x="645" y="758"/>
                    <a:pt x="644" y="758"/>
                    <a:pt x="644" y="757"/>
                  </a:cubicBezTo>
                  <a:moveTo>
                    <a:pt x="724" y="728"/>
                  </a:moveTo>
                  <a:cubicBezTo>
                    <a:pt x="723" y="728"/>
                    <a:pt x="723" y="728"/>
                    <a:pt x="723" y="728"/>
                  </a:cubicBezTo>
                  <a:cubicBezTo>
                    <a:pt x="723" y="730"/>
                    <a:pt x="724" y="733"/>
                    <a:pt x="726" y="736"/>
                  </a:cubicBezTo>
                  <a:cubicBezTo>
                    <a:pt x="725" y="743"/>
                    <a:pt x="723" y="750"/>
                    <a:pt x="722" y="758"/>
                  </a:cubicBezTo>
                  <a:cubicBezTo>
                    <a:pt x="721" y="756"/>
                    <a:pt x="719" y="756"/>
                    <a:pt x="718" y="757"/>
                  </a:cubicBezTo>
                  <a:cubicBezTo>
                    <a:pt x="716" y="762"/>
                    <a:pt x="708" y="763"/>
                    <a:pt x="703" y="765"/>
                  </a:cubicBezTo>
                  <a:cubicBezTo>
                    <a:pt x="702" y="766"/>
                    <a:pt x="702" y="766"/>
                    <a:pt x="701" y="766"/>
                  </a:cubicBezTo>
                  <a:cubicBezTo>
                    <a:pt x="702" y="763"/>
                    <a:pt x="703" y="760"/>
                    <a:pt x="704" y="757"/>
                  </a:cubicBezTo>
                  <a:cubicBezTo>
                    <a:pt x="705" y="757"/>
                    <a:pt x="705" y="757"/>
                    <a:pt x="706" y="756"/>
                  </a:cubicBezTo>
                  <a:cubicBezTo>
                    <a:pt x="710" y="751"/>
                    <a:pt x="709" y="743"/>
                    <a:pt x="710" y="736"/>
                  </a:cubicBezTo>
                  <a:cubicBezTo>
                    <a:pt x="710" y="735"/>
                    <a:pt x="711" y="734"/>
                    <a:pt x="711" y="733"/>
                  </a:cubicBezTo>
                  <a:cubicBezTo>
                    <a:pt x="715" y="731"/>
                    <a:pt x="719" y="730"/>
                    <a:pt x="724" y="728"/>
                  </a:cubicBezTo>
                  <a:moveTo>
                    <a:pt x="793" y="693"/>
                  </a:moveTo>
                  <a:cubicBezTo>
                    <a:pt x="794" y="693"/>
                    <a:pt x="794" y="693"/>
                    <a:pt x="794" y="692"/>
                  </a:cubicBezTo>
                  <a:cubicBezTo>
                    <a:pt x="794" y="694"/>
                    <a:pt x="794" y="695"/>
                    <a:pt x="793" y="696"/>
                  </a:cubicBezTo>
                  <a:cubicBezTo>
                    <a:pt x="793" y="695"/>
                    <a:pt x="793" y="694"/>
                    <a:pt x="793" y="693"/>
                  </a:cubicBezTo>
                  <a:moveTo>
                    <a:pt x="788" y="695"/>
                  </a:moveTo>
                  <a:cubicBezTo>
                    <a:pt x="788" y="699"/>
                    <a:pt x="789" y="702"/>
                    <a:pt x="790" y="705"/>
                  </a:cubicBezTo>
                  <a:cubicBezTo>
                    <a:pt x="790" y="716"/>
                    <a:pt x="789" y="728"/>
                    <a:pt x="787" y="739"/>
                  </a:cubicBezTo>
                  <a:cubicBezTo>
                    <a:pt x="785" y="746"/>
                    <a:pt x="783" y="753"/>
                    <a:pt x="781" y="760"/>
                  </a:cubicBezTo>
                  <a:cubicBezTo>
                    <a:pt x="777" y="762"/>
                    <a:pt x="772" y="764"/>
                    <a:pt x="767" y="766"/>
                  </a:cubicBezTo>
                  <a:cubicBezTo>
                    <a:pt x="767" y="766"/>
                    <a:pt x="767" y="766"/>
                    <a:pt x="767" y="767"/>
                  </a:cubicBezTo>
                  <a:cubicBezTo>
                    <a:pt x="769" y="759"/>
                    <a:pt x="772" y="751"/>
                    <a:pt x="774" y="742"/>
                  </a:cubicBezTo>
                  <a:cubicBezTo>
                    <a:pt x="777" y="728"/>
                    <a:pt x="777" y="715"/>
                    <a:pt x="777" y="701"/>
                  </a:cubicBezTo>
                  <a:cubicBezTo>
                    <a:pt x="781" y="699"/>
                    <a:pt x="784" y="697"/>
                    <a:pt x="788" y="695"/>
                  </a:cubicBezTo>
                  <a:moveTo>
                    <a:pt x="789" y="695"/>
                  </a:moveTo>
                  <a:cubicBezTo>
                    <a:pt x="790" y="694"/>
                    <a:pt x="790" y="694"/>
                    <a:pt x="791" y="694"/>
                  </a:cubicBezTo>
                  <a:cubicBezTo>
                    <a:pt x="791" y="696"/>
                    <a:pt x="791" y="698"/>
                    <a:pt x="791" y="699"/>
                  </a:cubicBezTo>
                  <a:cubicBezTo>
                    <a:pt x="790" y="698"/>
                    <a:pt x="790" y="696"/>
                    <a:pt x="789" y="695"/>
                  </a:cubicBezTo>
                  <a:moveTo>
                    <a:pt x="764" y="713"/>
                  </a:moveTo>
                  <a:cubicBezTo>
                    <a:pt x="768" y="713"/>
                    <a:pt x="771" y="713"/>
                    <a:pt x="773" y="709"/>
                  </a:cubicBezTo>
                  <a:cubicBezTo>
                    <a:pt x="774" y="707"/>
                    <a:pt x="774" y="705"/>
                    <a:pt x="774" y="702"/>
                  </a:cubicBezTo>
                  <a:cubicBezTo>
                    <a:pt x="774" y="702"/>
                    <a:pt x="774" y="702"/>
                    <a:pt x="775" y="702"/>
                  </a:cubicBezTo>
                  <a:cubicBezTo>
                    <a:pt x="774" y="716"/>
                    <a:pt x="773" y="730"/>
                    <a:pt x="770" y="743"/>
                  </a:cubicBezTo>
                  <a:cubicBezTo>
                    <a:pt x="768" y="752"/>
                    <a:pt x="765" y="761"/>
                    <a:pt x="762" y="769"/>
                  </a:cubicBezTo>
                  <a:cubicBezTo>
                    <a:pt x="758" y="772"/>
                    <a:pt x="754" y="774"/>
                    <a:pt x="749" y="777"/>
                  </a:cubicBezTo>
                  <a:cubicBezTo>
                    <a:pt x="745" y="779"/>
                    <a:pt x="740" y="781"/>
                    <a:pt x="736" y="783"/>
                  </a:cubicBezTo>
                  <a:cubicBezTo>
                    <a:pt x="738" y="777"/>
                    <a:pt x="740" y="771"/>
                    <a:pt x="742" y="765"/>
                  </a:cubicBezTo>
                  <a:cubicBezTo>
                    <a:pt x="742" y="765"/>
                    <a:pt x="742" y="765"/>
                    <a:pt x="742" y="765"/>
                  </a:cubicBezTo>
                  <a:cubicBezTo>
                    <a:pt x="743" y="765"/>
                    <a:pt x="744" y="763"/>
                    <a:pt x="743" y="763"/>
                  </a:cubicBezTo>
                  <a:cubicBezTo>
                    <a:pt x="749" y="746"/>
                    <a:pt x="754" y="729"/>
                    <a:pt x="755" y="712"/>
                  </a:cubicBezTo>
                  <a:cubicBezTo>
                    <a:pt x="760" y="710"/>
                    <a:pt x="765" y="707"/>
                    <a:pt x="770" y="705"/>
                  </a:cubicBezTo>
                  <a:cubicBezTo>
                    <a:pt x="769" y="708"/>
                    <a:pt x="768" y="710"/>
                    <a:pt x="764" y="711"/>
                  </a:cubicBezTo>
                  <a:cubicBezTo>
                    <a:pt x="763" y="711"/>
                    <a:pt x="763" y="713"/>
                    <a:pt x="764" y="713"/>
                  </a:cubicBezTo>
                  <a:moveTo>
                    <a:pt x="686" y="814"/>
                  </a:moveTo>
                  <a:cubicBezTo>
                    <a:pt x="694" y="810"/>
                    <a:pt x="701" y="806"/>
                    <a:pt x="709" y="802"/>
                  </a:cubicBezTo>
                  <a:cubicBezTo>
                    <a:pt x="707" y="807"/>
                    <a:pt x="706" y="811"/>
                    <a:pt x="704" y="816"/>
                  </a:cubicBezTo>
                  <a:cubicBezTo>
                    <a:pt x="704" y="818"/>
                    <a:pt x="703" y="819"/>
                    <a:pt x="703" y="821"/>
                  </a:cubicBezTo>
                  <a:cubicBezTo>
                    <a:pt x="698" y="824"/>
                    <a:pt x="693" y="827"/>
                    <a:pt x="688" y="831"/>
                  </a:cubicBezTo>
                  <a:cubicBezTo>
                    <a:pt x="685" y="833"/>
                    <a:pt x="681" y="835"/>
                    <a:pt x="678" y="837"/>
                  </a:cubicBezTo>
                  <a:cubicBezTo>
                    <a:pt x="679" y="834"/>
                    <a:pt x="680" y="831"/>
                    <a:pt x="682" y="827"/>
                  </a:cubicBezTo>
                  <a:cubicBezTo>
                    <a:pt x="683" y="823"/>
                    <a:pt x="685" y="818"/>
                    <a:pt x="686" y="814"/>
                  </a:cubicBezTo>
                  <a:moveTo>
                    <a:pt x="646" y="831"/>
                  </a:moveTo>
                  <a:cubicBezTo>
                    <a:pt x="646" y="828"/>
                    <a:pt x="647" y="826"/>
                    <a:pt x="647" y="823"/>
                  </a:cubicBezTo>
                  <a:cubicBezTo>
                    <a:pt x="653" y="819"/>
                    <a:pt x="659" y="815"/>
                    <a:pt x="665" y="811"/>
                  </a:cubicBezTo>
                  <a:cubicBezTo>
                    <a:pt x="668" y="809"/>
                    <a:pt x="670" y="808"/>
                    <a:pt x="672" y="806"/>
                  </a:cubicBezTo>
                  <a:cubicBezTo>
                    <a:pt x="671" y="810"/>
                    <a:pt x="670" y="815"/>
                    <a:pt x="668" y="819"/>
                  </a:cubicBezTo>
                  <a:cubicBezTo>
                    <a:pt x="661" y="823"/>
                    <a:pt x="654" y="827"/>
                    <a:pt x="646" y="831"/>
                  </a:cubicBezTo>
                  <a:moveTo>
                    <a:pt x="464" y="936"/>
                  </a:moveTo>
                  <a:cubicBezTo>
                    <a:pt x="457" y="941"/>
                    <a:pt x="449" y="947"/>
                    <a:pt x="441" y="952"/>
                  </a:cubicBezTo>
                  <a:cubicBezTo>
                    <a:pt x="443" y="948"/>
                    <a:pt x="444" y="944"/>
                    <a:pt x="445" y="940"/>
                  </a:cubicBezTo>
                  <a:cubicBezTo>
                    <a:pt x="454" y="935"/>
                    <a:pt x="462" y="929"/>
                    <a:pt x="470" y="923"/>
                  </a:cubicBezTo>
                  <a:cubicBezTo>
                    <a:pt x="468" y="928"/>
                    <a:pt x="466" y="932"/>
                    <a:pt x="464" y="936"/>
                  </a:cubicBezTo>
                  <a:moveTo>
                    <a:pt x="471" y="918"/>
                  </a:moveTo>
                  <a:cubicBezTo>
                    <a:pt x="463" y="924"/>
                    <a:pt x="455" y="930"/>
                    <a:pt x="447" y="935"/>
                  </a:cubicBezTo>
                  <a:cubicBezTo>
                    <a:pt x="448" y="932"/>
                    <a:pt x="450" y="929"/>
                    <a:pt x="451" y="925"/>
                  </a:cubicBezTo>
                  <a:cubicBezTo>
                    <a:pt x="451" y="923"/>
                    <a:pt x="452" y="920"/>
                    <a:pt x="453" y="918"/>
                  </a:cubicBezTo>
                  <a:cubicBezTo>
                    <a:pt x="461" y="912"/>
                    <a:pt x="470" y="905"/>
                    <a:pt x="479" y="899"/>
                  </a:cubicBezTo>
                  <a:cubicBezTo>
                    <a:pt x="477" y="905"/>
                    <a:pt x="475" y="911"/>
                    <a:pt x="472" y="917"/>
                  </a:cubicBezTo>
                  <a:cubicBezTo>
                    <a:pt x="472" y="918"/>
                    <a:pt x="471" y="918"/>
                    <a:pt x="471" y="918"/>
                  </a:cubicBezTo>
                  <a:moveTo>
                    <a:pt x="481" y="905"/>
                  </a:moveTo>
                  <a:cubicBezTo>
                    <a:pt x="482" y="902"/>
                    <a:pt x="482" y="899"/>
                    <a:pt x="483" y="895"/>
                  </a:cubicBezTo>
                  <a:cubicBezTo>
                    <a:pt x="490" y="891"/>
                    <a:pt x="496" y="886"/>
                    <a:pt x="503" y="882"/>
                  </a:cubicBezTo>
                  <a:cubicBezTo>
                    <a:pt x="500" y="888"/>
                    <a:pt x="498" y="894"/>
                    <a:pt x="496" y="901"/>
                  </a:cubicBezTo>
                  <a:cubicBezTo>
                    <a:pt x="490" y="905"/>
                    <a:pt x="484" y="909"/>
                    <a:pt x="478" y="914"/>
                  </a:cubicBezTo>
                  <a:cubicBezTo>
                    <a:pt x="479" y="911"/>
                    <a:pt x="480" y="908"/>
                    <a:pt x="481" y="905"/>
                  </a:cubicBezTo>
                  <a:moveTo>
                    <a:pt x="507" y="880"/>
                  </a:moveTo>
                  <a:cubicBezTo>
                    <a:pt x="507" y="880"/>
                    <a:pt x="507" y="879"/>
                    <a:pt x="507" y="879"/>
                  </a:cubicBezTo>
                  <a:cubicBezTo>
                    <a:pt x="515" y="873"/>
                    <a:pt x="523" y="868"/>
                    <a:pt x="531" y="862"/>
                  </a:cubicBezTo>
                  <a:cubicBezTo>
                    <a:pt x="530" y="868"/>
                    <a:pt x="529" y="873"/>
                    <a:pt x="528" y="878"/>
                  </a:cubicBezTo>
                  <a:cubicBezTo>
                    <a:pt x="519" y="885"/>
                    <a:pt x="510" y="891"/>
                    <a:pt x="501" y="897"/>
                  </a:cubicBezTo>
                  <a:cubicBezTo>
                    <a:pt x="503" y="892"/>
                    <a:pt x="505" y="886"/>
                    <a:pt x="507" y="880"/>
                  </a:cubicBezTo>
                  <a:moveTo>
                    <a:pt x="607" y="803"/>
                  </a:moveTo>
                  <a:cubicBezTo>
                    <a:pt x="608" y="797"/>
                    <a:pt x="610" y="791"/>
                    <a:pt x="611" y="784"/>
                  </a:cubicBezTo>
                  <a:cubicBezTo>
                    <a:pt x="611" y="785"/>
                    <a:pt x="611" y="786"/>
                    <a:pt x="611" y="788"/>
                  </a:cubicBezTo>
                  <a:cubicBezTo>
                    <a:pt x="610" y="792"/>
                    <a:pt x="610" y="803"/>
                    <a:pt x="607" y="803"/>
                  </a:cubicBezTo>
                  <a:moveTo>
                    <a:pt x="650" y="802"/>
                  </a:moveTo>
                  <a:cubicBezTo>
                    <a:pt x="649" y="804"/>
                    <a:pt x="648" y="806"/>
                    <a:pt x="648" y="808"/>
                  </a:cubicBezTo>
                  <a:cubicBezTo>
                    <a:pt x="648" y="806"/>
                    <a:pt x="648" y="805"/>
                    <a:pt x="648" y="804"/>
                  </a:cubicBezTo>
                  <a:cubicBezTo>
                    <a:pt x="648" y="803"/>
                    <a:pt x="649" y="803"/>
                    <a:pt x="650" y="802"/>
                  </a:cubicBezTo>
                  <a:moveTo>
                    <a:pt x="696" y="774"/>
                  </a:moveTo>
                  <a:cubicBezTo>
                    <a:pt x="694" y="780"/>
                    <a:pt x="692" y="785"/>
                    <a:pt x="690" y="791"/>
                  </a:cubicBezTo>
                  <a:cubicBezTo>
                    <a:pt x="686" y="793"/>
                    <a:pt x="682" y="795"/>
                    <a:pt x="678" y="798"/>
                  </a:cubicBezTo>
                  <a:cubicBezTo>
                    <a:pt x="680" y="792"/>
                    <a:pt x="681" y="787"/>
                    <a:pt x="682" y="782"/>
                  </a:cubicBezTo>
                  <a:cubicBezTo>
                    <a:pt x="687" y="780"/>
                    <a:pt x="691" y="777"/>
                    <a:pt x="696" y="774"/>
                  </a:cubicBezTo>
                  <a:moveTo>
                    <a:pt x="700" y="772"/>
                  </a:moveTo>
                  <a:cubicBezTo>
                    <a:pt x="706" y="768"/>
                    <a:pt x="718" y="766"/>
                    <a:pt x="721" y="759"/>
                  </a:cubicBezTo>
                  <a:cubicBezTo>
                    <a:pt x="720" y="764"/>
                    <a:pt x="719" y="769"/>
                    <a:pt x="717" y="775"/>
                  </a:cubicBezTo>
                  <a:cubicBezTo>
                    <a:pt x="716" y="776"/>
                    <a:pt x="714" y="777"/>
                    <a:pt x="712" y="778"/>
                  </a:cubicBezTo>
                  <a:cubicBezTo>
                    <a:pt x="707" y="781"/>
                    <a:pt x="701" y="785"/>
                    <a:pt x="695" y="788"/>
                  </a:cubicBezTo>
                  <a:cubicBezTo>
                    <a:pt x="696" y="783"/>
                    <a:pt x="698" y="778"/>
                    <a:pt x="699" y="772"/>
                  </a:cubicBezTo>
                  <a:cubicBezTo>
                    <a:pt x="700" y="772"/>
                    <a:pt x="700" y="772"/>
                    <a:pt x="700" y="772"/>
                  </a:cubicBezTo>
                  <a:moveTo>
                    <a:pt x="674" y="800"/>
                  </a:moveTo>
                  <a:cubicBezTo>
                    <a:pt x="674" y="801"/>
                    <a:pt x="673" y="801"/>
                    <a:pt x="672" y="801"/>
                  </a:cubicBezTo>
                  <a:cubicBezTo>
                    <a:pt x="664" y="807"/>
                    <a:pt x="655" y="812"/>
                    <a:pt x="647" y="818"/>
                  </a:cubicBezTo>
                  <a:cubicBezTo>
                    <a:pt x="647" y="817"/>
                    <a:pt x="647" y="815"/>
                    <a:pt x="647" y="814"/>
                  </a:cubicBezTo>
                  <a:cubicBezTo>
                    <a:pt x="649" y="810"/>
                    <a:pt x="651" y="805"/>
                    <a:pt x="653" y="800"/>
                  </a:cubicBezTo>
                  <a:cubicBezTo>
                    <a:pt x="654" y="800"/>
                    <a:pt x="655" y="799"/>
                    <a:pt x="657" y="798"/>
                  </a:cubicBezTo>
                  <a:cubicBezTo>
                    <a:pt x="664" y="794"/>
                    <a:pt x="671" y="789"/>
                    <a:pt x="679" y="785"/>
                  </a:cubicBezTo>
                  <a:cubicBezTo>
                    <a:pt x="677" y="790"/>
                    <a:pt x="676" y="795"/>
                    <a:pt x="674" y="800"/>
                  </a:cubicBezTo>
                  <a:moveTo>
                    <a:pt x="628" y="830"/>
                  </a:moveTo>
                  <a:cubicBezTo>
                    <a:pt x="625" y="832"/>
                    <a:pt x="622" y="834"/>
                    <a:pt x="618" y="836"/>
                  </a:cubicBezTo>
                  <a:cubicBezTo>
                    <a:pt x="619" y="835"/>
                    <a:pt x="619" y="833"/>
                    <a:pt x="620" y="831"/>
                  </a:cubicBezTo>
                  <a:cubicBezTo>
                    <a:pt x="620" y="827"/>
                    <a:pt x="622" y="823"/>
                    <a:pt x="623" y="819"/>
                  </a:cubicBezTo>
                  <a:cubicBezTo>
                    <a:pt x="625" y="818"/>
                    <a:pt x="627" y="816"/>
                    <a:pt x="629" y="815"/>
                  </a:cubicBezTo>
                  <a:cubicBezTo>
                    <a:pt x="629" y="820"/>
                    <a:pt x="628" y="825"/>
                    <a:pt x="628" y="830"/>
                  </a:cubicBezTo>
                  <a:moveTo>
                    <a:pt x="615" y="839"/>
                  </a:moveTo>
                  <a:cubicBezTo>
                    <a:pt x="608" y="843"/>
                    <a:pt x="600" y="848"/>
                    <a:pt x="593" y="853"/>
                  </a:cubicBezTo>
                  <a:cubicBezTo>
                    <a:pt x="595" y="847"/>
                    <a:pt x="597" y="841"/>
                    <a:pt x="598" y="835"/>
                  </a:cubicBezTo>
                  <a:cubicBezTo>
                    <a:pt x="605" y="830"/>
                    <a:pt x="613" y="826"/>
                    <a:pt x="620" y="821"/>
                  </a:cubicBezTo>
                  <a:cubicBezTo>
                    <a:pt x="619" y="824"/>
                    <a:pt x="618" y="827"/>
                    <a:pt x="617" y="830"/>
                  </a:cubicBezTo>
                  <a:cubicBezTo>
                    <a:pt x="616" y="833"/>
                    <a:pt x="616" y="836"/>
                    <a:pt x="615" y="839"/>
                  </a:cubicBezTo>
                  <a:moveTo>
                    <a:pt x="630" y="810"/>
                  </a:moveTo>
                  <a:cubicBezTo>
                    <a:pt x="628" y="811"/>
                    <a:pt x="627" y="812"/>
                    <a:pt x="625" y="812"/>
                  </a:cubicBezTo>
                  <a:cubicBezTo>
                    <a:pt x="627" y="807"/>
                    <a:pt x="629" y="802"/>
                    <a:pt x="629" y="796"/>
                  </a:cubicBezTo>
                  <a:cubicBezTo>
                    <a:pt x="629" y="796"/>
                    <a:pt x="629" y="795"/>
                    <a:pt x="629" y="795"/>
                  </a:cubicBezTo>
                  <a:cubicBezTo>
                    <a:pt x="629" y="794"/>
                    <a:pt x="630" y="794"/>
                    <a:pt x="631" y="793"/>
                  </a:cubicBezTo>
                  <a:cubicBezTo>
                    <a:pt x="631" y="799"/>
                    <a:pt x="631" y="804"/>
                    <a:pt x="630" y="810"/>
                  </a:cubicBezTo>
                  <a:moveTo>
                    <a:pt x="622" y="815"/>
                  </a:moveTo>
                  <a:cubicBezTo>
                    <a:pt x="615" y="819"/>
                    <a:pt x="607" y="824"/>
                    <a:pt x="600" y="829"/>
                  </a:cubicBezTo>
                  <a:cubicBezTo>
                    <a:pt x="601" y="823"/>
                    <a:pt x="603" y="817"/>
                    <a:pt x="604" y="812"/>
                  </a:cubicBezTo>
                  <a:cubicBezTo>
                    <a:pt x="612" y="807"/>
                    <a:pt x="620" y="802"/>
                    <a:pt x="627" y="796"/>
                  </a:cubicBezTo>
                  <a:cubicBezTo>
                    <a:pt x="626" y="803"/>
                    <a:pt x="624" y="809"/>
                    <a:pt x="622" y="815"/>
                  </a:cubicBezTo>
                  <a:moveTo>
                    <a:pt x="596" y="832"/>
                  </a:moveTo>
                  <a:cubicBezTo>
                    <a:pt x="590" y="836"/>
                    <a:pt x="583" y="840"/>
                    <a:pt x="577" y="844"/>
                  </a:cubicBezTo>
                  <a:cubicBezTo>
                    <a:pt x="578" y="842"/>
                    <a:pt x="579" y="839"/>
                    <a:pt x="579" y="836"/>
                  </a:cubicBezTo>
                  <a:cubicBezTo>
                    <a:pt x="580" y="833"/>
                    <a:pt x="581" y="830"/>
                    <a:pt x="581" y="827"/>
                  </a:cubicBezTo>
                  <a:cubicBezTo>
                    <a:pt x="588" y="823"/>
                    <a:pt x="594" y="818"/>
                    <a:pt x="601" y="814"/>
                  </a:cubicBezTo>
                  <a:cubicBezTo>
                    <a:pt x="599" y="820"/>
                    <a:pt x="598" y="826"/>
                    <a:pt x="596" y="832"/>
                  </a:cubicBezTo>
                  <a:moveTo>
                    <a:pt x="573" y="847"/>
                  </a:moveTo>
                  <a:cubicBezTo>
                    <a:pt x="568" y="851"/>
                    <a:pt x="562" y="855"/>
                    <a:pt x="557" y="858"/>
                  </a:cubicBezTo>
                  <a:cubicBezTo>
                    <a:pt x="554" y="861"/>
                    <a:pt x="551" y="863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9" y="860"/>
                    <a:pt x="550" y="855"/>
                    <a:pt x="550" y="850"/>
                  </a:cubicBezTo>
                  <a:cubicBezTo>
                    <a:pt x="555" y="847"/>
                    <a:pt x="559" y="844"/>
                    <a:pt x="563" y="840"/>
                  </a:cubicBezTo>
                  <a:cubicBezTo>
                    <a:pt x="568" y="837"/>
                    <a:pt x="573" y="834"/>
                    <a:pt x="578" y="830"/>
                  </a:cubicBezTo>
                  <a:cubicBezTo>
                    <a:pt x="576" y="836"/>
                    <a:pt x="575" y="842"/>
                    <a:pt x="573" y="847"/>
                  </a:cubicBezTo>
                  <a:moveTo>
                    <a:pt x="546" y="871"/>
                  </a:moveTo>
                  <a:cubicBezTo>
                    <a:pt x="553" y="866"/>
                    <a:pt x="560" y="861"/>
                    <a:pt x="567" y="856"/>
                  </a:cubicBezTo>
                  <a:cubicBezTo>
                    <a:pt x="568" y="855"/>
                    <a:pt x="570" y="855"/>
                    <a:pt x="571" y="854"/>
                  </a:cubicBezTo>
                  <a:cubicBezTo>
                    <a:pt x="569" y="859"/>
                    <a:pt x="567" y="865"/>
                    <a:pt x="565" y="871"/>
                  </a:cubicBezTo>
                  <a:cubicBezTo>
                    <a:pt x="557" y="876"/>
                    <a:pt x="550" y="881"/>
                    <a:pt x="542" y="886"/>
                  </a:cubicBezTo>
                  <a:cubicBezTo>
                    <a:pt x="543" y="881"/>
                    <a:pt x="545" y="876"/>
                    <a:pt x="546" y="871"/>
                  </a:cubicBezTo>
                  <a:moveTo>
                    <a:pt x="576" y="850"/>
                  </a:moveTo>
                  <a:cubicBezTo>
                    <a:pt x="582" y="846"/>
                    <a:pt x="588" y="842"/>
                    <a:pt x="594" y="838"/>
                  </a:cubicBezTo>
                  <a:cubicBezTo>
                    <a:pt x="594" y="841"/>
                    <a:pt x="593" y="844"/>
                    <a:pt x="592" y="847"/>
                  </a:cubicBezTo>
                  <a:cubicBezTo>
                    <a:pt x="591" y="850"/>
                    <a:pt x="590" y="853"/>
                    <a:pt x="589" y="856"/>
                  </a:cubicBezTo>
                  <a:cubicBezTo>
                    <a:pt x="583" y="860"/>
                    <a:pt x="576" y="864"/>
                    <a:pt x="570" y="868"/>
                  </a:cubicBezTo>
                  <a:cubicBezTo>
                    <a:pt x="572" y="862"/>
                    <a:pt x="574" y="856"/>
                    <a:pt x="576" y="850"/>
                  </a:cubicBezTo>
                  <a:moveTo>
                    <a:pt x="585" y="863"/>
                  </a:moveTo>
                  <a:cubicBezTo>
                    <a:pt x="585" y="862"/>
                    <a:pt x="586" y="862"/>
                    <a:pt x="587" y="861"/>
                  </a:cubicBezTo>
                  <a:cubicBezTo>
                    <a:pt x="586" y="863"/>
                    <a:pt x="586" y="864"/>
                    <a:pt x="585" y="866"/>
                  </a:cubicBezTo>
                  <a:cubicBezTo>
                    <a:pt x="579" y="870"/>
                    <a:pt x="573" y="874"/>
                    <a:pt x="567" y="878"/>
                  </a:cubicBezTo>
                  <a:cubicBezTo>
                    <a:pt x="567" y="877"/>
                    <a:pt x="568" y="875"/>
                    <a:pt x="568" y="873"/>
                  </a:cubicBezTo>
                  <a:cubicBezTo>
                    <a:pt x="574" y="870"/>
                    <a:pt x="579" y="866"/>
                    <a:pt x="585" y="863"/>
                  </a:cubicBezTo>
                  <a:moveTo>
                    <a:pt x="591" y="858"/>
                  </a:moveTo>
                  <a:cubicBezTo>
                    <a:pt x="599" y="854"/>
                    <a:pt x="606" y="849"/>
                    <a:pt x="614" y="844"/>
                  </a:cubicBezTo>
                  <a:cubicBezTo>
                    <a:pt x="613" y="846"/>
                    <a:pt x="613" y="849"/>
                    <a:pt x="612" y="851"/>
                  </a:cubicBezTo>
                  <a:cubicBezTo>
                    <a:pt x="608" y="853"/>
                    <a:pt x="603" y="856"/>
                    <a:pt x="599" y="858"/>
                  </a:cubicBezTo>
                  <a:cubicBezTo>
                    <a:pt x="596" y="860"/>
                    <a:pt x="593" y="861"/>
                    <a:pt x="590" y="863"/>
                  </a:cubicBezTo>
                  <a:cubicBezTo>
                    <a:pt x="590" y="862"/>
                    <a:pt x="591" y="860"/>
                    <a:pt x="591" y="858"/>
                  </a:cubicBezTo>
                  <a:moveTo>
                    <a:pt x="617" y="842"/>
                  </a:moveTo>
                  <a:cubicBezTo>
                    <a:pt x="621" y="840"/>
                    <a:pt x="624" y="838"/>
                    <a:pt x="627" y="836"/>
                  </a:cubicBezTo>
                  <a:cubicBezTo>
                    <a:pt x="627" y="838"/>
                    <a:pt x="627" y="841"/>
                    <a:pt x="626" y="843"/>
                  </a:cubicBezTo>
                  <a:cubicBezTo>
                    <a:pt x="623" y="845"/>
                    <a:pt x="619" y="847"/>
                    <a:pt x="616" y="849"/>
                  </a:cubicBezTo>
                  <a:cubicBezTo>
                    <a:pt x="616" y="847"/>
                    <a:pt x="617" y="844"/>
                    <a:pt x="617" y="842"/>
                  </a:cubicBezTo>
                  <a:moveTo>
                    <a:pt x="677" y="804"/>
                  </a:moveTo>
                  <a:cubicBezTo>
                    <a:pt x="680" y="801"/>
                    <a:pt x="684" y="799"/>
                    <a:pt x="688" y="797"/>
                  </a:cubicBezTo>
                  <a:cubicBezTo>
                    <a:pt x="687" y="799"/>
                    <a:pt x="686" y="801"/>
                    <a:pt x="686" y="804"/>
                  </a:cubicBezTo>
                  <a:cubicBezTo>
                    <a:pt x="685" y="806"/>
                    <a:pt x="684" y="808"/>
                    <a:pt x="683" y="811"/>
                  </a:cubicBezTo>
                  <a:cubicBezTo>
                    <a:pt x="680" y="813"/>
                    <a:pt x="676" y="815"/>
                    <a:pt x="673" y="816"/>
                  </a:cubicBezTo>
                  <a:cubicBezTo>
                    <a:pt x="674" y="812"/>
                    <a:pt x="675" y="808"/>
                    <a:pt x="677" y="804"/>
                  </a:cubicBezTo>
                  <a:moveTo>
                    <a:pt x="693" y="794"/>
                  </a:moveTo>
                  <a:cubicBezTo>
                    <a:pt x="697" y="792"/>
                    <a:pt x="701" y="789"/>
                    <a:pt x="705" y="787"/>
                  </a:cubicBezTo>
                  <a:cubicBezTo>
                    <a:pt x="709" y="785"/>
                    <a:pt x="712" y="782"/>
                    <a:pt x="716" y="780"/>
                  </a:cubicBezTo>
                  <a:cubicBezTo>
                    <a:pt x="714" y="785"/>
                    <a:pt x="713" y="791"/>
                    <a:pt x="711" y="796"/>
                  </a:cubicBezTo>
                  <a:cubicBezTo>
                    <a:pt x="703" y="800"/>
                    <a:pt x="696" y="804"/>
                    <a:pt x="688" y="808"/>
                  </a:cubicBezTo>
                  <a:cubicBezTo>
                    <a:pt x="690" y="804"/>
                    <a:pt x="691" y="799"/>
                    <a:pt x="693" y="794"/>
                  </a:cubicBezTo>
                  <a:moveTo>
                    <a:pt x="710" y="810"/>
                  </a:moveTo>
                  <a:cubicBezTo>
                    <a:pt x="711" y="807"/>
                    <a:pt x="712" y="803"/>
                    <a:pt x="713" y="800"/>
                  </a:cubicBezTo>
                  <a:cubicBezTo>
                    <a:pt x="714" y="800"/>
                    <a:pt x="714" y="799"/>
                    <a:pt x="715" y="799"/>
                  </a:cubicBezTo>
                  <a:cubicBezTo>
                    <a:pt x="720" y="796"/>
                    <a:pt x="725" y="794"/>
                    <a:pt x="730" y="791"/>
                  </a:cubicBezTo>
                  <a:cubicBezTo>
                    <a:pt x="728" y="797"/>
                    <a:pt x="726" y="802"/>
                    <a:pt x="724" y="807"/>
                  </a:cubicBezTo>
                  <a:cubicBezTo>
                    <a:pt x="718" y="811"/>
                    <a:pt x="712" y="815"/>
                    <a:pt x="707" y="818"/>
                  </a:cubicBezTo>
                  <a:cubicBezTo>
                    <a:pt x="708" y="815"/>
                    <a:pt x="709" y="813"/>
                    <a:pt x="710" y="810"/>
                  </a:cubicBezTo>
                  <a:moveTo>
                    <a:pt x="714" y="794"/>
                  </a:moveTo>
                  <a:cubicBezTo>
                    <a:pt x="716" y="789"/>
                    <a:pt x="718" y="783"/>
                    <a:pt x="719" y="778"/>
                  </a:cubicBezTo>
                  <a:cubicBezTo>
                    <a:pt x="725" y="774"/>
                    <a:pt x="732" y="770"/>
                    <a:pt x="738" y="767"/>
                  </a:cubicBezTo>
                  <a:cubicBezTo>
                    <a:pt x="736" y="773"/>
                    <a:pt x="734" y="779"/>
                    <a:pt x="732" y="785"/>
                  </a:cubicBezTo>
                  <a:cubicBezTo>
                    <a:pt x="726" y="788"/>
                    <a:pt x="720" y="791"/>
                    <a:pt x="714" y="794"/>
                  </a:cubicBezTo>
                  <a:moveTo>
                    <a:pt x="739" y="763"/>
                  </a:moveTo>
                  <a:cubicBezTo>
                    <a:pt x="733" y="765"/>
                    <a:pt x="727" y="768"/>
                    <a:pt x="721" y="772"/>
                  </a:cubicBezTo>
                  <a:cubicBezTo>
                    <a:pt x="724" y="761"/>
                    <a:pt x="727" y="749"/>
                    <a:pt x="728" y="738"/>
                  </a:cubicBezTo>
                  <a:cubicBezTo>
                    <a:pt x="729" y="739"/>
                    <a:pt x="730" y="739"/>
                    <a:pt x="731" y="739"/>
                  </a:cubicBezTo>
                  <a:cubicBezTo>
                    <a:pt x="732" y="739"/>
                    <a:pt x="732" y="739"/>
                    <a:pt x="733" y="739"/>
                  </a:cubicBezTo>
                  <a:cubicBezTo>
                    <a:pt x="736" y="733"/>
                    <a:pt x="739" y="727"/>
                    <a:pt x="740" y="720"/>
                  </a:cubicBezTo>
                  <a:cubicBezTo>
                    <a:pt x="744" y="718"/>
                    <a:pt x="748" y="716"/>
                    <a:pt x="752" y="714"/>
                  </a:cubicBezTo>
                  <a:cubicBezTo>
                    <a:pt x="751" y="730"/>
                    <a:pt x="745" y="747"/>
                    <a:pt x="739" y="763"/>
                  </a:cubicBezTo>
                  <a:moveTo>
                    <a:pt x="735" y="726"/>
                  </a:moveTo>
                  <a:cubicBezTo>
                    <a:pt x="735" y="728"/>
                    <a:pt x="734" y="731"/>
                    <a:pt x="733" y="733"/>
                  </a:cubicBezTo>
                  <a:cubicBezTo>
                    <a:pt x="732" y="735"/>
                    <a:pt x="731" y="736"/>
                    <a:pt x="730" y="735"/>
                  </a:cubicBezTo>
                  <a:cubicBezTo>
                    <a:pt x="729" y="735"/>
                    <a:pt x="729" y="735"/>
                    <a:pt x="729" y="735"/>
                  </a:cubicBezTo>
                  <a:cubicBezTo>
                    <a:pt x="729" y="732"/>
                    <a:pt x="729" y="730"/>
                    <a:pt x="729" y="728"/>
                  </a:cubicBezTo>
                  <a:cubicBezTo>
                    <a:pt x="729" y="726"/>
                    <a:pt x="727" y="726"/>
                    <a:pt x="727" y="728"/>
                  </a:cubicBezTo>
                  <a:cubicBezTo>
                    <a:pt x="727" y="730"/>
                    <a:pt x="726" y="731"/>
                    <a:pt x="726" y="733"/>
                  </a:cubicBezTo>
                  <a:cubicBezTo>
                    <a:pt x="725" y="732"/>
                    <a:pt x="725" y="730"/>
                    <a:pt x="725" y="728"/>
                  </a:cubicBezTo>
                  <a:cubicBezTo>
                    <a:pt x="725" y="728"/>
                    <a:pt x="724" y="728"/>
                    <a:pt x="724" y="727"/>
                  </a:cubicBezTo>
                  <a:cubicBezTo>
                    <a:pt x="728" y="726"/>
                    <a:pt x="732" y="724"/>
                    <a:pt x="736" y="722"/>
                  </a:cubicBezTo>
                  <a:cubicBezTo>
                    <a:pt x="736" y="723"/>
                    <a:pt x="736" y="724"/>
                    <a:pt x="735" y="726"/>
                  </a:cubicBezTo>
                  <a:moveTo>
                    <a:pt x="706" y="738"/>
                  </a:moveTo>
                  <a:cubicBezTo>
                    <a:pt x="705" y="743"/>
                    <a:pt x="704" y="747"/>
                    <a:pt x="702" y="751"/>
                  </a:cubicBezTo>
                  <a:cubicBezTo>
                    <a:pt x="700" y="750"/>
                    <a:pt x="699" y="746"/>
                    <a:pt x="699" y="744"/>
                  </a:cubicBezTo>
                  <a:cubicBezTo>
                    <a:pt x="698" y="743"/>
                    <a:pt x="697" y="743"/>
                    <a:pt x="697" y="744"/>
                  </a:cubicBezTo>
                  <a:cubicBezTo>
                    <a:pt x="698" y="748"/>
                    <a:pt x="699" y="751"/>
                    <a:pt x="701" y="754"/>
                  </a:cubicBezTo>
                  <a:cubicBezTo>
                    <a:pt x="701" y="756"/>
                    <a:pt x="700" y="759"/>
                    <a:pt x="700" y="761"/>
                  </a:cubicBezTo>
                  <a:cubicBezTo>
                    <a:pt x="699" y="763"/>
                    <a:pt x="698" y="766"/>
                    <a:pt x="697" y="768"/>
                  </a:cubicBezTo>
                  <a:cubicBezTo>
                    <a:pt x="694" y="770"/>
                    <a:pt x="690" y="773"/>
                    <a:pt x="686" y="775"/>
                  </a:cubicBezTo>
                  <a:cubicBezTo>
                    <a:pt x="685" y="776"/>
                    <a:pt x="685" y="776"/>
                    <a:pt x="684" y="776"/>
                  </a:cubicBezTo>
                  <a:cubicBezTo>
                    <a:pt x="687" y="765"/>
                    <a:pt x="687" y="753"/>
                    <a:pt x="687" y="742"/>
                  </a:cubicBezTo>
                  <a:cubicBezTo>
                    <a:pt x="692" y="740"/>
                    <a:pt x="698" y="738"/>
                    <a:pt x="703" y="736"/>
                  </a:cubicBezTo>
                  <a:cubicBezTo>
                    <a:pt x="704" y="736"/>
                    <a:pt x="705" y="735"/>
                    <a:pt x="707" y="735"/>
                  </a:cubicBezTo>
                  <a:cubicBezTo>
                    <a:pt x="706" y="736"/>
                    <a:pt x="706" y="737"/>
                    <a:pt x="706" y="738"/>
                  </a:cubicBezTo>
                  <a:moveTo>
                    <a:pt x="680" y="778"/>
                  </a:moveTo>
                  <a:cubicBezTo>
                    <a:pt x="680" y="778"/>
                    <a:pt x="680" y="778"/>
                    <a:pt x="680" y="779"/>
                  </a:cubicBezTo>
                  <a:cubicBezTo>
                    <a:pt x="672" y="784"/>
                    <a:pt x="664" y="789"/>
                    <a:pt x="655" y="794"/>
                  </a:cubicBezTo>
                  <a:cubicBezTo>
                    <a:pt x="656" y="793"/>
                    <a:pt x="656" y="792"/>
                    <a:pt x="656" y="791"/>
                  </a:cubicBezTo>
                  <a:cubicBezTo>
                    <a:pt x="659" y="783"/>
                    <a:pt x="662" y="776"/>
                    <a:pt x="665" y="768"/>
                  </a:cubicBezTo>
                  <a:cubicBezTo>
                    <a:pt x="667" y="770"/>
                    <a:pt x="671" y="769"/>
                    <a:pt x="673" y="765"/>
                  </a:cubicBezTo>
                  <a:cubicBezTo>
                    <a:pt x="677" y="758"/>
                    <a:pt x="679" y="751"/>
                    <a:pt x="680" y="744"/>
                  </a:cubicBezTo>
                  <a:cubicBezTo>
                    <a:pt x="682" y="744"/>
                    <a:pt x="683" y="743"/>
                    <a:pt x="685" y="743"/>
                  </a:cubicBezTo>
                  <a:cubicBezTo>
                    <a:pt x="684" y="754"/>
                    <a:pt x="684" y="766"/>
                    <a:pt x="680" y="778"/>
                  </a:cubicBezTo>
                  <a:moveTo>
                    <a:pt x="675" y="751"/>
                  </a:moveTo>
                  <a:cubicBezTo>
                    <a:pt x="675" y="751"/>
                    <a:pt x="670" y="767"/>
                    <a:pt x="666" y="765"/>
                  </a:cubicBezTo>
                  <a:cubicBezTo>
                    <a:pt x="668" y="759"/>
                    <a:pt x="670" y="753"/>
                    <a:pt x="672" y="747"/>
                  </a:cubicBezTo>
                  <a:cubicBezTo>
                    <a:pt x="673" y="747"/>
                    <a:pt x="675" y="746"/>
                    <a:pt x="676" y="746"/>
                  </a:cubicBezTo>
                  <a:cubicBezTo>
                    <a:pt x="676" y="748"/>
                    <a:pt x="675" y="749"/>
                    <a:pt x="675" y="751"/>
                  </a:cubicBezTo>
                  <a:moveTo>
                    <a:pt x="665" y="764"/>
                  </a:moveTo>
                  <a:cubicBezTo>
                    <a:pt x="665" y="764"/>
                    <a:pt x="665" y="764"/>
                    <a:pt x="665" y="764"/>
                  </a:cubicBezTo>
                  <a:cubicBezTo>
                    <a:pt x="664" y="763"/>
                    <a:pt x="663" y="763"/>
                    <a:pt x="663" y="764"/>
                  </a:cubicBezTo>
                  <a:cubicBezTo>
                    <a:pt x="664" y="765"/>
                    <a:pt x="664" y="765"/>
                    <a:pt x="664" y="766"/>
                  </a:cubicBezTo>
                  <a:cubicBezTo>
                    <a:pt x="661" y="776"/>
                    <a:pt x="657" y="785"/>
                    <a:pt x="653" y="795"/>
                  </a:cubicBezTo>
                  <a:cubicBezTo>
                    <a:pt x="651" y="796"/>
                    <a:pt x="649" y="797"/>
                    <a:pt x="648" y="798"/>
                  </a:cubicBezTo>
                  <a:cubicBezTo>
                    <a:pt x="648" y="788"/>
                    <a:pt x="647" y="777"/>
                    <a:pt x="646" y="767"/>
                  </a:cubicBezTo>
                  <a:cubicBezTo>
                    <a:pt x="647" y="763"/>
                    <a:pt x="648" y="760"/>
                    <a:pt x="648" y="756"/>
                  </a:cubicBezTo>
                  <a:cubicBezTo>
                    <a:pt x="656" y="753"/>
                    <a:pt x="663" y="751"/>
                    <a:pt x="670" y="748"/>
                  </a:cubicBezTo>
                  <a:cubicBezTo>
                    <a:pt x="668" y="753"/>
                    <a:pt x="666" y="758"/>
                    <a:pt x="665" y="764"/>
                  </a:cubicBezTo>
                  <a:moveTo>
                    <a:pt x="631" y="788"/>
                  </a:moveTo>
                  <a:cubicBezTo>
                    <a:pt x="625" y="793"/>
                    <a:pt x="618" y="797"/>
                    <a:pt x="612" y="802"/>
                  </a:cubicBezTo>
                  <a:cubicBezTo>
                    <a:pt x="613" y="800"/>
                    <a:pt x="613" y="798"/>
                    <a:pt x="613" y="797"/>
                  </a:cubicBezTo>
                  <a:cubicBezTo>
                    <a:pt x="615" y="786"/>
                    <a:pt x="617" y="776"/>
                    <a:pt x="619" y="765"/>
                  </a:cubicBezTo>
                  <a:cubicBezTo>
                    <a:pt x="622" y="755"/>
                    <a:pt x="622" y="745"/>
                    <a:pt x="623" y="735"/>
                  </a:cubicBezTo>
                  <a:cubicBezTo>
                    <a:pt x="623" y="733"/>
                    <a:pt x="623" y="732"/>
                    <a:pt x="624" y="731"/>
                  </a:cubicBezTo>
                  <a:cubicBezTo>
                    <a:pt x="624" y="731"/>
                    <a:pt x="625" y="732"/>
                    <a:pt x="625" y="733"/>
                  </a:cubicBezTo>
                  <a:cubicBezTo>
                    <a:pt x="627" y="737"/>
                    <a:pt x="629" y="741"/>
                    <a:pt x="629" y="745"/>
                  </a:cubicBezTo>
                  <a:cubicBezTo>
                    <a:pt x="631" y="760"/>
                    <a:pt x="631" y="774"/>
                    <a:pt x="631" y="788"/>
                  </a:cubicBezTo>
                  <a:moveTo>
                    <a:pt x="536" y="832"/>
                  </a:moveTo>
                  <a:cubicBezTo>
                    <a:pt x="535" y="840"/>
                    <a:pt x="534" y="848"/>
                    <a:pt x="533" y="855"/>
                  </a:cubicBezTo>
                  <a:cubicBezTo>
                    <a:pt x="525" y="861"/>
                    <a:pt x="517" y="866"/>
                    <a:pt x="510" y="872"/>
                  </a:cubicBezTo>
                  <a:cubicBezTo>
                    <a:pt x="513" y="861"/>
                    <a:pt x="517" y="850"/>
                    <a:pt x="520" y="839"/>
                  </a:cubicBezTo>
                  <a:cubicBezTo>
                    <a:pt x="525" y="836"/>
                    <a:pt x="531" y="832"/>
                    <a:pt x="536" y="828"/>
                  </a:cubicBezTo>
                  <a:cubicBezTo>
                    <a:pt x="536" y="830"/>
                    <a:pt x="536" y="831"/>
                    <a:pt x="536" y="832"/>
                  </a:cubicBezTo>
                  <a:moveTo>
                    <a:pt x="505" y="875"/>
                  </a:moveTo>
                  <a:cubicBezTo>
                    <a:pt x="498" y="880"/>
                    <a:pt x="491" y="884"/>
                    <a:pt x="485" y="889"/>
                  </a:cubicBezTo>
                  <a:cubicBezTo>
                    <a:pt x="486" y="885"/>
                    <a:pt x="487" y="881"/>
                    <a:pt x="488" y="877"/>
                  </a:cubicBezTo>
                  <a:cubicBezTo>
                    <a:pt x="490" y="870"/>
                    <a:pt x="493" y="864"/>
                    <a:pt x="494" y="857"/>
                  </a:cubicBezTo>
                  <a:cubicBezTo>
                    <a:pt x="499" y="853"/>
                    <a:pt x="504" y="850"/>
                    <a:pt x="510" y="846"/>
                  </a:cubicBezTo>
                  <a:cubicBezTo>
                    <a:pt x="512" y="845"/>
                    <a:pt x="514" y="844"/>
                    <a:pt x="516" y="842"/>
                  </a:cubicBezTo>
                  <a:cubicBezTo>
                    <a:pt x="512" y="853"/>
                    <a:pt x="508" y="864"/>
                    <a:pt x="505" y="875"/>
                  </a:cubicBezTo>
                  <a:moveTo>
                    <a:pt x="480" y="893"/>
                  </a:moveTo>
                  <a:cubicBezTo>
                    <a:pt x="479" y="894"/>
                    <a:pt x="477" y="895"/>
                    <a:pt x="475" y="896"/>
                  </a:cubicBezTo>
                  <a:cubicBezTo>
                    <a:pt x="468" y="901"/>
                    <a:pt x="462" y="907"/>
                    <a:pt x="455" y="912"/>
                  </a:cubicBezTo>
                  <a:cubicBezTo>
                    <a:pt x="459" y="900"/>
                    <a:pt x="463" y="889"/>
                    <a:pt x="466" y="878"/>
                  </a:cubicBezTo>
                  <a:cubicBezTo>
                    <a:pt x="468" y="876"/>
                    <a:pt x="471" y="874"/>
                    <a:pt x="473" y="873"/>
                  </a:cubicBezTo>
                  <a:cubicBezTo>
                    <a:pt x="479" y="868"/>
                    <a:pt x="485" y="864"/>
                    <a:pt x="491" y="860"/>
                  </a:cubicBezTo>
                  <a:cubicBezTo>
                    <a:pt x="488" y="871"/>
                    <a:pt x="484" y="882"/>
                    <a:pt x="480" y="893"/>
                  </a:cubicBezTo>
                  <a:moveTo>
                    <a:pt x="450" y="915"/>
                  </a:moveTo>
                  <a:cubicBezTo>
                    <a:pt x="441" y="922"/>
                    <a:pt x="432" y="929"/>
                    <a:pt x="423" y="935"/>
                  </a:cubicBezTo>
                  <a:cubicBezTo>
                    <a:pt x="427" y="925"/>
                    <a:pt x="430" y="914"/>
                    <a:pt x="433" y="903"/>
                  </a:cubicBezTo>
                  <a:cubicBezTo>
                    <a:pt x="443" y="895"/>
                    <a:pt x="452" y="888"/>
                    <a:pt x="462" y="881"/>
                  </a:cubicBezTo>
                  <a:cubicBezTo>
                    <a:pt x="459" y="892"/>
                    <a:pt x="454" y="904"/>
                    <a:pt x="450" y="915"/>
                  </a:cubicBezTo>
                  <a:moveTo>
                    <a:pt x="230" y="1029"/>
                  </a:moveTo>
                  <a:cubicBezTo>
                    <a:pt x="230" y="1030"/>
                    <a:pt x="229" y="1030"/>
                    <a:pt x="229" y="1030"/>
                  </a:cubicBezTo>
                  <a:cubicBezTo>
                    <a:pt x="230" y="1026"/>
                    <a:pt x="230" y="1022"/>
                    <a:pt x="231" y="1020"/>
                  </a:cubicBezTo>
                  <a:cubicBezTo>
                    <a:pt x="232" y="1017"/>
                    <a:pt x="232" y="1014"/>
                    <a:pt x="233" y="1011"/>
                  </a:cubicBezTo>
                  <a:cubicBezTo>
                    <a:pt x="242" y="1005"/>
                    <a:pt x="250" y="998"/>
                    <a:pt x="258" y="991"/>
                  </a:cubicBezTo>
                  <a:cubicBezTo>
                    <a:pt x="260" y="990"/>
                    <a:pt x="261" y="989"/>
                    <a:pt x="262" y="988"/>
                  </a:cubicBezTo>
                  <a:cubicBezTo>
                    <a:pt x="261" y="995"/>
                    <a:pt x="259" y="1002"/>
                    <a:pt x="257" y="1009"/>
                  </a:cubicBezTo>
                  <a:cubicBezTo>
                    <a:pt x="248" y="1016"/>
                    <a:pt x="239" y="1023"/>
                    <a:pt x="230" y="1029"/>
                  </a:cubicBezTo>
                  <a:moveTo>
                    <a:pt x="109" y="1077"/>
                  </a:moveTo>
                  <a:cubicBezTo>
                    <a:pt x="105" y="1081"/>
                    <a:pt x="100" y="1085"/>
                    <a:pt x="96" y="1089"/>
                  </a:cubicBezTo>
                  <a:cubicBezTo>
                    <a:pt x="99" y="1079"/>
                    <a:pt x="102" y="1068"/>
                    <a:pt x="103" y="1058"/>
                  </a:cubicBezTo>
                  <a:cubicBezTo>
                    <a:pt x="104" y="1054"/>
                    <a:pt x="105" y="1051"/>
                    <a:pt x="105" y="1048"/>
                  </a:cubicBezTo>
                  <a:cubicBezTo>
                    <a:pt x="107" y="1046"/>
                    <a:pt x="108" y="1045"/>
                    <a:pt x="109" y="1044"/>
                  </a:cubicBezTo>
                  <a:cubicBezTo>
                    <a:pt x="114" y="1038"/>
                    <a:pt x="119" y="1033"/>
                    <a:pt x="125" y="1027"/>
                  </a:cubicBezTo>
                  <a:cubicBezTo>
                    <a:pt x="123" y="1034"/>
                    <a:pt x="121" y="1040"/>
                    <a:pt x="119" y="1047"/>
                  </a:cubicBezTo>
                  <a:cubicBezTo>
                    <a:pt x="117" y="1056"/>
                    <a:pt x="114" y="1066"/>
                    <a:pt x="111" y="1075"/>
                  </a:cubicBezTo>
                  <a:cubicBezTo>
                    <a:pt x="110" y="1075"/>
                    <a:pt x="110" y="1076"/>
                    <a:pt x="109" y="1077"/>
                  </a:cubicBezTo>
                  <a:moveTo>
                    <a:pt x="87" y="1025"/>
                  </a:moveTo>
                  <a:cubicBezTo>
                    <a:pt x="89" y="1023"/>
                    <a:pt x="91" y="1022"/>
                    <a:pt x="92" y="1020"/>
                  </a:cubicBezTo>
                  <a:cubicBezTo>
                    <a:pt x="92" y="1034"/>
                    <a:pt x="90" y="1049"/>
                    <a:pt x="88" y="1063"/>
                  </a:cubicBezTo>
                  <a:cubicBezTo>
                    <a:pt x="84" y="1067"/>
                    <a:pt x="81" y="1071"/>
                    <a:pt x="77" y="1074"/>
                  </a:cubicBezTo>
                  <a:cubicBezTo>
                    <a:pt x="79" y="1065"/>
                    <a:pt x="81" y="1057"/>
                    <a:pt x="83" y="1048"/>
                  </a:cubicBezTo>
                  <a:cubicBezTo>
                    <a:pt x="85" y="1040"/>
                    <a:pt x="86" y="1033"/>
                    <a:pt x="87" y="1025"/>
                  </a:cubicBezTo>
                  <a:moveTo>
                    <a:pt x="142" y="970"/>
                  </a:moveTo>
                  <a:cubicBezTo>
                    <a:pt x="143" y="969"/>
                    <a:pt x="144" y="968"/>
                    <a:pt x="144" y="968"/>
                  </a:cubicBezTo>
                  <a:cubicBezTo>
                    <a:pt x="145" y="970"/>
                    <a:pt x="146" y="973"/>
                    <a:pt x="147" y="976"/>
                  </a:cubicBezTo>
                  <a:cubicBezTo>
                    <a:pt x="147" y="977"/>
                    <a:pt x="149" y="976"/>
                    <a:pt x="149" y="975"/>
                  </a:cubicBezTo>
                  <a:cubicBezTo>
                    <a:pt x="149" y="975"/>
                    <a:pt x="149" y="974"/>
                    <a:pt x="149" y="974"/>
                  </a:cubicBezTo>
                  <a:cubicBezTo>
                    <a:pt x="149" y="974"/>
                    <a:pt x="149" y="974"/>
                    <a:pt x="148" y="973"/>
                  </a:cubicBezTo>
                  <a:cubicBezTo>
                    <a:pt x="149" y="973"/>
                    <a:pt x="149" y="973"/>
                    <a:pt x="149" y="972"/>
                  </a:cubicBezTo>
                  <a:cubicBezTo>
                    <a:pt x="149" y="971"/>
                    <a:pt x="148" y="971"/>
                    <a:pt x="148" y="970"/>
                  </a:cubicBezTo>
                  <a:cubicBezTo>
                    <a:pt x="148" y="969"/>
                    <a:pt x="147" y="967"/>
                    <a:pt x="147" y="965"/>
                  </a:cubicBezTo>
                  <a:cubicBezTo>
                    <a:pt x="150" y="962"/>
                    <a:pt x="154" y="959"/>
                    <a:pt x="158" y="956"/>
                  </a:cubicBezTo>
                  <a:cubicBezTo>
                    <a:pt x="158" y="968"/>
                    <a:pt x="157" y="980"/>
                    <a:pt x="155" y="992"/>
                  </a:cubicBezTo>
                  <a:cubicBezTo>
                    <a:pt x="147" y="1000"/>
                    <a:pt x="139" y="1007"/>
                    <a:pt x="131" y="1015"/>
                  </a:cubicBezTo>
                  <a:cubicBezTo>
                    <a:pt x="134" y="1006"/>
                    <a:pt x="136" y="996"/>
                    <a:pt x="137" y="986"/>
                  </a:cubicBezTo>
                  <a:cubicBezTo>
                    <a:pt x="138" y="981"/>
                    <a:pt x="139" y="977"/>
                    <a:pt x="139" y="972"/>
                  </a:cubicBezTo>
                  <a:cubicBezTo>
                    <a:pt x="140" y="971"/>
                    <a:pt x="141" y="971"/>
                    <a:pt x="142" y="970"/>
                  </a:cubicBezTo>
                  <a:moveTo>
                    <a:pt x="140" y="967"/>
                  </a:moveTo>
                  <a:cubicBezTo>
                    <a:pt x="141" y="965"/>
                    <a:pt x="141" y="963"/>
                    <a:pt x="141" y="962"/>
                  </a:cubicBezTo>
                  <a:cubicBezTo>
                    <a:pt x="142" y="960"/>
                    <a:pt x="142" y="958"/>
                    <a:pt x="142" y="957"/>
                  </a:cubicBezTo>
                  <a:cubicBezTo>
                    <a:pt x="142" y="957"/>
                    <a:pt x="142" y="958"/>
                    <a:pt x="142" y="958"/>
                  </a:cubicBezTo>
                  <a:cubicBezTo>
                    <a:pt x="142" y="960"/>
                    <a:pt x="143" y="962"/>
                    <a:pt x="143" y="964"/>
                  </a:cubicBezTo>
                  <a:cubicBezTo>
                    <a:pt x="142" y="965"/>
                    <a:pt x="141" y="966"/>
                    <a:pt x="140" y="967"/>
                  </a:cubicBezTo>
                  <a:moveTo>
                    <a:pt x="132" y="996"/>
                  </a:moveTo>
                  <a:cubicBezTo>
                    <a:pt x="131" y="1004"/>
                    <a:pt x="129" y="1012"/>
                    <a:pt x="126" y="1021"/>
                  </a:cubicBezTo>
                  <a:cubicBezTo>
                    <a:pt x="121" y="1026"/>
                    <a:pt x="116" y="1031"/>
                    <a:pt x="111" y="1036"/>
                  </a:cubicBezTo>
                  <a:cubicBezTo>
                    <a:pt x="110" y="1038"/>
                    <a:pt x="108" y="1039"/>
                    <a:pt x="107" y="1041"/>
                  </a:cubicBezTo>
                  <a:cubicBezTo>
                    <a:pt x="109" y="1033"/>
                    <a:pt x="111" y="1026"/>
                    <a:pt x="112" y="1018"/>
                  </a:cubicBezTo>
                  <a:cubicBezTo>
                    <a:pt x="113" y="1010"/>
                    <a:pt x="115" y="1002"/>
                    <a:pt x="116" y="994"/>
                  </a:cubicBezTo>
                  <a:cubicBezTo>
                    <a:pt x="118" y="993"/>
                    <a:pt x="119" y="991"/>
                    <a:pt x="121" y="990"/>
                  </a:cubicBezTo>
                  <a:cubicBezTo>
                    <a:pt x="125" y="985"/>
                    <a:pt x="130" y="981"/>
                    <a:pt x="135" y="976"/>
                  </a:cubicBezTo>
                  <a:cubicBezTo>
                    <a:pt x="134" y="983"/>
                    <a:pt x="134" y="989"/>
                    <a:pt x="132" y="996"/>
                  </a:cubicBezTo>
                  <a:moveTo>
                    <a:pt x="104" y="1038"/>
                  </a:moveTo>
                  <a:cubicBezTo>
                    <a:pt x="104" y="1028"/>
                    <a:pt x="104" y="1019"/>
                    <a:pt x="102" y="1009"/>
                  </a:cubicBezTo>
                  <a:cubicBezTo>
                    <a:pt x="106" y="1005"/>
                    <a:pt x="109" y="1001"/>
                    <a:pt x="113" y="998"/>
                  </a:cubicBezTo>
                  <a:cubicBezTo>
                    <a:pt x="111" y="1011"/>
                    <a:pt x="107" y="1025"/>
                    <a:pt x="104" y="1038"/>
                  </a:cubicBezTo>
                  <a:moveTo>
                    <a:pt x="124" y="1042"/>
                  </a:moveTo>
                  <a:cubicBezTo>
                    <a:pt x="126" y="1036"/>
                    <a:pt x="128" y="1029"/>
                    <a:pt x="130" y="1022"/>
                  </a:cubicBezTo>
                  <a:cubicBezTo>
                    <a:pt x="138" y="1014"/>
                    <a:pt x="146" y="1006"/>
                    <a:pt x="154" y="998"/>
                  </a:cubicBezTo>
                  <a:cubicBezTo>
                    <a:pt x="154" y="998"/>
                    <a:pt x="154" y="998"/>
                    <a:pt x="154" y="998"/>
                  </a:cubicBezTo>
                  <a:cubicBezTo>
                    <a:pt x="153" y="1009"/>
                    <a:pt x="150" y="1019"/>
                    <a:pt x="147" y="1029"/>
                  </a:cubicBezTo>
                  <a:cubicBezTo>
                    <a:pt x="146" y="1033"/>
                    <a:pt x="145" y="1037"/>
                    <a:pt x="144" y="1040"/>
                  </a:cubicBezTo>
                  <a:cubicBezTo>
                    <a:pt x="134" y="1050"/>
                    <a:pt x="125" y="1060"/>
                    <a:pt x="116" y="1070"/>
                  </a:cubicBezTo>
                  <a:cubicBezTo>
                    <a:pt x="119" y="1061"/>
                    <a:pt x="122" y="1052"/>
                    <a:pt x="124" y="1042"/>
                  </a:cubicBezTo>
                  <a:moveTo>
                    <a:pt x="150" y="1032"/>
                  </a:moveTo>
                  <a:cubicBezTo>
                    <a:pt x="153" y="1020"/>
                    <a:pt x="156" y="1007"/>
                    <a:pt x="158" y="994"/>
                  </a:cubicBezTo>
                  <a:cubicBezTo>
                    <a:pt x="163" y="989"/>
                    <a:pt x="168" y="984"/>
                    <a:pt x="173" y="980"/>
                  </a:cubicBezTo>
                  <a:cubicBezTo>
                    <a:pt x="174" y="982"/>
                    <a:pt x="174" y="984"/>
                    <a:pt x="174" y="987"/>
                  </a:cubicBezTo>
                  <a:cubicBezTo>
                    <a:pt x="171" y="998"/>
                    <a:pt x="168" y="1008"/>
                    <a:pt x="165" y="1019"/>
                  </a:cubicBezTo>
                  <a:cubicBezTo>
                    <a:pt x="165" y="1019"/>
                    <a:pt x="165" y="1019"/>
                    <a:pt x="165" y="1019"/>
                  </a:cubicBezTo>
                  <a:cubicBezTo>
                    <a:pt x="159" y="1024"/>
                    <a:pt x="154" y="1030"/>
                    <a:pt x="149" y="1035"/>
                  </a:cubicBezTo>
                  <a:cubicBezTo>
                    <a:pt x="149" y="1034"/>
                    <a:pt x="149" y="1033"/>
                    <a:pt x="150" y="1032"/>
                  </a:cubicBezTo>
                  <a:moveTo>
                    <a:pt x="240" y="966"/>
                  </a:moveTo>
                  <a:cubicBezTo>
                    <a:pt x="239" y="970"/>
                    <a:pt x="238" y="974"/>
                    <a:pt x="238" y="978"/>
                  </a:cubicBezTo>
                  <a:cubicBezTo>
                    <a:pt x="232" y="983"/>
                    <a:pt x="226" y="987"/>
                    <a:pt x="220" y="992"/>
                  </a:cubicBezTo>
                  <a:cubicBezTo>
                    <a:pt x="217" y="994"/>
                    <a:pt x="215" y="996"/>
                    <a:pt x="212" y="998"/>
                  </a:cubicBezTo>
                  <a:cubicBezTo>
                    <a:pt x="214" y="991"/>
                    <a:pt x="216" y="984"/>
                    <a:pt x="218" y="977"/>
                  </a:cubicBezTo>
                  <a:cubicBezTo>
                    <a:pt x="226" y="971"/>
                    <a:pt x="234" y="965"/>
                    <a:pt x="242" y="958"/>
                  </a:cubicBezTo>
                  <a:cubicBezTo>
                    <a:pt x="241" y="961"/>
                    <a:pt x="240" y="963"/>
                    <a:pt x="240" y="966"/>
                  </a:cubicBezTo>
                  <a:moveTo>
                    <a:pt x="246" y="955"/>
                  </a:moveTo>
                  <a:cubicBezTo>
                    <a:pt x="255" y="948"/>
                    <a:pt x="265" y="941"/>
                    <a:pt x="275" y="934"/>
                  </a:cubicBezTo>
                  <a:cubicBezTo>
                    <a:pt x="273" y="941"/>
                    <a:pt x="272" y="947"/>
                    <a:pt x="270" y="953"/>
                  </a:cubicBezTo>
                  <a:cubicBezTo>
                    <a:pt x="261" y="960"/>
                    <a:pt x="251" y="968"/>
                    <a:pt x="242" y="975"/>
                  </a:cubicBezTo>
                  <a:cubicBezTo>
                    <a:pt x="243" y="968"/>
                    <a:pt x="244" y="962"/>
                    <a:pt x="246" y="955"/>
                  </a:cubicBezTo>
                  <a:moveTo>
                    <a:pt x="207" y="1003"/>
                  </a:moveTo>
                  <a:cubicBezTo>
                    <a:pt x="202" y="1007"/>
                    <a:pt x="196" y="1012"/>
                    <a:pt x="191" y="1017"/>
                  </a:cubicBezTo>
                  <a:cubicBezTo>
                    <a:pt x="192" y="1011"/>
                    <a:pt x="193" y="1004"/>
                    <a:pt x="195" y="998"/>
                  </a:cubicBezTo>
                  <a:cubicBezTo>
                    <a:pt x="201" y="992"/>
                    <a:pt x="207" y="986"/>
                    <a:pt x="214" y="981"/>
                  </a:cubicBezTo>
                  <a:cubicBezTo>
                    <a:pt x="212" y="988"/>
                    <a:pt x="209" y="995"/>
                    <a:pt x="207" y="1003"/>
                  </a:cubicBezTo>
                  <a:moveTo>
                    <a:pt x="172" y="1013"/>
                  </a:moveTo>
                  <a:cubicBezTo>
                    <a:pt x="171" y="1014"/>
                    <a:pt x="171" y="1014"/>
                    <a:pt x="170" y="1015"/>
                  </a:cubicBezTo>
                  <a:cubicBezTo>
                    <a:pt x="172" y="1010"/>
                    <a:pt x="173" y="1006"/>
                    <a:pt x="174" y="1001"/>
                  </a:cubicBezTo>
                  <a:cubicBezTo>
                    <a:pt x="174" y="1005"/>
                    <a:pt x="173" y="1009"/>
                    <a:pt x="172" y="1013"/>
                  </a:cubicBezTo>
                  <a:cubicBezTo>
                    <a:pt x="172" y="1013"/>
                    <a:pt x="172" y="1013"/>
                    <a:pt x="172" y="1013"/>
                  </a:cubicBezTo>
                  <a:moveTo>
                    <a:pt x="189" y="1007"/>
                  </a:moveTo>
                  <a:cubicBezTo>
                    <a:pt x="189" y="1008"/>
                    <a:pt x="188" y="1009"/>
                    <a:pt x="188" y="1010"/>
                  </a:cubicBezTo>
                  <a:cubicBezTo>
                    <a:pt x="188" y="1008"/>
                    <a:pt x="189" y="1006"/>
                    <a:pt x="189" y="1004"/>
                  </a:cubicBezTo>
                  <a:cubicBezTo>
                    <a:pt x="189" y="1003"/>
                    <a:pt x="189" y="1003"/>
                    <a:pt x="190" y="1003"/>
                  </a:cubicBezTo>
                  <a:cubicBezTo>
                    <a:pt x="189" y="1004"/>
                    <a:pt x="189" y="1006"/>
                    <a:pt x="189" y="1007"/>
                  </a:cubicBezTo>
                  <a:moveTo>
                    <a:pt x="189" y="999"/>
                  </a:moveTo>
                  <a:cubicBezTo>
                    <a:pt x="189" y="989"/>
                    <a:pt x="187" y="980"/>
                    <a:pt x="185" y="970"/>
                  </a:cubicBezTo>
                  <a:cubicBezTo>
                    <a:pt x="186" y="969"/>
                    <a:pt x="187" y="968"/>
                    <a:pt x="188" y="967"/>
                  </a:cubicBezTo>
                  <a:cubicBezTo>
                    <a:pt x="192" y="964"/>
                    <a:pt x="196" y="960"/>
                    <a:pt x="200" y="958"/>
                  </a:cubicBezTo>
                  <a:cubicBezTo>
                    <a:pt x="197" y="971"/>
                    <a:pt x="194" y="984"/>
                    <a:pt x="191" y="997"/>
                  </a:cubicBezTo>
                  <a:cubicBezTo>
                    <a:pt x="190" y="998"/>
                    <a:pt x="190" y="998"/>
                    <a:pt x="189" y="999"/>
                  </a:cubicBezTo>
                  <a:moveTo>
                    <a:pt x="156" y="1033"/>
                  </a:moveTo>
                  <a:cubicBezTo>
                    <a:pt x="158" y="1031"/>
                    <a:pt x="161" y="1028"/>
                    <a:pt x="163" y="1026"/>
                  </a:cubicBezTo>
                  <a:cubicBezTo>
                    <a:pt x="163" y="1027"/>
                    <a:pt x="163" y="1027"/>
                    <a:pt x="163" y="1028"/>
                  </a:cubicBezTo>
                  <a:cubicBezTo>
                    <a:pt x="161" y="1034"/>
                    <a:pt x="159" y="1041"/>
                    <a:pt x="158" y="1047"/>
                  </a:cubicBezTo>
                  <a:cubicBezTo>
                    <a:pt x="156" y="1049"/>
                    <a:pt x="154" y="1051"/>
                    <a:pt x="151" y="1053"/>
                  </a:cubicBezTo>
                  <a:cubicBezTo>
                    <a:pt x="148" y="1056"/>
                    <a:pt x="145" y="1059"/>
                    <a:pt x="142" y="1062"/>
                  </a:cubicBezTo>
                  <a:cubicBezTo>
                    <a:pt x="143" y="1055"/>
                    <a:pt x="145" y="1049"/>
                    <a:pt x="147" y="1043"/>
                  </a:cubicBezTo>
                  <a:cubicBezTo>
                    <a:pt x="150" y="1040"/>
                    <a:pt x="153" y="1037"/>
                    <a:pt x="156" y="1033"/>
                  </a:cubicBezTo>
                  <a:moveTo>
                    <a:pt x="168" y="1022"/>
                  </a:moveTo>
                  <a:cubicBezTo>
                    <a:pt x="168" y="1022"/>
                    <a:pt x="168" y="1021"/>
                    <a:pt x="168" y="1021"/>
                  </a:cubicBezTo>
                  <a:cubicBezTo>
                    <a:pt x="169" y="1021"/>
                    <a:pt x="170" y="1020"/>
                    <a:pt x="171" y="1019"/>
                  </a:cubicBezTo>
                  <a:cubicBezTo>
                    <a:pt x="171" y="1023"/>
                    <a:pt x="171" y="1028"/>
                    <a:pt x="170" y="1032"/>
                  </a:cubicBezTo>
                  <a:cubicBezTo>
                    <a:pt x="170" y="1034"/>
                    <a:pt x="169" y="1035"/>
                    <a:pt x="169" y="1036"/>
                  </a:cubicBezTo>
                  <a:cubicBezTo>
                    <a:pt x="167" y="1038"/>
                    <a:pt x="165" y="1041"/>
                    <a:pt x="162" y="1043"/>
                  </a:cubicBezTo>
                  <a:cubicBezTo>
                    <a:pt x="164" y="1036"/>
                    <a:pt x="166" y="1029"/>
                    <a:pt x="168" y="1022"/>
                  </a:cubicBezTo>
                  <a:moveTo>
                    <a:pt x="186" y="1038"/>
                  </a:moveTo>
                  <a:cubicBezTo>
                    <a:pt x="187" y="1033"/>
                    <a:pt x="188" y="1028"/>
                    <a:pt x="189" y="1023"/>
                  </a:cubicBezTo>
                  <a:cubicBezTo>
                    <a:pt x="194" y="1018"/>
                    <a:pt x="200" y="1014"/>
                    <a:pt x="205" y="1009"/>
                  </a:cubicBezTo>
                  <a:cubicBezTo>
                    <a:pt x="202" y="1018"/>
                    <a:pt x="200" y="1027"/>
                    <a:pt x="197" y="1035"/>
                  </a:cubicBezTo>
                  <a:cubicBezTo>
                    <a:pt x="194" y="1038"/>
                    <a:pt x="191" y="1041"/>
                    <a:pt x="188" y="1043"/>
                  </a:cubicBezTo>
                  <a:cubicBezTo>
                    <a:pt x="186" y="1044"/>
                    <a:pt x="185" y="1046"/>
                    <a:pt x="183" y="1047"/>
                  </a:cubicBezTo>
                  <a:cubicBezTo>
                    <a:pt x="184" y="1044"/>
                    <a:pt x="185" y="1041"/>
                    <a:pt x="186" y="1038"/>
                  </a:cubicBezTo>
                  <a:moveTo>
                    <a:pt x="203" y="1030"/>
                  </a:moveTo>
                  <a:cubicBezTo>
                    <a:pt x="205" y="1022"/>
                    <a:pt x="208" y="1013"/>
                    <a:pt x="210" y="1005"/>
                  </a:cubicBezTo>
                  <a:cubicBezTo>
                    <a:pt x="219" y="997"/>
                    <a:pt x="228" y="990"/>
                    <a:pt x="237" y="983"/>
                  </a:cubicBezTo>
                  <a:cubicBezTo>
                    <a:pt x="236" y="988"/>
                    <a:pt x="235" y="992"/>
                    <a:pt x="234" y="996"/>
                  </a:cubicBezTo>
                  <a:cubicBezTo>
                    <a:pt x="233" y="1000"/>
                    <a:pt x="232" y="1005"/>
                    <a:pt x="231" y="1009"/>
                  </a:cubicBezTo>
                  <a:cubicBezTo>
                    <a:pt x="221" y="1016"/>
                    <a:pt x="212" y="1023"/>
                    <a:pt x="203" y="1031"/>
                  </a:cubicBezTo>
                  <a:cubicBezTo>
                    <a:pt x="203" y="1031"/>
                    <a:pt x="203" y="1030"/>
                    <a:pt x="203" y="1030"/>
                  </a:cubicBezTo>
                  <a:moveTo>
                    <a:pt x="240" y="980"/>
                  </a:moveTo>
                  <a:cubicBezTo>
                    <a:pt x="250" y="973"/>
                    <a:pt x="259" y="966"/>
                    <a:pt x="269" y="959"/>
                  </a:cubicBezTo>
                  <a:cubicBezTo>
                    <a:pt x="268" y="963"/>
                    <a:pt x="267" y="968"/>
                    <a:pt x="266" y="972"/>
                  </a:cubicBezTo>
                  <a:cubicBezTo>
                    <a:pt x="265" y="976"/>
                    <a:pt x="265" y="979"/>
                    <a:pt x="264" y="982"/>
                  </a:cubicBezTo>
                  <a:cubicBezTo>
                    <a:pt x="264" y="982"/>
                    <a:pt x="263" y="982"/>
                    <a:pt x="263" y="983"/>
                  </a:cubicBezTo>
                  <a:cubicBezTo>
                    <a:pt x="254" y="990"/>
                    <a:pt x="244" y="998"/>
                    <a:pt x="235" y="1005"/>
                  </a:cubicBezTo>
                  <a:cubicBezTo>
                    <a:pt x="237" y="997"/>
                    <a:pt x="239" y="989"/>
                    <a:pt x="240" y="980"/>
                  </a:cubicBezTo>
                  <a:moveTo>
                    <a:pt x="328" y="869"/>
                  </a:moveTo>
                  <a:cubicBezTo>
                    <a:pt x="328" y="869"/>
                    <a:pt x="328" y="870"/>
                    <a:pt x="329" y="870"/>
                  </a:cubicBezTo>
                  <a:cubicBezTo>
                    <a:pt x="330" y="871"/>
                    <a:pt x="331" y="870"/>
                    <a:pt x="331" y="869"/>
                  </a:cubicBezTo>
                  <a:cubicBezTo>
                    <a:pt x="331" y="869"/>
                    <a:pt x="331" y="868"/>
                    <a:pt x="330" y="868"/>
                  </a:cubicBezTo>
                  <a:cubicBezTo>
                    <a:pt x="335" y="866"/>
                    <a:pt x="339" y="863"/>
                    <a:pt x="344" y="861"/>
                  </a:cubicBezTo>
                  <a:cubicBezTo>
                    <a:pt x="347" y="875"/>
                    <a:pt x="344" y="890"/>
                    <a:pt x="340" y="904"/>
                  </a:cubicBezTo>
                  <a:cubicBezTo>
                    <a:pt x="335" y="907"/>
                    <a:pt x="330" y="911"/>
                    <a:pt x="325" y="915"/>
                  </a:cubicBezTo>
                  <a:cubicBezTo>
                    <a:pt x="322" y="917"/>
                    <a:pt x="320" y="918"/>
                    <a:pt x="317" y="920"/>
                  </a:cubicBezTo>
                  <a:cubicBezTo>
                    <a:pt x="318" y="919"/>
                    <a:pt x="318" y="918"/>
                    <a:pt x="318" y="917"/>
                  </a:cubicBezTo>
                  <a:cubicBezTo>
                    <a:pt x="320" y="902"/>
                    <a:pt x="321" y="887"/>
                    <a:pt x="321" y="872"/>
                  </a:cubicBezTo>
                  <a:cubicBezTo>
                    <a:pt x="323" y="871"/>
                    <a:pt x="326" y="870"/>
                    <a:pt x="328" y="869"/>
                  </a:cubicBezTo>
                  <a:moveTo>
                    <a:pt x="321" y="923"/>
                  </a:moveTo>
                  <a:cubicBezTo>
                    <a:pt x="327" y="918"/>
                    <a:pt x="332" y="913"/>
                    <a:pt x="339" y="909"/>
                  </a:cubicBezTo>
                  <a:cubicBezTo>
                    <a:pt x="339" y="909"/>
                    <a:pt x="339" y="909"/>
                    <a:pt x="340" y="908"/>
                  </a:cubicBezTo>
                  <a:cubicBezTo>
                    <a:pt x="338" y="915"/>
                    <a:pt x="337" y="921"/>
                    <a:pt x="335" y="927"/>
                  </a:cubicBezTo>
                  <a:cubicBezTo>
                    <a:pt x="327" y="933"/>
                    <a:pt x="320" y="938"/>
                    <a:pt x="312" y="944"/>
                  </a:cubicBezTo>
                  <a:cubicBezTo>
                    <a:pt x="313" y="938"/>
                    <a:pt x="315" y="932"/>
                    <a:pt x="316" y="926"/>
                  </a:cubicBezTo>
                  <a:cubicBezTo>
                    <a:pt x="318" y="925"/>
                    <a:pt x="319" y="924"/>
                    <a:pt x="321" y="923"/>
                  </a:cubicBezTo>
                  <a:moveTo>
                    <a:pt x="309" y="947"/>
                  </a:moveTo>
                  <a:cubicBezTo>
                    <a:pt x="302" y="951"/>
                    <a:pt x="296" y="956"/>
                    <a:pt x="290" y="961"/>
                  </a:cubicBezTo>
                  <a:cubicBezTo>
                    <a:pt x="292" y="954"/>
                    <a:pt x="293" y="947"/>
                    <a:pt x="295" y="941"/>
                  </a:cubicBezTo>
                  <a:cubicBezTo>
                    <a:pt x="301" y="936"/>
                    <a:pt x="307" y="932"/>
                    <a:pt x="313" y="928"/>
                  </a:cubicBezTo>
                  <a:cubicBezTo>
                    <a:pt x="312" y="934"/>
                    <a:pt x="310" y="940"/>
                    <a:pt x="309" y="947"/>
                  </a:cubicBezTo>
                  <a:moveTo>
                    <a:pt x="286" y="964"/>
                  </a:moveTo>
                  <a:cubicBezTo>
                    <a:pt x="280" y="969"/>
                    <a:pt x="274" y="973"/>
                    <a:pt x="268" y="978"/>
                  </a:cubicBezTo>
                  <a:cubicBezTo>
                    <a:pt x="268" y="978"/>
                    <a:pt x="268" y="977"/>
                    <a:pt x="269" y="977"/>
                  </a:cubicBezTo>
                  <a:cubicBezTo>
                    <a:pt x="270" y="970"/>
                    <a:pt x="272" y="963"/>
                    <a:pt x="273" y="956"/>
                  </a:cubicBezTo>
                  <a:cubicBezTo>
                    <a:pt x="277" y="953"/>
                    <a:pt x="281" y="951"/>
                    <a:pt x="284" y="948"/>
                  </a:cubicBezTo>
                  <a:cubicBezTo>
                    <a:pt x="287" y="946"/>
                    <a:pt x="289" y="945"/>
                    <a:pt x="291" y="943"/>
                  </a:cubicBezTo>
                  <a:cubicBezTo>
                    <a:pt x="289" y="950"/>
                    <a:pt x="288" y="957"/>
                    <a:pt x="286" y="964"/>
                  </a:cubicBezTo>
                  <a:moveTo>
                    <a:pt x="267" y="984"/>
                  </a:moveTo>
                  <a:cubicBezTo>
                    <a:pt x="273" y="980"/>
                    <a:pt x="278" y="975"/>
                    <a:pt x="284" y="971"/>
                  </a:cubicBezTo>
                  <a:cubicBezTo>
                    <a:pt x="284" y="971"/>
                    <a:pt x="284" y="972"/>
                    <a:pt x="284" y="973"/>
                  </a:cubicBezTo>
                  <a:cubicBezTo>
                    <a:pt x="282" y="980"/>
                    <a:pt x="279" y="987"/>
                    <a:pt x="277" y="994"/>
                  </a:cubicBezTo>
                  <a:cubicBezTo>
                    <a:pt x="274" y="996"/>
                    <a:pt x="272" y="998"/>
                    <a:pt x="269" y="1000"/>
                  </a:cubicBezTo>
                  <a:cubicBezTo>
                    <a:pt x="267" y="1001"/>
                    <a:pt x="264" y="1003"/>
                    <a:pt x="262" y="1005"/>
                  </a:cubicBezTo>
                  <a:cubicBezTo>
                    <a:pt x="263" y="998"/>
                    <a:pt x="265" y="991"/>
                    <a:pt x="267" y="984"/>
                  </a:cubicBezTo>
                  <a:moveTo>
                    <a:pt x="286" y="976"/>
                  </a:moveTo>
                  <a:cubicBezTo>
                    <a:pt x="287" y="973"/>
                    <a:pt x="288" y="970"/>
                    <a:pt x="288" y="967"/>
                  </a:cubicBezTo>
                  <a:cubicBezTo>
                    <a:pt x="295" y="962"/>
                    <a:pt x="301" y="957"/>
                    <a:pt x="307" y="953"/>
                  </a:cubicBezTo>
                  <a:cubicBezTo>
                    <a:pt x="306" y="957"/>
                    <a:pt x="305" y="962"/>
                    <a:pt x="304" y="967"/>
                  </a:cubicBezTo>
                  <a:cubicBezTo>
                    <a:pt x="304" y="970"/>
                    <a:pt x="303" y="974"/>
                    <a:pt x="302" y="977"/>
                  </a:cubicBezTo>
                  <a:cubicBezTo>
                    <a:pt x="295" y="982"/>
                    <a:pt x="288" y="986"/>
                    <a:pt x="282" y="991"/>
                  </a:cubicBezTo>
                  <a:cubicBezTo>
                    <a:pt x="283" y="986"/>
                    <a:pt x="285" y="981"/>
                    <a:pt x="286" y="976"/>
                  </a:cubicBezTo>
                  <a:moveTo>
                    <a:pt x="308" y="964"/>
                  </a:moveTo>
                  <a:cubicBezTo>
                    <a:pt x="308" y="959"/>
                    <a:pt x="309" y="955"/>
                    <a:pt x="310" y="950"/>
                  </a:cubicBezTo>
                  <a:cubicBezTo>
                    <a:pt x="318" y="944"/>
                    <a:pt x="326" y="938"/>
                    <a:pt x="334" y="932"/>
                  </a:cubicBezTo>
                  <a:cubicBezTo>
                    <a:pt x="332" y="941"/>
                    <a:pt x="330" y="950"/>
                    <a:pt x="327" y="959"/>
                  </a:cubicBezTo>
                  <a:cubicBezTo>
                    <a:pt x="327" y="959"/>
                    <a:pt x="327" y="960"/>
                    <a:pt x="327" y="961"/>
                  </a:cubicBezTo>
                  <a:cubicBezTo>
                    <a:pt x="322" y="964"/>
                    <a:pt x="316" y="968"/>
                    <a:pt x="311" y="972"/>
                  </a:cubicBezTo>
                  <a:cubicBezTo>
                    <a:pt x="309" y="973"/>
                    <a:pt x="307" y="974"/>
                    <a:pt x="306" y="975"/>
                  </a:cubicBezTo>
                  <a:cubicBezTo>
                    <a:pt x="306" y="971"/>
                    <a:pt x="307" y="968"/>
                    <a:pt x="308" y="964"/>
                  </a:cubicBezTo>
                  <a:moveTo>
                    <a:pt x="319" y="971"/>
                  </a:moveTo>
                  <a:cubicBezTo>
                    <a:pt x="321" y="970"/>
                    <a:pt x="323" y="968"/>
                    <a:pt x="325" y="967"/>
                  </a:cubicBezTo>
                  <a:cubicBezTo>
                    <a:pt x="324" y="971"/>
                    <a:pt x="323" y="976"/>
                    <a:pt x="321" y="980"/>
                  </a:cubicBezTo>
                  <a:cubicBezTo>
                    <a:pt x="321" y="981"/>
                    <a:pt x="320" y="981"/>
                    <a:pt x="319" y="982"/>
                  </a:cubicBezTo>
                  <a:cubicBezTo>
                    <a:pt x="312" y="987"/>
                    <a:pt x="306" y="992"/>
                    <a:pt x="299" y="997"/>
                  </a:cubicBezTo>
                  <a:cubicBezTo>
                    <a:pt x="301" y="992"/>
                    <a:pt x="303" y="986"/>
                    <a:pt x="304" y="981"/>
                  </a:cubicBezTo>
                  <a:cubicBezTo>
                    <a:pt x="309" y="977"/>
                    <a:pt x="314" y="974"/>
                    <a:pt x="319" y="971"/>
                  </a:cubicBezTo>
                  <a:moveTo>
                    <a:pt x="330" y="963"/>
                  </a:moveTo>
                  <a:cubicBezTo>
                    <a:pt x="338" y="958"/>
                    <a:pt x="345" y="953"/>
                    <a:pt x="352" y="948"/>
                  </a:cubicBezTo>
                  <a:cubicBezTo>
                    <a:pt x="351" y="953"/>
                    <a:pt x="349" y="957"/>
                    <a:pt x="347" y="962"/>
                  </a:cubicBezTo>
                  <a:cubicBezTo>
                    <a:pt x="340" y="967"/>
                    <a:pt x="333" y="972"/>
                    <a:pt x="326" y="976"/>
                  </a:cubicBezTo>
                  <a:cubicBezTo>
                    <a:pt x="328" y="972"/>
                    <a:pt x="329" y="968"/>
                    <a:pt x="330" y="963"/>
                  </a:cubicBezTo>
                  <a:moveTo>
                    <a:pt x="344" y="968"/>
                  </a:moveTo>
                  <a:cubicBezTo>
                    <a:pt x="343" y="971"/>
                    <a:pt x="341" y="974"/>
                    <a:pt x="340" y="977"/>
                  </a:cubicBezTo>
                  <a:cubicBezTo>
                    <a:pt x="338" y="983"/>
                    <a:pt x="335" y="989"/>
                    <a:pt x="333" y="995"/>
                  </a:cubicBezTo>
                  <a:cubicBezTo>
                    <a:pt x="333" y="996"/>
                    <a:pt x="333" y="997"/>
                    <a:pt x="332" y="998"/>
                  </a:cubicBezTo>
                  <a:cubicBezTo>
                    <a:pt x="327" y="1001"/>
                    <a:pt x="322" y="1004"/>
                    <a:pt x="316" y="1007"/>
                  </a:cubicBezTo>
                  <a:cubicBezTo>
                    <a:pt x="319" y="999"/>
                    <a:pt x="322" y="990"/>
                    <a:pt x="325" y="981"/>
                  </a:cubicBezTo>
                  <a:cubicBezTo>
                    <a:pt x="331" y="977"/>
                    <a:pt x="338" y="972"/>
                    <a:pt x="344" y="968"/>
                  </a:cubicBezTo>
                  <a:moveTo>
                    <a:pt x="341" y="985"/>
                  </a:moveTo>
                  <a:cubicBezTo>
                    <a:pt x="344" y="977"/>
                    <a:pt x="347" y="970"/>
                    <a:pt x="350" y="963"/>
                  </a:cubicBezTo>
                  <a:cubicBezTo>
                    <a:pt x="360" y="957"/>
                    <a:pt x="369" y="950"/>
                    <a:pt x="379" y="943"/>
                  </a:cubicBezTo>
                  <a:cubicBezTo>
                    <a:pt x="376" y="952"/>
                    <a:pt x="374" y="961"/>
                    <a:pt x="371" y="969"/>
                  </a:cubicBezTo>
                  <a:cubicBezTo>
                    <a:pt x="370" y="970"/>
                    <a:pt x="370" y="972"/>
                    <a:pt x="370" y="973"/>
                  </a:cubicBezTo>
                  <a:cubicBezTo>
                    <a:pt x="365" y="977"/>
                    <a:pt x="360" y="980"/>
                    <a:pt x="355" y="983"/>
                  </a:cubicBezTo>
                  <a:cubicBezTo>
                    <a:pt x="350" y="987"/>
                    <a:pt x="344" y="991"/>
                    <a:pt x="338" y="994"/>
                  </a:cubicBezTo>
                  <a:cubicBezTo>
                    <a:pt x="339" y="991"/>
                    <a:pt x="340" y="987"/>
                    <a:pt x="341" y="985"/>
                  </a:cubicBezTo>
                  <a:moveTo>
                    <a:pt x="379" y="953"/>
                  </a:moveTo>
                  <a:cubicBezTo>
                    <a:pt x="380" y="949"/>
                    <a:pt x="382" y="944"/>
                    <a:pt x="383" y="940"/>
                  </a:cubicBezTo>
                  <a:cubicBezTo>
                    <a:pt x="388" y="936"/>
                    <a:pt x="394" y="932"/>
                    <a:pt x="399" y="929"/>
                  </a:cubicBezTo>
                  <a:cubicBezTo>
                    <a:pt x="401" y="927"/>
                    <a:pt x="403" y="926"/>
                    <a:pt x="404" y="925"/>
                  </a:cubicBezTo>
                  <a:cubicBezTo>
                    <a:pt x="404" y="927"/>
                    <a:pt x="403" y="930"/>
                    <a:pt x="402" y="932"/>
                  </a:cubicBezTo>
                  <a:cubicBezTo>
                    <a:pt x="399" y="940"/>
                    <a:pt x="396" y="948"/>
                    <a:pt x="394" y="957"/>
                  </a:cubicBezTo>
                  <a:cubicBezTo>
                    <a:pt x="387" y="961"/>
                    <a:pt x="381" y="965"/>
                    <a:pt x="374" y="970"/>
                  </a:cubicBezTo>
                  <a:cubicBezTo>
                    <a:pt x="376" y="964"/>
                    <a:pt x="377" y="958"/>
                    <a:pt x="379" y="953"/>
                  </a:cubicBezTo>
                  <a:moveTo>
                    <a:pt x="403" y="938"/>
                  </a:moveTo>
                  <a:cubicBezTo>
                    <a:pt x="405" y="932"/>
                    <a:pt x="407" y="927"/>
                    <a:pt x="409" y="921"/>
                  </a:cubicBezTo>
                  <a:cubicBezTo>
                    <a:pt x="415" y="916"/>
                    <a:pt x="422" y="911"/>
                    <a:pt x="428" y="906"/>
                  </a:cubicBezTo>
                  <a:cubicBezTo>
                    <a:pt x="426" y="916"/>
                    <a:pt x="423" y="925"/>
                    <a:pt x="420" y="934"/>
                  </a:cubicBezTo>
                  <a:cubicBezTo>
                    <a:pt x="420" y="936"/>
                    <a:pt x="419" y="937"/>
                    <a:pt x="418" y="939"/>
                  </a:cubicBezTo>
                  <a:cubicBezTo>
                    <a:pt x="412" y="944"/>
                    <a:pt x="405" y="949"/>
                    <a:pt x="398" y="953"/>
                  </a:cubicBezTo>
                  <a:cubicBezTo>
                    <a:pt x="400" y="948"/>
                    <a:pt x="402" y="943"/>
                    <a:pt x="403" y="938"/>
                  </a:cubicBezTo>
                  <a:moveTo>
                    <a:pt x="432" y="892"/>
                  </a:moveTo>
                  <a:cubicBezTo>
                    <a:pt x="431" y="895"/>
                    <a:pt x="431" y="898"/>
                    <a:pt x="430" y="900"/>
                  </a:cubicBezTo>
                  <a:cubicBezTo>
                    <a:pt x="424" y="905"/>
                    <a:pt x="417" y="910"/>
                    <a:pt x="411" y="915"/>
                  </a:cubicBezTo>
                  <a:cubicBezTo>
                    <a:pt x="412" y="911"/>
                    <a:pt x="413" y="907"/>
                    <a:pt x="415" y="902"/>
                  </a:cubicBezTo>
                  <a:cubicBezTo>
                    <a:pt x="421" y="898"/>
                    <a:pt x="427" y="893"/>
                    <a:pt x="433" y="888"/>
                  </a:cubicBezTo>
                  <a:cubicBezTo>
                    <a:pt x="433" y="890"/>
                    <a:pt x="432" y="891"/>
                    <a:pt x="432" y="892"/>
                  </a:cubicBezTo>
                  <a:moveTo>
                    <a:pt x="406" y="919"/>
                  </a:moveTo>
                  <a:cubicBezTo>
                    <a:pt x="403" y="921"/>
                    <a:pt x="400" y="923"/>
                    <a:pt x="397" y="925"/>
                  </a:cubicBezTo>
                  <a:cubicBezTo>
                    <a:pt x="393" y="929"/>
                    <a:pt x="389" y="932"/>
                    <a:pt x="385" y="935"/>
                  </a:cubicBezTo>
                  <a:cubicBezTo>
                    <a:pt x="386" y="930"/>
                    <a:pt x="388" y="926"/>
                    <a:pt x="389" y="921"/>
                  </a:cubicBezTo>
                  <a:cubicBezTo>
                    <a:pt x="393" y="918"/>
                    <a:pt x="398" y="915"/>
                    <a:pt x="402" y="911"/>
                  </a:cubicBezTo>
                  <a:cubicBezTo>
                    <a:pt x="405" y="909"/>
                    <a:pt x="408" y="907"/>
                    <a:pt x="411" y="905"/>
                  </a:cubicBezTo>
                  <a:cubicBezTo>
                    <a:pt x="409" y="910"/>
                    <a:pt x="408" y="914"/>
                    <a:pt x="406" y="919"/>
                  </a:cubicBezTo>
                  <a:moveTo>
                    <a:pt x="382" y="931"/>
                  </a:moveTo>
                  <a:cubicBezTo>
                    <a:pt x="382" y="933"/>
                    <a:pt x="381" y="936"/>
                    <a:pt x="380" y="938"/>
                  </a:cubicBezTo>
                  <a:cubicBezTo>
                    <a:pt x="371" y="944"/>
                    <a:pt x="362" y="951"/>
                    <a:pt x="353" y="957"/>
                  </a:cubicBezTo>
                  <a:cubicBezTo>
                    <a:pt x="355" y="953"/>
                    <a:pt x="356" y="949"/>
                    <a:pt x="358" y="944"/>
                  </a:cubicBezTo>
                  <a:cubicBezTo>
                    <a:pt x="367" y="938"/>
                    <a:pt x="376" y="931"/>
                    <a:pt x="385" y="925"/>
                  </a:cubicBezTo>
                  <a:cubicBezTo>
                    <a:pt x="384" y="927"/>
                    <a:pt x="383" y="929"/>
                    <a:pt x="382" y="931"/>
                  </a:cubicBezTo>
                  <a:moveTo>
                    <a:pt x="360" y="937"/>
                  </a:moveTo>
                  <a:cubicBezTo>
                    <a:pt x="363" y="927"/>
                    <a:pt x="366" y="917"/>
                    <a:pt x="368" y="907"/>
                  </a:cubicBezTo>
                  <a:cubicBezTo>
                    <a:pt x="377" y="901"/>
                    <a:pt x="385" y="895"/>
                    <a:pt x="393" y="889"/>
                  </a:cubicBezTo>
                  <a:cubicBezTo>
                    <a:pt x="392" y="898"/>
                    <a:pt x="389" y="908"/>
                    <a:pt x="387" y="918"/>
                  </a:cubicBezTo>
                  <a:cubicBezTo>
                    <a:pt x="378" y="924"/>
                    <a:pt x="369" y="931"/>
                    <a:pt x="360" y="937"/>
                  </a:cubicBezTo>
                  <a:moveTo>
                    <a:pt x="356" y="936"/>
                  </a:moveTo>
                  <a:cubicBezTo>
                    <a:pt x="356" y="938"/>
                    <a:pt x="355" y="939"/>
                    <a:pt x="355" y="941"/>
                  </a:cubicBezTo>
                  <a:cubicBezTo>
                    <a:pt x="347" y="947"/>
                    <a:pt x="340" y="952"/>
                    <a:pt x="332" y="957"/>
                  </a:cubicBezTo>
                  <a:cubicBezTo>
                    <a:pt x="334" y="948"/>
                    <a:pt x="337" y="938"/>
                    <a:pt x="339" y="929"/>
                  </a:cubicBezTo>
                  <a:cubicBezTo>
                    <a:pt x="347" y="922"/>
                    <a:pt x="355" y="916"/>
                    <a:pt x="364" y="910"/>
                  </a:cubicBezTo>
                  <a:cubicBezTo>
                    <a:pt x="361" y="919"/>
                    <a:pt x="359" y="927"/>
                    <a:pt x="356" y="936"/>
                  </a:cubicBezTo>
                  <a:moveTo>
                    <a:pt x="358" y="854"/>
                  </a:moveTo>
                  <a:cubicBezTo>
                    <a:pt x="359" y="854"/>
                    <a:pt x="359" y="855"/>
                    <a:pt x="359" y="855"/>
                  </a:cubicBezTo>
                  <a:cubicBezTo>
                    <a:pt x="359" y="855"/>
                    <a:pt x="358" y="854"/>
                    <a:pt x="358" y="854"/>
                  </a:cubicBezTo>
                  <a:cubicBezTo>
                    <a:pt x="358" y="854"/>
                    <a:pt x="358" y="854"/>
                    <a:pt x="358" y="854"/>
                  </a:cubicBezTo>
                  <a:moveTo>
                    <a:pt x="353" y="842"/>
                  </a:moveTo>
                  <a:cubicBezTo>
                    <a:pt x="353" y="843"/>
                    <a:pt x="353" y="843"/>
                    <a:pt x="353" y="843"/>
                  </a:cubicBezTo>
                  <a:cubicBezTo>
                    <a:pt x="344" y="848"/>
                    <a:pt x="335" y="852"/>
                    <a:pt x="326" y="856"/>
                  </a:cubicBezTo>
                  <a:cubicBezTo>
                    <a:pt x="326" y="853"/>
                    <a:pt x="325" y="850"/>
                    <a:pt x="325" y="847"/>
                  </a:cubicBezTo>
                  <a:cubicBezTo>
                    <a:pt x="333" y="843"/>
                    <a:pt x="342" y="840"/>
                    <a:pt x="351" y="836"/>
                  </a:cubicBezTo>
                  <a:cubicBezTo>
                    <a:pt x="351" y="838"/>
                    <a:pt x="352" y="840"/>
                    <a:pt x="353" y="842"/>
                  </a:cubicBezTo>
                  <a:moveTo>
                    <a:pt x="322" y="851"/>
                  </a:moveTo>
                  <a:cubicBezTo>
                    <a:pt x="323" y="853"/>
                    <a:pt x="323" y="856"/>
                    <a:pt x="323" y="858"/>
                  </a:cubicBezTo>
                  <a:cubicBezTo>
                    <a:pt x="318" y="860"/>
                    <a:pt x="313" y="863"/>
                    <a:pt x="308" y="866"/>
                  </a:cubicBezTo>
                  <a:cubicBezTo>
                    <a:pt x="308" y="865"/>
                    <a:pt x="308" y="866"/>
                    <a:pt x="308" y="866"/>
                  </a:cubicBezTo>
                  <a:cubicBezTo>
                    <a:pt x="307" y="866"/>
                    <a:pt x="307" y="866"/>
                    <a:pt x="307" y="866"/>
                  </a:cubicBezTo>
                  <a:cubicBezTo>
                    <a:pt x="306" y="863"/>
                    <a:pt x="306" y="859"/>
                    <a:pt x="305" y="855"/>
                  </a:cubicBezTo>
                  <a:cubicBezTo>
                    <a:pt x="311" y="853"/>
                    <a:pt x="316" y="851"/>
                    <a:pt x="322" y="848"/>
                  </a:cubicBezTo>
                  <a:cubicBezTo>
                    <a:pt x="322" y="849"/>
                    <a:pt x="322" y="850"/>
                    <a:pt x="322" y="851"/>
                  </a:cubicBezTo>
                  <a:moveTo>
                    <a:pt x="310" y="878"/>
                  </a:moveTo>
                  <a:cubicBezTo>
                    <a:pt x="310" y="879"/>
                    <a:pt x="310" y="880"/>
                    <a:pt x="310" y="881"/>
                  </a:cubicBezTo>
                  <a:cubicBezTo>
                    <a:pt x="310" y="880"/>
                    <a:pt x="310" y="879"/>
                    <a:pt x="309" y="878"/>
                  </a:cubicBezTo>
                  <a:cubicBezTo>
                    <a:pt x="310" y="878"/>
                    <a:pt x="310" y="878"/>
                    <a:pt x="310" y="878"/>
                  </a:cubicBezTo>
                  <a:moveTo>
                    <a:pt x="311" y="890"/>
                  </a:moveTo>
                  <a:cubicBezTo>
                    <a:pt x="312" y="892"/>
                    <a:pt x="314" y="891"/>
                    <a:pt x="314" y="889"/>
                  </a:cubicBezTo>
                  <a:cubicBezTo>
                    <a:pt x="313" y="885"/>
                    <a:pt x="313" y="881"/>
                    <a:pt x="312" y="877"/>
                  </a:cubicBezTo>
                  <a:cubicBezTo>
                    <a:pt x="314" y="876"/>
                    <a:pt x="316" y="875"/>
                    <a:pt x="319" y="874"/>
                  </a:cubicBezTo>
                  <a:cubicBezTo>
                    <a:pt x="319" y="890"/>
                    <a:pt x="317" y="906"/>
                    <a:pt x="314" y="922"/>
                  </a:cubicBezTo>
                  <a:cubicBezTo>
                    <a:pt x="314" y="922"/>
                    <a:pt x="314" y="922"/>
                    <a:pt x="314" y="922"/>
                  </a:cubicBezTo>
                  <a:cubicBezTo>
                    <a:pt x="308" y="927"/>
                    <a:pt x="302" y="931"/>
                    <a:pt x="296" y="935"/>
                  </a:cubicBezTo>
                  <a:cubicBezTo>
                    <a:pt x="300" y="917"/>
                    <a:pt x="303" y="900"/>
                    <a:pt x="305" y="882"/>
                  </a:cubicBezTo>
                  <a:cubicBezTo>
                    <a:pt x="305" y="881"/>
                    <a:pt x="305" y="881"/>
                    <a:pt x="305" y="881"/>
                  </a:cubicBezTo>
                  <a:cubicBezTo>
                    <a:pt x="305" y="880"/>
                    <a:pt x="306" y="880"/>
                    <a:pt x="307" y="880"/>
                  </a:cubicBezTo>
                  <a:cubicBezTo>
                    <a:pt x="308" y="883"/>
                    <a:pt x="309" y="887"/>
                    <a:pt x="311" y="890"/>
                  </a:cubicBezTo>
                  <a:moveTo>
                    <a:pt x="303" y="882"/>
                  </a:moveTo>
                  <a:cubicBezTo>
                    <a:pt x="300" y="900"/>
                    <a:pt x="297" y="919"/>
                    <a:pt x="292" y="938"/>
                  </a:cubicBezTo>
                  <a:cubicBezTo>
                    <a:pt x="291" y="939"/>
                    <a:pt x="290" y="940"/>
                    <a:pt x="288" y="940"/>
                  </a:cubicBezTo>
                  <a:cubicBezTo>
                    <a:pt x="284" y="944"/>
                    <a:pt x="279" y="947"/>
                    <a:pt x="274" y="950"/>
                  </a:cubicBezTo>
                  <a:cubicBezTo>
                    <a:pt x="276" y="944"/>
                    <a:pt x="277" y="938"/>
                    <a:pt x="278" y="932"/>
                  </a:cubicBezTo>
                  <a:cubicBezTo>
                    <a:pt x="279" y="931"/>
                    <a:pt x="281" y="930"/>
                    <a:pt x="282" y="929"/>
                  </a:cubicBezTo>
                  <a:cubicBezTo>
                    <a:pt x="283" y="928"/>
                    <a:pt x="283" y="927"/>
                    <a:pt x="282" y="927"/>
                  </a:cubicBezTo>
                  <a:cubicBezTo>
                    <a:pt x="281" y="927"/>
                    <a:pt x="280" y="928"/>
                    <a:pt x="278" y="928"/>
                  </a:cubicBezTo>
                  <a:cubicBezTo>
                    <a:pt x="279" y="923"/>
                    <a:pt x="279" y="917"/>
                    <a:pt x="279" y="912"/>
                  </a:cubicBezTo>
                  <a:cubicBezTo>
                    <a:pt x="279" y="908"/>
                    <a:pt x="280" y="903"/>
                    <a:pt x="280" y="899"/>
                  </a:cubicBezTo>
                  <a:cubicBezTo>
                    <a:pt x="282" y="904"/>
                    <a:pt x="284" y="909"/>
                    <a:pt x="287" y="912"/>
                  </a:cubicBezTo>
                  <a:cubicBezTo>
                    <a:pt x="288" y="913"/>
                    <a:pt x="290" y="913"/>
                    <a:pt x="290" y="911"/>
                  </a:cubicBezTo>
                  <a:cubicBezTo>
                    <a:pt x="289" y="906"/>
                    <a:pt x="288" y="902"/>
                    <a:pt x="285" y="898"/>
                  </a:cubicBezTo>
                  <a:cubicBezTo>
                    <a:pt x="284" y="897"/>
                    <a:pt x="283" y="898"/>
                    <a:pt x="283" y="898"/>
                  </a:cubicBezTo>
                  <a:cubicBezTo>
                    <a:pt x="285" y="901"/>
                    <a:pt x="286" y="903"/>
                    <a:pt x="286" y="905"/>
                  </a:cubicBezTo>
                  <a:cubicBezTo>
                    <a:pt x="284" y="901"/>
                    <a:pt x="282" y="897"/>
                    <a:pt x="281" y="892"/>
                  </a:cubicBezTo>
                  <a:cubicBezTo>
                    <a:pt x="288" y="889"/>
                    <a:pt x="296" y="885"/>
                    <a:pt x="303" y="882"/>
                  </a:cubicBezTo>
                  <a:cubicBezTo>
                    <a:pt x="303" y="882"/>
                    <a:pt x="303" y="882"/>
                    <a:pt x="303" y="882"/>
                  </a:cubicBezTo>
                  <a:moveTo>
                    <a:pt x="277" y="909"/>
                  </a:moveTo>
                  <a:cubicBezTo>
                    <a:pt x="276" y="916"/>
                    <a:pt x="277" y="923"/>
                    <a:pt x="275" y="929"/>
                  </a:cubicBezTo>
                  <a:cubicBezTo>
                    <a:pt x="268" y="933"/>
                    <a:pt x="262" y="939"/>
                    <a:pt x="256" y="943"/>
                  </a:cubicBezTo>
                  <a:cubicBezTo>
                    <a:pt x="253" y="945"/>
                    <a:pt x="250" y="948"/>
                    <a:pt x="247" y="950"/>
                  </a:cubicBezTo>
                  <a:cubicBezTo>
                    <a:pt x="247" y="949"/>
                    <a:pt x="247" y="948"/>
                    <a:pt x="248" y="947"/>
                  </a:cubicBezTo>
                  <a:cubicBezTo>
                    <a:pt x="250" y="936"/>
                    <a:pt x="252" y="925"/>
                    <a:pt x="252" y="913"/>
                  </a:cubicBezTo>
                  <a:cubicBezTo>
                    <a:pt x="252" y="912"/>
                    <a:pt x="253" y="912"/>
                    <a:pt x="253" y="911"/>
                  </a:cubicBezTo>
                  <a:cubicBezTo>
                    <a:pt x="253" y="915"/>
                    <a:pt x="254" y="917"/>
                    <a:pt x="254" y="917"/>
                  </a:cubicBezTo>
                  <a:cubicBezTo>
                    <a:pt x="253" y="917"/>
                    <a:pt x="253" y="918"/>
                    <a:pt x="253" y="919"/>
                  </a:cubicBezTo>
                  <a:cubicBezTo>
                    <a:pt x="254" y="919"/>
                    <a:pt x="255" y="920"/>
                    <a:pt x="255" y="920"/>
                  </a:cubicBezTo>
                  <a:cubicBezTo>
                    <a:pt x="256" y="921"/>
                    <a:pt x="257" y="920"/>
                    <a:pt x="257" y="919"/>
                  </a:cubicBezTo>
                  <a:cubicBezTo>
                    <a:pt x="258" y="914"/>
                    <a:pt x="256" y="910"/>
                    <a:pt x="255" y="905"/>
                  </a:cubicBezTo>
                  <a:cubicBezTo>
                    <a:pt x="263" y="901"/>
                    <a:pt x="271" y="897"/>
                    <a:pt x="279" y="893"/>
                  </a:cubicBezTo>
                  <a:cubicBezTo>
                    <a:pt x="278" y="899"/>
                    <a:pt x="277" y="904"/>
                    <a:pt x="277" y="909"/>
                  </a:cubicBezTo>
                  <a:moveTo>
                    <a:pt x="224" y="926"/>
                  </a:moveTo>
                  <a:cubicBezTo>
                    <a:pt x="224" y="924"/>
                    <a:pt x="223" y="921"/>
                    <a:pt x="222" y="919"/>
                  </a:cubicBezTo>
                  <a:cubicBezTo>
                    <a:pt x="223" y="919"/>
                    <a:pt x="224" y="918"/>
                    <a:pt x="225" y="918"/>
                  </a:cubicBezTo>
                  <a:cubicBezTo>
                    <a:pt x="225" y="921"/>
                    <a:pt x="224" y="923"/>
                    <a:pt x="224" y="926"/>
                  </a:cubicBezTo>
                  <a:moveTo>
                    <a:pt x="224" y="935"/>
                  </a:moveTo>
                  <a:cubicBezTo>
                    <a:pt x="224" y="935"/>
                    <a:pt x="224" y="935"/>
                    <a:pt x="224" y="935"/>
                  </a:cubicBezTo>
                  <a:cubicBezTo>
                    <a:pt x="223" y="936"/>
                    <a:pt x="223" y="936"/>
                    <a:pt x="223" y="937"/>
                  </a:cubicBezTo>
                  <a:cubicBezTo>
                    <a:pt x="223" y="937"/>
                    <a:pt x="223" y="937"/>
                    <a:pt x="223" y="937"/>
                  </a:cubicBezTo>
                  <a:cubicBezTo>
                    <a:pt x="223" y="943"/>
                    <a:pt x="222" y="949"/>
                    <a:pt x="220" y="956"/>
                  </a:cubicBezTo>
                  <a:cubicBezTo>
                    <a:pt x="219" y="962"/>
                    <a:pt x="217" y="968"/>
                    <a:pt x="215" y="974"/>
                  </a:cubicBezTo>
                  <a:cubicBezTo>
                    <a:pt x="209" y="980"/>
                    <a:pt x="202" y="986"/>
                    <a:pt x="196" y="993"/>
                  </a:cubicBezTo>
                  <a:cubicBezTo>
                    <a:pt x="196" y="993"/>
                    <a:pt x="196" y="993"/>
                    <a:pt x="196" y="993"/>
                  </a:cubicBezTo>
                  <a:cubicBezTo>
                    <a:pt x="197" y="985"/>
                    <a:pt x="199" y="977"/>
                    <a:pt x="201" y="970"/>
                  </a:cubicBezTo>
                  <a:cubicBezTo>
                    <a:pt x="201" y="966"/>
                    <a:pt x="202" y="963"/>
                    <a:pt x="203" y="959"/>
                  </a:cubicBezTo>
                  <a:cubicBezTo>
                    <a:pt x="203" y="959"/>
                    <a:pt x="203" y="959"/>
                    <a:pt x="203" y="959"/>
                  </a:cubicBezTo>
                  <a:cubicBezTo>
                    <a:pt x="204" y="960"/>
                    <a:pt x="205" y="959"/>
                    <a:pt x="205" y="958"/>
                  </a:cubicBezTo>
                  <a:cubicBezTo>
                    <a:pt x="205" y="955"/>
                    <a:pt x="205" y="953"/>
                    <a:pt x="204" y="950"/>
                  </a:cubicBezTo>
                  <a:cubicBezTo>
                    <a:pt x="205" y="942"/>
                    <a:pt x="206" y="934"/>
                    <a:pt x="207" y="925"/>
                  </a:cubicBezTo>
                  <a:cubicBezTo>
                    <a:pt x="211" y="924"/>
                    <a:pt x="215" y="922"/>
                    <a:pt x="219" y="920"/>
                  </a:cubicBezTo>
                  <a:cubicBezTo>
                    <a:pt x="220" y="925"/>
                    <a:pt x="222" y="930"/>
                    <a:pt x="224" y="935"/>
                  </a:cubicBezTo>
                  <a:moveTo>
                    <a:pt x="202" y="945"/>
                  </a:moveTo>
                  <a:cubicBezTo>
                    <a:pt x="201" y="943"/>
                    <a:pt x="201" y="942"/>
                    <a:pt x="200" y="940"/>
                  </a:cubicBezTo>
                  <a:cubicBezTo>
                    <a:pt x="200" y="940"/>
                    <a:pt x="200" y="940"/>
                    <a:pt x="200" y="940"/>
                  </a:cubicBezTo>
                  <a:cubicBezTo>
                    <a:pt x="200" y="939"/>
                    <a:pt x="199" y="937"/>
                    <a:pt x="199" y="936"/>
                  </a:cubicBezTo>
                  <a:cubicBezTo>
                    <a:pt x="198" y="934"/>
                    <a:pt x="198" y="931"/>
                    <a:pt x="197" y="929"/>
                  </a:cubicBezTo>
                  <a:cubicBezTo>
                    <a:pt x="199" y="928"/>
                    <a:pt x="202" y="927"/>
                    <a:pt x="204" y="926"/>
                  </a:cubicBezTo>
                  <a:cubicBezTo>
                    <a:pt x="203" y="932"/>
                    <a:pt x="203" y="939"/>
                    <a:pt x="202" y="945"/>
                  </a:cubicBezTo>
                  <a:moveTo>
                    <a:pt x="140" y="941"/>
                  </a:moveTo>
                  <a:cubicBezTo>
                    <a:pt x="141" y="944"/>
                    <a:pt x="141" y="948"/>
                    <a:pt x="141" y="951"/>
                  </a:cubicBezTo>
                  <a:cubicBezTo>
                    <a:pt x="141" y="950"/>
                    <a:pt x="140" y="949"/>
                    <a:pt x="139" y="947"/>
                  </a:cubicBezTo>
                  <a:cubicBezTo>
                    <a:pt x="138" y="946"/>
                    <a:pt x="136" y="947"/>
                    <a:pt x="137" y="949"/>
                  </a:cubicBezTo>
                  <a:cubicBezTo>
                    <a:pt x="141" y="956"/>
                    <a:pt x="138" y="964"/>
                    <a:pt x="136" y="971"/>
                  </a:cubicBezTo>
                  <a:cubicBezTo>
                    <a:pt x="130" y="976"/>
                    <a:pt x="124" y="981"/>
                    <a:pt x="118" y="987"/>
                  </a:cubicBezTo>
                  <a:cubicBezTo>
                    <a:pt x="118" y="987"/>
                    <a:pt x="117" y="988"/>
                    <a:pt x="117" y="988"/>
                  </a:cubicBezTo>
                  <a:cubicBezTo>
                    <a:pt x="118" y="979"/>
                    <a:pt x="119" y="969"/>
                    <a:pt x="119" y="960"/>
                  </a:cubicBezTo>
                  <a:cubicBezTo>
                    <a:pt x="119" y="960"/>
                    <a:pt x="119" y="959"/>
                    <a:pt x="119" y="959"/>
                  </a:cubicBezTo>
                  <a:cubicBezTo>
                    <a:pt x="118" y="953"/>
                    <a:pt x="116" y="947"/>
                    <a:pt x="115" y="941"/>
                  </a:cubicBezTo>
                  <a:cubicBezTo>
                    <a:pt x="117" y="939"/>
                    <a:pt x="118" y="938"/>
                    <a:pt x="120" y="936"/>
                  </a:cubicBezTo>
                  <a:cubicBezTo>
                    <a:pt x="125" y="930"/>
                    <a:pt x="131" y="928"/>
                    <a:pt x="138" y="927"/>
                  </a:cubicBezTo>
                  <a:cubicBezTo>
                    <a:pt x="139" y="932"/>
                    <a:pt x="140" y="936"/>
                    <a:pt x="140" y="941"/>
                  </a:cubicBezTo>
                  <a:moveTo>
                    <a:pt x="89" y="1018"/>
                  </a:moveTo>
                  <a:cubicBezTo>
                    <a:pt x="90" y="1012"/>
                    <a:pt x="91" y="1006"/>
                    <a:pt x="92" y="1000"/>
                  </a:cubicBezTo>
                  <a:cubicBezTo>
                    <a:pt x="92" y="1001"/>
                    <a:pt x="92" y="1002"/>
                    <a:pt x="92" y="1004"/>
                  </a:cubicBezTo>
                  <a:cubicBezTo>
                    <a:pt x="92" y="1007"/>
                    <a:pt x="92" y="1011"/>
                    <a:pt x="92" y="1014"/>
                  </a:cubicBezTo>
                  <a:cubicBezTo>
                    <a:pt x="91" y="1016"/>
                    <a:pt x="90" y="1017"/>
                    <a:pt x="89" y="1018"/>
                  </a:cubicBezTo>
                  <a:moveTo>
                    <a:pt x="86" y="1069"/>
                  </a:moveTo>
                  <a:cubicBezTo>
                    <a:pt x="84" y="1079"/>
                    <a:pt x="81" y="1090"/>
                    <a:pt x="77" y="1100"/>
                  </a:cubicBezTo>
                  <a:cubicBezTo>
                    <a:pt x="76" y="1103"/>
                    <a:pt x="74" y="1105"/>
                    <a:pt x="73" y="1108"/>
                  </a:cubicBezTo>
                  <a:cubicBezTo>
                    <a:pt x="70" y="1110"/>
                    <a:pt x="66" y="1112"/>
                    <a:pt x="63" y="1114"/>
                  </a:cubicBezTo>
                  <a:cubicBezTo>
                    <a:pt x="65" y="1109"/>
                    <a:pt x="68" y="1104"/>
                    <a:pt x="70" y="1098"/>
                  </a:cubicBezTo>
                  <a:cubicBezTo>
                    <a:pt x="72" y="1092"/>
                    <a:pt x="74" y="1086"/>
                    <a:pt x="76" y="1080"/>
                  </a:cubicBezTo>
                  <a:cubicBezTo>
                    <a:pt x="79" y="1076"/>
                    <a:pt x="83" y="1073"/>
                    <a:pt x="86" y="1069"/>
                  </a:cubicBezTo>
                  <a:moveTo>
                    <a:pt x="66" y="1116"/>
                  </a:moveTo>
                  <a:cubicBezTo>
                    <a:pt x="65" y="1117"/>
                    <a:pt x="64" y="1118"/>
                    <a:pt x="63" y="1119"/>
                  </a:cubicBezTo>
                  <a:cubicBezTo>
                    <a:pt x="64" y="1118"/>
                    <a:pt x="65" y="1117"/>
                    <a:pt x="66" y="1116"/>
                  </a:cubicBezTo>
                  <a:moveTo>
                    <a:pt x="113" y="1077"/>
                  </a:moveTo>
                  <a:cubicBezTo>
                    <a:pt x="123" y="1068"/>
                    <a:pt x="132" y="1058"/>
                    <a:pt x="142" y="1048"/>
                  </a:cubicBezTo>
                  <a:cubicBezTo>
                    <a:pt x="140" y="1054"/>
                    <a:pt x="138" y="1060"/>
                    <a:pt x="137" y="1066"/>
                  </a:cubicBezTo>
                  <a:cubicBezTo>
                    <a:pt x="130" y="1072"/>
                    <a:pt x="124" y="1077"/>
                    <a:pt x="118" y="1083"/>
                  </a:cubicBezTo>
                  <a:cubicBezTo>
                    <a:pt x="115" y="1085"/>
                    <a:pt x="112" y="1088"/>
                    <a:pt x="109" y="1090"/>
                  </a:cubicBezTo>
                  <a:cubicBezTo>
                    <a:pt x="110" y="1086"/>
                    <a:pt x="112" y="1082"/>
                    <a:pt x="113" y="1077"/>
                  </a:cubicBezTo>
                  <a:moveTo>
                    <a:pt x="161" y="1049"/>
                  </a:moveTo>
                  <a:cubicBezTo>
                    <a:pt x="163" y="1047"/>
                    <a:pt x="166" y="1044"/>
                    <a:pt x="168" y="1042"/>
                  </a:cubicBezTo>
                  <a:cubicBezTo>
                    <a:pt x="167" y="1048"/>
                    <a:pt x="166" y="1055"/>
                    <a:pt x="165" y="1061"/>
                  </a:cubicBezTo>
                  <a:cubicBezTo>
                    <a:pt x="164" y="1058"/>
                    <a:pt x="163" y="1055"/>
                    <a:pt x="162" y="1052"/>
                  </a:cubicBezTo>
                  <a:cubicBezTo>
                    <a:pt x="162" y="1051"/>
                    <a:pt x="161" y="1052"/>
                    <a:pt x="162" y="1052"/>
                  </a:cubicBezTo>
                  <a:cubicBezTo>
                    <a:pt x="162" y="1055"/>
                    <a:pt x="162" y="1059"/>
                    <a:pt x="163" y="1064"/>
                  </a:cubicBezTo>
                  <a:cubicBezTo>
                    <a:pt x="160" y="1067"/>
                    <a:pt x="156" y="1069"/>
                    <a:pt x="152" y="1072"/>
                  </a:cubicBezTo>
                  <a:cubicBezTo>
                    <a:pt x="156" y="1065"/>
                    <a:pt x="158" y="1057"/>
                    <a:pt x="161" y="1049"/>
                  </a:cubicBezTo>
                  <a:moveTo>
                    <a:pt x="182" y="1063"/>
                  </a:moveTo>
                  <a:cubicBezTo>
                    <a:pt x="182" y="1059"/>
                    <a:pt x="183" y="1055"/>
                    <a:pt x="183" y="1051"/>
                  </a:cubicBezTo>
                  <a:cubicBezTo>
                    <a:pt x="183" y="1051"/>
                    <a:pt x="183" y="1051"/>
                    <a:pt x="183" y="1051"/>
                  </a:cubicBezTo>
                  <a:cubicBezTo>
                    <a:pt x="187" y="1048"/>
                    <a:pt x="191" y="1044"/>
                    <a:pt x="195" y="1041"/>
                  </a:cubicBezTo>
                  <a:cubicBezTo>
                    <a:pt x="194" y="1045"/>
                    <a:pt x="192" y="1049"/>
                    <a:pt x="190" y="1053"/>
                  </a:cubicBezTo>
                  <a:cubicBezTo>
                    <a:pt x="189" y="1055"/>
                    <a:pt x="188" y="1057"/>
                    <a:pt x="187" y="1060"/>
                  </a:cubicBezTo>
                  <a:cubicBezTo>
                    <a:pt x="185" y="1061"/>
                    <a:pt x="184" y="1062"/>
                    <a:pt x="182" y="1063"/>
                  </a:cubicBezTo>
                  <a:moveTo>
                    <a:pt x="228" y="1035"/>
                  </a:moveTo>
                  <a:cubicBezTo>
                    <a:pt x="231" y="1033"/>
                    <a:pt x="233" y="1031"/>
                    <a:pt x="236" y="1029"/>
                  </a:cubicBezTo>
                  <a:cubicBezTo>
                    <a:pt x="236" y="1029"/>
                    <a:pt x="237" y="1028"/>
                    <a:pt x="237" y="1028"/>
                  </a:cubicBezTo>
                  <a:cubicBezTo>
                    <a:pt x="237" y="1033"/>
                    <a:pt x="239" y="1037"/>
                    <a:pt x="241" y="1041"/>
                  </a:cubicBezTo>
                  <a:cubicBezTo>
                    <a:pt x="235" y="1044"/>
                    <a:pt x="230" y="1046"/>
                    <a:pt x="225" y="1048"/>
                  </a:cubicBezTo>
                  <a:cubicBezTo>
                    <a:pt x="226" y="1044"/>
                    <a:pt x="227" y="1039"/>
                    <a:pt x="228" y="1035"/>
                  </a:cubicBezTo>
                  <a:moveTo>
                    <a:pt x="257" y="1028"/>
                  </a:moveTo>
                  <a:cubicBezTo>
                    <a:pt x="256" y="1028"/>
                    <a:pt x="256" y="1028"/>
                    <a:pt x="255" y="1029"/>
                  </a:cubicBezTo>
                  <a:cubicBezTo>
                    <a:pt x="256" y="1028"/>
                    <a:pt x="256" y="1027"/>
                    <a:pt x="256" y="1026"/>
                  </a:cubicBezTo>
                  <a:cubicBezTo>
                    <a:pt x="256" y="1025"/>
                    <a:pt x="257" y="1024"/>
                    <a:pt x="257" y="1022"/>
                  </a:cubicBezTo>
                  <a:cubicBezTo>
                    <a:pt x="257" y="1024"/>
                    <a:pt x="257" y="1026"/>
                    <a:pt x="257" y="1028"/>
                  </a:cubicBezTo>
                  <a:moveTo>
                    <a:pt x="255" y="1032"/>
                  </a:moveTo>
                  <a:cubicBezTo>
                    <a:pt x="255" y="1032"/>
                    <a:pt x="256" y="1031"/>
                    <a:pt x="256" y="1031"/>
                  </a:cubicBezTo>
                  <a:cubicBezTo>
                    <a:pt x="256" y="1032"/>
                    <a:pt x="256" y="1033"/>
                    <a:pt x="256" y="1034"/>
                  </a:cubicBezTo>
                  <a:cubicBezTo>
                    <a:pt x="255" y="1034"/>
                    <a:pt x="255" y="1035"/>
                    <a:pt x="254" y="1035"/>
                  </a:cubicBezTo>
                  <a:cubicBezTo>
                    <a:pt x="254" y="1034"/>
                    <a:pt x="254" y="1033"/>
                    <a:pt x="255" y="1032"/>
                  </a:cubicBezTo>
                  <a:moveTo>
                    <a:pt x="258" y="1027"/>
                  </a:moveTo>
                  <a:cubicBezTo>
                    <a:pt x="258" y="1024"/>
                    <a:pt x="259" y="1021"/>
                    <a:pt x="259" y="1018"/>
                  </a:cubicBezTo>
                  <a:cubicBezTo>
                    <a:pt x="259" y="1018"/>
                    <a:pt x="259" y="1018"/>
                    <a:pt x="258" y="1018"/>
                  </a:cubicBezTo>
                  <a:cubicBezTo>
                    <a:pt x="259" y="1015"/>
                    <a:pt x="260" y="1013"/>
                    <a:pt x="260" y="1011"/>
                  </a:cubicBezTo>
                  <a:cubicBezTo>
                    <a:pt x="265" y="1007"/>
                    <a:pt x="270" y="1004"/>
                    <a:pt x="275" y="1000"/>
                  </a:cubicBezTo>
                  <a:cubicBezTo>
                    <a:pt x="273" y="1005"/>
                    <a:pt x="272" y="1009"/>
                    <a:pt x="271" y="1014"/>
                  </a:cubicBezTo>
                  <a:cubicBezTo>
                    <a:pt x="270" y="1016"/>
                    <a:pt x="270" y="1018"/>
                    <a:pt x="270" y="1019"/>
                  </a:cubicBezTo>
                  <a:cubicBezTo>
                    <a:pt x="266" y="1022"/>
                    <a:pt x="262" y="1024"/>
                    <a:pt x="258" y="1027"/>
                  </a:cubicBezTo>
                  <a:moveTo>
                    <a:pt x="280" y="997"/>
                  </a:moveTo>
                  <a:cubicBezTo>
                    <a:pt x="287" y="992"/>
                    <a:pt x="294" y="987"/>
                    <a:pt x="301" y="983"/>
                  </a:cubicBezTo>
                  <a:cubicBezTo>
                    <a:pt x="299" y="989"/>
                    <a:pt x="297" y="995"/>
                    <a:pt x="294" y="1001"/>
                  </a:cubicBezTo>
                  <a:cubicBezTo>
                    <a:pt x="288" y="1006"/>
                    <a:pt x="281" y="1011"/>
                    <a:pt x="274" y="1016"/>
                  </a:cubicBezTo>
                  <a:cubicBezTo>
                    <a:pt x="276" y="1010"/>
                    <a:pt x="278" y="1003"/>
                    <a:pt x="280" y="997"/>
                  </a:cubicBezTo>
                  <a:moveTo>
                    <a:pt x="281" y="1015"/>
                  </a:moveTo>
                  <a:cubicBezTo>
                    <a:pt x="285" y="1012"/>
                    <a:pt x="289" y="1009"/>
                    <a:pt x="293" y="1006"/>
                  </a:cubicBezTo>
                  <a:cubicBezTo>
                    <a:pt x="292" y="1006"/>
                    <a:pt x="292" y="1007"/>
                    <a:pt x="292" y="1007"/>
                  </a:cubicBezTo>
                  <a:cubicBezTo>
                    <a:pt x="291" y="1010"/>
                    <a:pt x="290" y="1015"/>
                    <a:pt x="288" y="1020"/>
                  </a:cubicBezTo>
                  <a:cubicBezTo>
                    <a:pt x="286" y="1021"/>
                    <a:pt x="283" y="1022"/>
                    <a:pt x="280" y="1023"/>
                  </a:cubicBezTo>
                  <a:cubicBezTo>
                    <a:pt x="280" y="1023"/>
                    <a:pt x="280" y="1022"/>
                    <a:pt x="280" y="1022"/>
                  </a:cubicBezTo>
                  <a:cubicBezTo>
                    <a:pt x="280" y="1019"/>
                    <a:pt x="281" y="1017"/>
                    <a:pt x="281" y="1015"/>
                  </a:cubicBezTo>
                  <a:moveTo>
                    <a:pt x="326" y="1005"/>
                  </a:moveTo>
                  <a:cubicBezTo>
                    <a:pt x="328" y="1004"/>
                    <a:pt x="329" y="1003"/>
                    <a:pt x="331" y="1002"/>
                  </a:cubicBezTo>
                  <a:cubicBezTo>
                    <a:pt x="331" y="1002"/>
                    <a:pt x="331" y="1002"/>
                    <a:pt x="331" y="1003"/>
                  </a:cubicBezTo>
                  <a:cubicBezTo>
                    <a:pt x="329" y="1003"/>
                    <a:pt x="328" y="1004"/>
                    <a:pt x="326" y="1005"/>
                  </a:cubicBezTo>
                  <a:moveTo>
                    <a:pt x="397" y="959"/>
                  </a:moveTo>
                  <a:cubicBezTo>
                    <a:pt x="403" y="954"/>
                    <a:pt x="410" y="949"/>
                    <a:pt x="417" y="945"/>
                  </a:cubicBezTo>
                  <a:cubicBezTo>
                    <a:pt x="415" y="948"/>
                    <a:pt x="414" y="952"/>
                    <a:pt x="413" y="955"/>
                  </a:cubicBezTo>
                  <a:cubicBezTo>
                    <a:pt x="413" y="956"/>
                    <a:pt x="412" y="957"/>
                    <a:pt x="412" y="958"/>
                  </a:cubicBezTo>
                  <a:cubicBezTo>
                    <a:pt x="406" y="961"/>
                    <a:pt x="400" y="965"/>
                    <a:pt x="394" y="968"/>
                  </a:cubicBezTo>
                  <a:cubicBezTo>
                    <a:pt x="395" y="965"/>
                    <a:pt x="396" y="962"/>
                    <a:pt x="397" y="959"/>
                  </a:cubicBezTo>
                  <a:moveTo>
                    <a:pt x="420" y="946"/>
                  </a:moveTo>
                  <a:cubicBezTo>
                    <a:pt x="421" y="944"/>
                    <a:pt x="421" y="943"/>
                    <a:pt x="422" y="941"/>
                  </a:cubicBezTo>
                  <a:cubicBezTo>
                    <a:pt x="430" y="935"/>
                    <a:pt x="439" y="928"/>
                    <a:pt x="448" y="922"/>
                  </a:cubicBezTo>
                  <a:cubicBezTo>
                    <a:pt x="446" y="927"/>
                    <a:pt x="444" y="933"/>
                    <a:pt x="442" y="939"/>
                  </a:cubicBezTo>
                  <a:cubicBezTo>
                    <a:pt x="438" y="942"/>
                    <a:pt x="433" y="945"/>
                    <a:pt x="428" y="948"/>
                  </a:cubicBezTo>
                  <a:cubicBezTo>
                    <a:pt x="424" y="950"/>
                    <a:pt x="421" y="953"/>
                    <a:pt x="417" y="955"/>
                  </a:cubicBezTo>
                  <a:cubicBezTo>
                    <a:pt x="418" y="952"/>
                    <a:pt x="419" y="949"/>
                    <a:pt x="420" y="946"/>
                  </a:cubicBezTo>
                  <a:moveTo>
                    <a:pt x="470" y="933"/>
                  </a:moveTo>
                  <a:cubicBezTo>
                    <a:pt x="472" y="928"/>
                    <a:pt x="474" y="924"/>
                    <a:pt x="475" y="919"/>
                  </a:cubicBezTo>
                  <a:cubicBezTo>
                    <a:pt x="476" y="919"/>
                    <a:pt x="477" y="919"/>
                    <a:pt x="477" y="918"/>
                  </a:cubicBezTo>
                  <a:cubicBezTo>
                    <a:pt x="483" y="914"/>
                    <a:pt x="488" y="910"/>
                    <a:pt x="494" y="907"/>
                  </a:cubicBezTo>
                  <a:cubicBezTo>
                    <a:pt x="493" y="910"/>
                    <a:pt x="491" y="914"/>
                    <a:pt x="490" y="917"/>
                  </a:cubicBezTo>
                  <a:cubicBezTo>
                    <a:pt x="489" y="919"/>
                    <a:pt x="489" y="920"/>
                    <a:pt x="488" y="921"/>
                  </a:cubicBezTo>
                  <a:cubicBezTo>
                    <a:pt x="482" y="925"/>
                    <a:pt x="476" y="929"/>
                    <a:pt x="470" y="933"/>
                  </a:cubicBezTo>
                  <a:moveTo>
                    <a:pt x="499" y="903"/>
                  </a:moveTo>
                  <a:cubicBezTo>
                    <a:pt x="508" y="897"/>
                    <a:pt x="517" y="891"/>
                    <a:pt x="526" y="884"/>
                  </a:cubicBezTo>
                  <a:cubicBezTo>
                    <a:pt x="525" y="889"/>
                    <a:pt x="524" y="894"/>
                    <a:pt x="522" y="899"/>
                  </a:cubicBezTo>
                  <a:cubicBezTo>
                    <a:pt x="517" y="902"/>
                    <a:pt x="512" y="906"/>
                    <a:pt x="507" y="909"/>
                  </a:cubicBezTo>
                  <a:cubicBezTo>
                    <a:pt x="503" y="912"/>
                    <a:pt x="498" y="915"/>
                    <a:pt x="494" y="918"/>
                  </a:cubicBezTo>
                  <a:cubicBezTo>
                    <a:pt x="495" y="913"/>
                    <a:pt x="497" y="908"/>
                    <a:pt x="499" y="903"/>
                  </a:cubicBezTo>
                  <a:moveTo>
                    <a:pt x="541" y="891"/>
                  </a:moveTo>
                  <a:cubicBezTo>
                    <a:pt x="548" y="886"/>
                    <a:pt x="556" y="881"/>
                    <a:pt x="563" y="876"/>
                  </a:cubicBezTo>
                  <a:cubicBezTo>
                    <a:pt x="563" y="878"/>
                    <a:pt x="562" y="880"/>
                    <a:pt x="561" y="882"/>
                  </a:cubicBezTo>
                  <a:cubicBezTo>
                    <a:pt x="554" y="887"/>
                    <a:pt x="546" y="891"/>
                    <a:pt x="539" y="896"/>
                  </a:cubicBezTo>
                  <a:cubicBezTo>
                    <a:pt x="540" y="895"/>
                    <a:pt x="540" y="893"/>
                    <a:pt x="541" y="891"/>
                  </a:cubicBezTo>
                  <a:moveTo>
                    <a:pt x="585" y="895"/>
                  </a:moveTo>
                  <a:cubicBezTo>
                    <a:pt x="583" y="896"/>
                    <a:pt x="581" y="898"/>
                    <a:pt x="578" y="899"/>
                  </a:cubicBezTo>
                  <a:cubicBezTo>
                    <a:pt x="582" y="889"/>
                    <a:pt x="585" y="879"/>
                    <a:pt x="588" y="868"/>
                  </a:cubicBezTo>
                  <a:cubicBezTo>
                    <a:pt x="592" y="866"/>
                    <a:pt x="596" y="863"/>
                    <a:pt x="600" y="861"/>
                  </a:cubicBezTo>
                  <a:cubicBezTo>
                    <a:pt x="604" y="859"/>
                    <a:pt x="607" y="858"/>
                    <a:pt x="611" y="856"/>
                  </a:cubicBezTo>
                  <a:cubicBezTo>
                    <a:pt x="610" y="858"/>
                    <a:pt x="609" y="861"/>
                    <a:pt x="608" y="864"/>
                  </a:cubicBezTo>
                  <a:cubicBezTo>
                    <a:pt x="606" y="871"/>
                    <a:pt x="605" y="878"/>
                    <a:pt x="603" y="884"/>
                  </a:cubicBezTo>
                  <a:cubicBezTo>
                    <a:pt x="597" y="888"/>
                    <a:pt x="591" y="892"/>
                    <a:pt x="585" y="895"/>
                  </a:cubicBezTo>
                  <a:moveTo>
                    <a:pt x="610" y="870"/>
                  </a:moveTo>
                  <a:cubicBezTo>
                    <a:pt x="611" y="864"/>
                    <a:pt x="613" y="859"/>
                    <a:pt x="614" y="854"/>
                  </a:cubicBezTo>
                  <a:cubicBezTo>
                    <a:pt x="618" y="852"/>
                    <a:pt x="622" y="850"/>
                    <a:pt x="626" y="848"/>
                  </a:cubicBezTo>
                  <a:cubicBezTo>
                    <a:pt x="626" y="850"/>
                    <a:pt x="626" y="853"/>
                    <a:pt x="625" y="855"/>
                  </a:cubicBezTo>
                  <a:cubicBezTo>
                    <a:pt x="625" y="857"/>
                    <a:pt x="624" y="858"/>
                    <a:pt x="623" y="860"/>
                  </a:cubicBezTo>
                  <a:cubicBezTo>
                    <a:pt x="621" y="865"/>
                    <a:pt x="619" y="870"/>
                    <a:pt x="617" y="875"/>
                  </a:cubicBezTo>
                  <a:cubicBezTo>
                    <a:pt x="614" y="877"/>
                    <a:pt x="610" y="879"/>
                    <a:pt x="607" y="882"/>
                  </a:cubicBezTo>
                  <a:cubicBezTo>
                    <a:pt x="608" y="878"/>
                    <a:pt x="609" y="874"/>
                    <a:pt x="610" y="870"/>
                  </a:cubicBezTo>
                  <a:moveTo>
                    <a:pt x="624" y="867"/>
                  </a:moveTo>
                  <a:cubicBezTo>
                    <a:pt x="624" y="868"/>
                    <a:pt x="624" y="869"/>
                    <a:pt x="623" y="871"/>
                  </a:cubicBezTo>
                  <a:cubicBezTo>
                    <a:pt x="623" y="871"/>
                    <a:pt x="623" y="871"/>
                    <a:pt x="622" y="872"/>
                  </a:cubicBezTo>
                  <a:cubicBezTo>
                    <a:pt x="623" y="870"/>
                    <a:pt x="623" y="868"/>
                    <a:pt x="624" y="867"/>
                  </a:cubicBezTo>
                  <a:moveTo>
                    <a:pt x="644" y="858"/>
                  </a:moveTo>
                  <a:cubicBezTo>
                    <a:pt x="645" y="850"/>
                    <a:pt x="645" y="843"/>
                    <a:pt x="646" y="836"/>
                  </a:cubicBezTo>
                  <a:cubicBezTo>
                    <a:pt x="653" y="832"/>
                    <a:pt x="660" y="828"/>
                    <a:pt x="667" y="824"/>
                  </a:cubicBezTo>
                  <a:cubicBezTo>
                    <a:pt x="664" y="833"/>
                    <a:pt x="660" y="842"/>
                    <a:pt x="657" y="850"/>
                  </a:cubicBezTo>
                  <a:cubicBezTo>
                    <a:pt x="653" y="853"/>
                    <a:pt x="649" y="855"/>
                    <a:pt x="644" y="858"/>
                  </a:cubicBezTo>
                  <a:moveTo>
                    <a:pt x="671" y="822"/>
                  </a:moveTo>
                  <a:cubicBezTo>
                    <a:pt x="675" y="820"/>
                    <a:pt x="678" y="818"/>
                    <a:pt x="682" y="816"/>
                  </a:cubicBezTo>
                  <a:cubicBezTo>
                    <a:pt x="679" y="824"/>
                    <a:pt x="676" y="832"/>
                    <a:pt x="674" y="840"/>
                  </a:cubicBezTo>
                  <a:cubicBezTo>
                    <a:pt x="670" y="842"/>
                    <a:pt x="666" y="845"/>
                    <a:pt x="663" y="847"/>
                  </a:cubicBezTo>
                  <a:cubicBezTo>
                    <a:pt x="666" y="839"/>
                    <a:pt x="668" y="830"/>
                    <a:pt x="671" y="822"/>
                  </a:cubicBezTo>
                  <a:moveTo>
                    <a:pt x="676" y="844"/>
                  </a:moveTo>
                  <a:cubicBezTo>
                    <a:pt x="681" y="840"/>
                    <a:pt x="687" y="836"/>
                    <a:pt x="693" y="832"/>
                  </a:cubicBezTo>
                  <a:cubicBezTo>
                    <a:pt x="695" y="831"/>
                    <a:pt x="698" y="829"/>
                    <a:pt x="700" y="828"/>
                  </a:cubicBezTo>
                  <a:cubicBezTo>
                    <a:pt x="697" y="837"/>
                    <a:pt x="693" y="846"/>
                    <a:pt x="690" y="855"/>
                  </a:cubicBezTo>
                  <a:cubicBezTo>
                    <a:pt x="683" y="857"/>
                    <a:pt x="676" y="859"/>
                    <a:pt x="669" y="861"/>
                  </a:cubicBezTo>
                  <a:cubicBezTo>
                    <a:pt x="670" y="859"/>
                    <a:pt x="671" y="856"/>
                    <a:pt x="672" y="854"/>
                  </a:cubicBezTo>
                  <a:cubicBezTo>
                    <a:pt x="673" y="851"/>
                    <a:pt x="674" y="847"/>
                    <a:pt x="676" y="844"/>
                  </a:cubicBezTo>
                  <a:moveTo>
                    <a:pt x="752" y="788"/>
                  </a:moveTo>
                  <a:cubicBezTo>
                    <a:pt x="744" y="794"/>
                    <a:pt x="737" y="799"/>
                    <a:pt x="729" y="804"/>
                  </a:cubicBezTo>
                  <a:cubicBezTo>
                    <a:pt x="730" y="799"/>
                    <a:pt x="732" y="794"/>
                    <a:pt x="734" y="789"/>
                  </a:cubicBezTo>
                  <a:cubicBezTo>
                    <a:pt x="741" y="786"/>
                    <a:pt x="748" y="782"/>
                    <a:pt x="754" y="778"/>
                  </a:cubicBezTo>
                  <a:cubicBezTo>
                    <a:pt x="756" y="777"/>
                    <a:pt x="759" y="776"/>
                    <a:pt x="761" y="775"/>
                  </a:cubicBezTo>
                  <a:cubicBezTo>
                    <a:pt x="759" y="778"/>
                    <a:pt x="758" y="782"/>
                    <a:pt x="757" y="785"/>
                  </a:cubicBezTo>
                  <a:cubicBezTo>
                    <a:pt x="756" y="786"/>
                    <a:pt x="754" y="787"/>
                    <a:pt x="752" y="788"/>
                  </a:cubicBezTo>
                  <a:moveTo>
                    <a:pt x="765" y="772"/>
                  </a:moveTo>
                  <a:cubicBezTo>
                    <a:pt x="767" y="771"/>
                    <a:pt x="769" y="770"/>
                    <a:pt x="771" y="769"/>
                  </a:cubicBezTo>
                  <a:cubicBezTo>
                    <a:pt x="774" y="767"/>
                    <a:pt x="777" y="766"/>
                    <a:pt x="780" y="764"/>
                  </a:cubicBezTo>
                  <a:cubicBezTo>
                    <a:pt x="779" y="766"/>
                    <a:pt x="779" y="767"/>
                    <a:pt x="778" y="769"/>
                  </a:cubicBezTo>
                  <a:cubicBezTo>
                    <a:pt x="773" y="773"/>
                    <a:pt x="768" y="778"/>
                    <a:pt x="762" y="782"/>
                  </a:cubicBezTo>
                  <a:cubicBezTo>
                    <a:pt x="763" y="779"/>
                    <a:pt x="764" y="775"/>
                    <a:pt x="765" y="772"/>
                  </a:cubicBezTo>
                  <a:moveTo>
                    <a:pt x="827" y="678"/>
                  </a:moveTo>
                  <a:cubicBezTo>
                    <a:pt x="828" y="678"/>
                    <a:pt x="830" y="677"/>
                    <a:pt x="831" y="676"/>
                  </a:cubicBezTo>
                  <a:cubicBezTo>
                    <a:pt x="831" y="677"/>
                    <a:pt x="831" y="677"/>
                    <a:pt x="831" y="677"/>
                  </a:cubicBezTo>
                  <a:cubicBezTo>
                    <a:pt x="831" y="679"/>
                    <a:pt x="831" y="680"/>
                    <a:pt x="831" y="682"/>
                  </a:cubicBezTo>
                  <a:cubicBezTo>
                    <a:pt x="831" y="684"/>
                    <a:pt x="830" y="685"/>
                    <a:pt x="828" y="686"/>
                  </a:cubicBezTo>
                  <a:cubicBezTo>
                    <a:pt x="828" y="685"/>
                    <a:pt x="828" y="684"/>
                    <a:pt x="827" y="684"/>
                  </a:cubicBezTo>
                  <a:cubicBezTo>
                    <a:pt x="827" y="684"/>
                    <a:pt x="827" y="684"/>
                    <a:pt x="827" y="683"/>
                  </a:cubicBezTo>
                  <a:cubicBezTo>
                    <a:pt x="827" y="682"/>
                    <a:pt x="827" y="680"/>
                    <a:pt x="827" y="678"/>
                  </a:cubicBezTo>
                  <a:moveTo>
                    <a:pt x="801" y="636"/>
                  </a:moveTo>
                  <a:cubicBezTo>
                    <a:pt x="800" y="649"/>
                    <a:pt x="800" y="660"/>
                    <a:pt x="798" y="673"/>
                  </a:cubicBezTo>
                  <a:cubicBezTo>
                    <a:pt x="798" y="674"/>
                    <a:pt x="797" y="675"/>
                    <a:pt x="797" y="676"/>
                  </a:cubicBezTo>
                  <a:cubicBezTo>
                    <a:pt x="797" y="676"/>
                    <a:pt x="796" y="676"/>
                    <a:pt x="796" y="676"/>
                  </a:cubicBezTo>
                  <a:cubicBezTo>
                    <a:pt x="789" y="680"/>
                    <a:pt x="783" y="683"/>
                    <a:pt x="776" y="687"/>
                  </a:cubicBezTo>
                  <a:cubicBezTo>
                    <a:pt x="777" y="685"/>
                    <a:pt x="777" y="684"/>
                    <a:pt x="777" y="683"/>
                  </a:cubicBezTo>
                  <a:cubicBezTo>
                    <a:pt x="779" y="672"/>
                    <a:pt x="782" y="662"/>
                    <a:pt x="783" y="651"/>
                  </a:cubicBezTo>
                  <a:cubicBezTo>
                    <a:pt x="783" y="645"/>
                    <a:pt x="784" y="640"/>
                    <a:pt x="784" y="635"/>
                  </a:cubicBezTo>
                  <a:cubicBezTo>
                    <a:pt x="790" y="633"/>
                    <a:pt x="795" y="631"/>
                    <a:pt x="801" y="628"/>
                  </a:cubicBezTo>
                  <a:cubicBezTo>
                    <a:pt x="801" y="631"/>
                    <a:pt x="801" y="634"/>
                    <a:pt x="801" y="636"/>
                  </a:cubicBezTo>
                  <a:moveTo>
                    <a:pt x="780" y="636"/>
                  </a:moveTo>
                  <a:cubicBezTo>
                    <a:pt x="780" y="648"/>
                    <a:pt x="778" y="659"/>
                    <a:pt x="776" y="672"/>
                  </a:cubicBezTo>
                  <a:cubicBezTo>
                    <a:pt x="775" y="677"/>
                    <a:pt x="774" y="683"/>
                    <a:pt x="772" y="689"/>
                  </a:cubicBezTo>
                  <a:cubicBezTo>
                    <a:pt x="763" y="694"/>
                    <a:pt x="753" y="699"/>
                    <a:pt x="744" y="704"/>
                  </a:cubicBezTo>
                  <a:cubicBezTo>
                    <a:pt x="745" y="696"/>
                    <a:pt x="746" y="688"/>
                    <a:pt x="747" y="681"/>
                  </a:cubicBezTo>
                  <a:cubicBezTo>
                    <a:pt x="748" y="670"/>
                    <a:pt x="750" y="658"/>
                    <a:pt x="751" y="647"/>
                  </a:cubicBezTo>
                  <a:cubicBezTo>
                    <a:pt x="751" y="647"/>
                    <a:pt x="751" y="646"/>
                    <a:pt x="751" y="646"/>
                  </a:cubicBezTo>
                  <a:cubicBezTo>
                    <a:pt x="761" y="642"/>
                    <a:pt x="771" y="639"/>
                    <a:pt x="780" y="636"/>
                  </a:cubicBezTo>
                  <a:moveTo>
                    <a:pt x="732" y="653"/>
                  </a:moveTo>
                  <a:cubicBezTo>
                    <a:pt x="737" y="651"/>
                    <a:pt x="743" y="649"/>
                    <a:pt x="748" y="647"/>
                  </a:cubicBezTo>
                  <a:cubicBezTo>
                    <a:pt x="747" y="657"/>
                    <a:pt x="745" y="667"/>
                    <a:pt x="744" y="678"/>
                  </a:cubicBezTo>
                  <a:cubicBezTo>
                    <a:pt x="743" y="687"/>
                    <a:pt x="741" y="697"/>
                    <a:pt x="739" y="706"/>
                  </a:cubicBezTo>
                  <a:cubicBezTo>
                    <a:pt x="737" y="708"/>
                    <a:pt x="734" y="709"/>
                    <a:pt x="732" y="710"/>
                  </a:cubicBezTo>
                  <a:cubicBezTo>
                    <a:pt x="726" y="713"/>
                    <a:pt x="721" y="715"/>
                    <a:pt x="715" y="717"/>
                  </a:cubicBezTo>
                  <a:cubicBezTo>
                    <a:pt x="715" y="717"/>
                    <a:pt x="714" y="717"/>
                    <a:pt x="713" y="717"/>
                  </a:cubicBezTo>
                  <a:cubicBezTo>
                    <a:pt x="714" y="712"/>
                    <a:pt x="715" y="706"/>
                    <a:pt x="716" y="701"/>
                  </a:cubicBezTo>
                  <a:cubicBezTo>
                    <a:pt x="718" y="686"/>
                    <a:pt x="718" y="672"/>
                    <a:pt x="718" y="657"/>
                  </a:cubicBezTo>
                  <a:cubicBezTo>
                    <a:pt x="722" y="656"/>
                    <a:pt x="727" y="654"/>
                    <a:pt x="732" y="653"/>
                  </a:cubicBezTo>
                  <a:moveTo>
                    <a:pt x="701" y="662"/>
                  </a:moveTo>
                  <a:cubicBezTo>
                    <a:pt x="705" y="661"/>
                    <a:pt x="710" y="659"/>
                    <a:pt x="715" y="658"/>
                  </a:cubicBezTo>
                  <a:cubicBezTo>
                    <a:pt x="715" y="673"/>
                    <a:pt x="715" y="688"/>
                    <a:pt x="713" y="703"/>
                  </a:cubicBezTo>
                  <a:cubicBezTo>
                    <a:pt x="712" y="709"/>
                    <a:pt x="711" y="714"/>
                    <a:pt x="710" y="720"/>
                  </a:cubicBezTo>
                  <a:cubicBezTo>
                    <a:pt x="701" y="724"/>
                    <a:pt x="692" y="727"/>
                    <a:pt x="683" y="731"/>
                  </a:cubicBezTo>
                  <a:cubicBezTo>
                    <a:pt x="683" y="730"/>
                    <a:pt x="683" y="729"/>
                    <a:pt x="683" y="727"/>
                  </a:cubicBezTo>
                  <a:cubicBezTo>
                    <a:pt x="685" y="710"/>
                    <a:pt x="687" y="692"/>
                    <a:pt x="688" y="674"/>
                  </a:cubicBezTo>
                  <a:cubicBezTo>
                    <a:pt x="688" y="672"/>
                    <a:pt x="688" y="670"/>
                    <a:pt x="688" y="667"/>
                  </a:cubicBezTo>
                  <a:cubicBezTo>
                    <a:pt x="692" y="666"/>
                    <a:pt x="696" y="664"/>
                    <a:pt x="701" y="662"/>
                  </a:cubicBezTo>
                  <a:moveTo>
                    <a:pt x="684" y="668"/>
                  </a:moveTo>
                  <a:cubicBezTo>
                    <a:pt x="684" y="677"/>
                    <a:pt x="684" y="686"/>
                    <a:pt x="683" y="695"/>
                  </a:cubicBezTo>
                  <a:cubicBezTo>
                    <a:pt x="682" y="708"/>
                    <a:pt x="681" y="721"/>
                    <a:pt x="679" y="733"/>
                  </a:cubicBezTo>
                  <a:cubicBezTo>
                    <a:pt x="669" y="737"/>
                    <a:pt x="659" y="742"/>
                    <a:pt x="650" y="748"/>
                  </a:cubicBezTo>
                  <a:cubicBezTo>
                    <a:pt x="650" y="746"/>
                    <a:pt x="650" y="745"/>
                    <a:pt x="651" y="743"/>
                  </a:cubicBezTo>
                  <a:cubicBezTo>
                    <a:pt x="654" y="722"/>
                    <a:pt x="656" y="701"/>
                    <a:pt x="655" y="679"/>
                  </a:cubicBezTo>
                  <a:cubicBezTo>
                    <a:pt x="665" y="676"/>
                    <a:pt x="675" y="672"/>
                    <a:pt x="684" y="668"/>
                  </a:cubicBezTo>
                  <a:moveTo>
                    <a:pt x="649" y="682"/>
                  </a:moveTo>
                  <a:cubicBezTo>
                    <a:pt x="650" y="682"/>
                    <a:pt x="651" y="681"/>
                    <a:pt x="653" y="681"/>
                  </a:cubicBezTo>
                  <a:cubicBezTo>
                    <a:pt x="653" y="694"/>
                    <a:pt x="652" y="708"/>
                    <a:pt x="650" y="721"/>
                  </a:cubicBezTo>
                  <a:cubicBezTo>
                    <a:pt x="649" y="731"/>
                    <a:pt x="648" y="740"/>
                    <a:pt x="646" y="750"/>
                  </a:cubicBezTo>
                  <a:cubicBezTo>
                    <a:pt x="646" y="751"/>
                    <a:pt x="645" y="751"/>
                    <a:pt x="644" y="752"/>
                  </a:cubicBezTo>
                  <a:cubicBezTo>
                    <a:pt x="641" y="746"/>
                    <a:pt x="640" y="741"/>
                    <a:pt x="637" y="737"/>
                  </a:cubicBezTo>
                  <a:cubicBezTo>
                    <a:pt x="632" y="729"/>
                    <a:pt x="629" y="725"/>
                    <a:pt x="625" y="723"/>
                  </a:cubicBezTo>
                  <a:cubicBezTo>
                    <a:pt x="626" y="716"/>
                    <a:pt x="626" y="710"/>
                    <a:pt x="627" y="703"/>
                  </a:cubicBezTo>
                  <a:cubicBezTo>
                    <a:pt x="627" y="699"/>
                    <a:pt x="628" y="695"/>
                    <a:pt x="628" y="691"/>
                  </a:cubicBezTo>
                  <a:cubicBezTo>
                    <a:pt x="635" y="688"/>
                    <a:pt x="642" y="685"/>
                    <a:pt x="649" y="682"/>
                  </a:cubicBezTo>
                  <a:moveTo>
                    <a:pt x="624" y="692"/>
                  </a:moveTo>
                  <a:cubicBezTo>
                    <a:pt x="624" y="702"/>
                    <a:pt x="623" y="712"/>
                    <a:pt x="622" y="721"/>
                  </a:cubicBezTo>
                  <a:cubicBezTo>
                    <a:pt x="617" y="720"/>
                    <a:pt x="612" y="722"/>
                    <a:pt x="603" y="724"/>
                  </a:cubicBezTo>
                  <a:cubicBezTo>
                    <a:pt x="599" y="726"/>
                    <a:pt x="595" y="727"/>
                    <a:pt x="590" y="728"/>
                  </a:cubicBezTo>
                  <a:cubicBezTo>
                    <a:pt x="590" y="728"/>
                    <a:pt x="590" y="728"/>
                    <a:pt x="590" y="727"/>
                  </a:cubicBezTo>
                  <a:cubicBezTo>
                    <a:pt x="591" y="721"/>
                    <a:pt x="592" y="715"/>
                    <a:pt x="592" y="709"/>
                  </a:cubicBezTo>
                  <a:cubicBezTo>
                    <a:pt x="592" y="708"/>
                    <a:pt x="592" y="707"/>
                    <a:pt x="592" y="706"/>
                  </a:cubicBezTo>
                  <a:cubicBezTo>
                    <a:pt x="603" y="702"/>
                    <a:pt x="614" y="697"/>
                    <a:pt x="624" y="692"/>
                  </a:cubicBezTo>
                  <a:moveTo>
                    <a:pt x="564" y="718"/>
                  </a:moveTo>
                  <a:cubicBezTo>
                    <a:pt x="572" y="715"/>
                    <a:pt x="580" y="711"/>
                    <a:pt x="588" y="708"/>
                  </a:cubicBezTo>
                  <a:cubicBezTo>
                    <a:pt x="588" y="711"/>
                    <a:pt x="589" y="715"/>
                    <a:pt x="588" y="718"/>
                  </a:cubicBezTo>
                  <a:cubicBezTo>
                    <a:pt x="588" y="722"/>
                    <a:pt x="588" y="726"/>
                    <a:pt x="587" y="729"/>
                  </a:cubicBezTo>
                  <a:cubicBezTo>
                    <a:pt x="579" y="732"/>
                    <a:pt x="570" y="734"/>
                    <a:pt x="562" y="736"/>
                  </a:cubicBezTo>
                  <a:cubicBezTo>
                    <a:pt x="560" y="736"/>
                    <a:pt x="558" y="737"/>
                    <a:pt x="556" y="738"/>
                  </a:cubicBezTo>
                  <a:cubicBezTo>
                    <a:pt x="556" y="738"/>
                    <a:pt x="556" y="737"/>
                    <a:pt x="556" y="737"/>
                  </a:cubicBezTo>
                  <a:cubicBezTo>
                    <a:pt x="556" y="732"/>
                    <a:pt x="556" y="727"/>
                    <a:pt x="555" y="722"/>
                  </a:cubicBezTo>
                  <a:cubicBezTo>
                    <a:pt x="558" y="720"/>
                    <a:pt x="561" y="719"/>
                    <a:pt x="564" y="718"/>
                  </a:cubicBezTo>
                  <a:moveTo>
                    <a:pt x="553" y="722"/>
                  </a:moveTo>
                  <a:cubicBezTo>
                    <a:pt x="553" y="728"/>
                    <a:pt x="554" y="733"/>
                    <a:pt x="554" y="738"/>
                  </a:cubicBezTo>
                  <a:cubicBezTo>
                    <a:pt x="549" y="741"/>
                    <a:pt x="544" y="744"/>
                    <a:pt x="540" y="749"/>
                  </a:cubicBezTo>
                  <a:cubicBezTo>
                    <a:pt x="540" y="749"/>
                    <a:pt x="540" y="749"/>
                    <a:pt x="539" y="750"/>
                  </a:cubicBezTo>
                  <a:cubicBezTo>
                    <a:pt x="539" y="744"/>
                    <a:pt x="539" y="739"/>
                    <a:pt x="539" y="734"/>
                  </a:cubicBezTo>
                  <a:cubicBezTo>
                    <a:pt x="538" y="732"/>
                    <a:pt x="538" y="730"/>
                    <a:pt x="538" y="729"/>
                  </a:cubicBezTo>
                  <a:cubicBezTo>
                    <a:pt x="543" y="727"/>
                    <a:pt x="548" y="724"/>
                    <a:pt x="553" y="722"/>
                  </a:cubicBezTo>
                  <a:moveTo>
                    <a:pt x="517" y="737"/>
                  </a:moveTo>
                  <a:cubicBezTo>
                    <a:pt x="520" y="756"/>
                    <a:pt x="520" y="776"/>
                    <a:pt x="522" y="795"/>
                  </a:cubicBezTo>
                  <a:cubicBezTo>
                    <a:pt x="521" y="794"/>
                    <a:pt x="520" y="792"/>
                    <a:pt x="518" y="791"/>
                  </a:cubicBezTo>
                  <a:cubicBezTo>
                    <a:pt x="518" y="791"/>
                    <a:pt x="517" y="792"/>
                    <a:pt x="518" y="792"/>
                  </a:cubicBezTo>
                  <a:cubicBezTo>
                    <a:pt x="520" y="794"/>
                    <a:pt x="522" y="797"/>
                    <a:pt x="523" y="800"/>
                  </a:cubicBezTo>
                  <a:cubicBezTo>
                    <a:pt x="524" y="801"/>
                    <a:pt x="525" y="801"/>
                    <a:pt x="525" y="799"/>
                  </a:cubicBezTo>
                  <a:cubicBezTo>
                    <a:pt x="526" y="778"/>
                    <a:pt x="524" y="757"/>
                    <a:pt x="520" y="736"/>
                  </a:cubicBezTo>
                  <a:cubicBezTo>
                    <a:pt x="525" y="734"/>
                    <a:pt x="530" y="732"/>
                    <a:pt x="536" y="730"/>
                  </a:cubicBezTo>
                  <a:cubicBezTo>
                    <a:pt x="536" y="733"/>
                    <a:pt x="536" y="737"/>
                    <a:pt x="536" y="741"/>
                  </a:cubicBezTo>
                  <a:cubicBezTo>
                    <a:pt x="537" y="745"/>
                    <a:pt x="537" y="749"/>
                    <a:pt x="537" y="753"/>
                  </a:cubicBezTo>
                  <a:cubicBezTo>
                    <a:pt x="530" y="763"/>
                    <a:pt x="528" y="774"/>
                    <a:pt x="530" y="786"/>
                  </a:cubicBezTo>
                  <a:cubicBezTo>
                    <a:pt x="532" y="799"/>
                    <a:pt x="536" y="811"/>
                    <a:pt x="536" y="825"/>
                  </a:cubicBezTo>
                  <a:cubicBezTo>
                    <a:pt x="531" y="827"/>
                    <a:pt x="526" y="830"/>
                    <a:pt x="522" y="834"/>
                  </a:cubicBezTo>
                  <a:cubicBezTo>
                    <a:pt x="526" y="819"/>
                    <a:pt x="529" y="803"/>
                    <a:pt x="529" y="788"/>
                  </a:cubicBezTo>
                  <a:cubicBezTo>
                    <a:pt x="529" y="786"/>
                    <a:pt x="527" y="786"/>
                    <a:pt x="527" y="788"/>
                  </a:cubicBezTo>
                  <a:cubicBezTo>
                    <a:pt x="526" y="804"/>
                    <a:pt x="523" y="820"/>
                    <a:pt x="518" y="836"/>
                  </a:cubicBezTo>
                  <a:cubicBezTo>
                    <a:pt x="514" y="839"/>
                    <a:pt x="511" y="841"/>
                    <a:pt x="508" y="843"/>
                  </a:cubicBezTo>
                  <a:cubicBezTo>
                    <a:pt x="503" y="846"/>
                    <a:pt x="500" y="848"/>
                    <a:pt x="496" y="851"/>
                  </a:cubicBezTo>
                  <a:cubicBezTo>
                    <a:pt x="496" y="850"/>
                    <a:pt x="496" y="850"/>
                    <a:pt x="496" y="849"/>
                  </a:cubicBezTo>
                  <a:cubicBezTo>
                    <a:pt x="499" y="831"/>
                    <a:pt x="502" y="814"/>
                    <a:pt x="501" y="796"/>
                  </a:cubicBezTo>
                  <a:cubicBezTo>
                    <a:pt x="501" y="795"/>
                    <a:pt x="499" y="795"/>
                    <a:pt x="499" y="796"/>
                  </a:cubicBezTo>
                  <a:cubicBezTo>
                    <a:pt x="499" y="798"/>
                    <a:pt x="499" y="800"/>
                    <a:pt x="499" y="802"/>
                  </a:cubicBezTo>
                  <a:cubicBezTo>
                    <a:pt x="498" y="796"/>
                    <a:pt x="496" y="790"/>
                    <a:pt x="495" y="784"/>
                  </a:cubicBezTo>
                  <a:cubicBezTo>
                    <a:pt x="493" y="773"/>
                    <a:pt x="491" y="762"/>
                    <a:pt x="488" y="751"/>
                  </a:cubicBezTo>
                  <a:cubicBezTo>
                    <a:pt x="488" y="750"/>
                    <a:pt x="488" y="749"/>
                    <a:pt x="488" y="749"/>
                  </a:cubicBezTo>
                  <a:cubicBezTo>
                    <a:pt x="497" y="745"/>
                    <a:pt x="507" y="741"/>
                    <a:pt x="517" y="737"/>
                  </a:cubicBezTo>
                  <a:moveTo>
                    <a:pt x="459" y="760"/>
                  </a:moveTo>
                  <a:cubicBezTo>
                    <a:pt x="460" y="763"/>
                    <a:pt x="460" y="766"/>
                    <a:pt x="461" y="769"/>
                  </a:cubicBezTo>
                  <a:cubicBezTo>
                    <a:pt x="462" y="777"/>
                    <a:pt x="464" y="786"/>
                    <a:pt x="466" y="794"/>
                  </a:cubicBezTo>
                  <a:cubicBezTo>
                    <a:pt x="467" y="798"/>
                    <a:pt x="467" y="801"/>
                    <a:pt x="471" y="804"/>
                  </a:cubicBezTo>
                  <a:cubicBezTo>
                    <a:pt x="472" y="804"/>
                    <a:pt x="473" y="804"/>
                    <a:pt x="473" y="803"/>
                  </a:cubicBezTo>
                  <a:cubicBezTo>
                    <a:pt x="473" y="799"/>
                    <a:pt x="473" y="797"/>
                    <a:pt x="470" y="794"/>
                  </a:cubicBezTo>
                  <a:cubicBezTo>
                    <a:pt x="470" y="793"/>
                    <a:pt x="469" y="794"/>
                    <a:pt x="470" y="794"/>
                  </a:cubicBezTo>
                  <a:cubicBezTo>
                    <a:pt x="472" y="802"/>
                    <a:pt x="472" y="803"/>
                    <a:pt x="470" y="796"/>
                  </a:cubicBezTo>
                  <a:cubicBezTo>
                    <a:pt x="469" y="796"/>
                    <a:pt x="469" y="795"/>
                    <a:pt x="469" y="794"/>
                  </a:cubicBezTo>
                  <a:cubicBezTo>
                    <a:pt x="468" y="791"/>
                    <a:pt x="467" y="788"/>
                    <a:pt x="466" y="785"/>
                  </a:cubicBezTo>
                  <a:cubicBezTo>
                    <a:pt x="465" y="777"/>
                    <a:pt x="464" y="769"/>
                    <a:pt x="462" y="761"/>
                  </a:cubicBezTo>
                  <a:cubicBezTo>
                    <a:pt x="462" y="760"/>
                    <a:pt x="462" y="760"/>
                    <a:pt x="462" y="759"/>
                  </a:cubicBezTo>
                  <a:cubicBezTo>
                    <a:pt x="470" y="756"/>
                    <a:pt x="478" y="753"/>
                    <a:pt x="485" y="750"/>
                  </a:cubicBezTo>
                  <a:cubicBezTo>
                    <a:pt x="486" y="751"/>
                    <a:pt x="486" y="752"/>
                    <a:pt x="486" y="753"/>
                  </a:cubicBezTo>
                  <a:cubicBezTo>
                    <a:pt x="490" y="769"/>
                    <a:pt x="493" y="786"/>
                    <a:pt x="496" y="802"/>
                  </a:cubicBezTo>
                  <a:cubicBezTo>
                    <a:pt x="496" y="802"/>
                    <a:pt x="496" y="802"/>
                    <a:pt x="496" y="802"/>
                  </a:cubicBezTo>
                  <a:cubicBezTo>
                    <a:pt x="495" y="802"/>
                    <a:pt x="495" y="804"/>
                    <a:pt x="496" y="804"/>
                  </a:cubicBezTo>
                  <a:cubicBezTo>
                    <a:pt x="496" y="805"/>
                    <a:pt x="497" y="806"/>
                    <a:pt x="497" y="807"/>
                  </a:cubicBezTo>
                  <a:cubicBezTo>
                    <a:pt x="497" y="807"/>
                    <a:pt x="497" y="807"/>
                    <a:pt x="497" y="807"/>
                  </a:cubicBezTo>
                  <a:cubicBezTo>
                    <a:pt x="497" y="807"/>
                    <a:pt x="497" y="808"/>
                    <a:pt x="497" y="808"/>
                  </a:cubicBezTo>
                  <a:cubicBezTo>
                    <a:pt x="497" y="808"/>
                    <a:pt x="498" y="809"/>
                    <a:pt x="498" y="808"/>
                  </a:cubicBezTo>
                  <a:cubicBezTo>
                    <a:pt x="497" y="822"/>
                    <a:pt x="495" y="835"/>
                    <a:pt x="493" y="848"/>
                  </a:cubicBezTo>
                  <a:cubicBezTo>
                    <a:pt x="493" y="850"/>
                    <a:pt x="493" y="852"/>
                    <a:pt x="492" y="854"/>
                  </a:cubicBezTo>
                  <a:cubicBezTo>
                    <a:pt x="486" y="859"/>
                    <a:pt x="479" y="863"/>
                    <a:pt x="473" y="868"/>
                  </a:cubicBezTo>
                  <a:cubicBezTo>
                    <a:pt x="471" y="869"/>
                    <a:pt x="469" y="871"/>
                    <a:pt x="467" y="872"/>
                  </a:cubicBezTo>
                  <a:cubicBezTo>
                    <a:pt x="467" y="872"/>
                    <a:pt x="468" y="871"/>
                    <a:pt x="468" y="871"/>
                  </a:cubicBezTo>
                  <a:cubicBezTo>
                    <a:pt x="468" y="867"/>
                    <a:pt x="469" y="863"/>
                    <a:pt x="470" y="859"/>
                  </a:cubicBezTo>
                  <a:cubicBezTo>
                    <a:pt x="473" y="857"/>
                    <a:pt x="475" y="855"/>
                    <a:pt x="477" y="853"/>
                  </a:cubicBezTo>
                  <a:cubicBezTo>
                    <a:pt x="478" y="852"/>
                    <a:pt x="476" y="850"/>
                    <a:pt x="475" y="851"/>
                  </a:cubicBezTo>
                  <a:cubicBezTo>
                    <a:pt x="474" y="852"/>
                    <a:pt x="473" y="853"/>
                    <a:pt x="472" y="854"/>
                  </a:cubicBezTo>
                  <a:cubicBezTo>
                    <a:pt x="475" y="842"/>
                    <a:pt x="478" y="830"/>
                    <a:pt x="479" y="818"/>
                  </a:cubicBezTo>
                  <a:cubicBezTo>
                    <a:pt x="480" y="816"/>
                    <a:pt x="477" y="816"/>
                    <a:pt x="477" y="818"/>
                  </a:cubicBezTo>
                  <a:cubicBezTo>
                    <a:pt x="475" y="831"/>
                    <a:pt x="471" y="844"/>
                    <a:pt x="468" y="857"/>
                  </a:cubicBezTo>
                  <a:cubicBezTo>
                    <a:pt x="459" y="864"/>
                    <a:pt x="449" y="870"/>
                    <a:pt x="439" y="878"/>
                  </a:cubicBezTo>
                  <a:cubicBezTo>
                    <a:pt x="442" y="869"/>
                    <a:pt x="444" y="861"/>
                    <a:pt x="446" y="852"/>
                  </a:cubicBezTo>
                  <a:cubicBezTo>
                    <a:pt x="449" y="837"/>
                    <a:pt x="453" y="822"/>
                    <a:pt x="453" y="806"/>
                  </a:cubicBezTo>
                  <a:cubicBezTo>
                    <a:pt x="453" y="804"/>
                    <a:pt x="451" y="804"/>
                    <a:pt x="451" y="806"/>
                  </a:cubicBezTo>
                  <a:cubicBezTo>
                    <a:pt x="451" y="815"/>
                    <a:pt x="449" y="824"/>
                    <a:pt x="448" y="833"/>
                  </a:cubicBezTo>
                  <a:cubicBezTo>
                    <a:pt x="447" y="824"/>
                    <a:pt x="445" y="815"/>
                    <a:pt x="443" y="806"/>
                  </a:cubicBezTo>
                  <a:cubicBezTo>
                    <a:pt x="440" y="794"/>
                    <a:pt x="439" y="781"/>
                    <a:pt x="436" y="769"/>
                  </a:cubicBezTo>
                  <a:cubicBezTo>
                    <a:pt x="443" y="766"/>
                    <a:pt x="451" y="763"/>
                    <a:pt x="459" y="760"/>
                  </a:cubicBezTo>
                  <a:moveTo>
                    <a:pt x="433" y="770"/>
                  </a:moveTo>
                  <a:cubicBezTo>
                    <a:pt x="436" y="781"/>
                    <a:pt x="437" y="791"/>
                    <a:pt x="439" y="802"/>
                  </a:cubicBezTo>
                  <a:cubicBezTo>
                    <a:pt x="440" y="811"/>
                    <a:pt x="443" y="820"/>
                    <a:pt x="444" y="829"/>
                  </a:cubicBezTo>
                  <a:cubicBezTo>
                    <a:pt x="444" y="829"/>
                    <a:pt x="443" y="830"/>
                    <a:pt x="443" y="830"/>
                  </a:cubicBezTo>
                  <a:cubicBezTo>
                    <a:pt x="444" y="832"/>
                    <a:pt x="444" y="835"/>
                    <a:pt x="445" y="837"/>
                  </a:cubicBezTo>
                  <a:cubicBezTo>
                    <a:pt x="445" y="837"/>
                    <a:pt x="445" y="838"/>
                    <a:pt x="445" y="838"/>
                  </a:cubicBezTo>
                  <a:cubicBezTo>
                    <a:pt x="445" y="838"/>
                    <a:pt x="445" y="838"/>
                    <a:pt x="445" y="838"/>
                  </a:cubicBezTo>
                  <a:cubicBezTo>
                    <a:pt x="445" y="838"/>
                    <a:pt x="446" y="839"/>
                    <a:pt x="446" y="839"/>
                  </a:cubicBezTo>
                  <a:cubicBezTo>
                    <a:pt x="443" y="853"/>
                    <a:pt x="439" y="867"/>
                    <a:pt x="435" y="881"/>
                  </a:cubicBezTo>
                  <a:cubicBezTo>
                    <a:pt x="429" y="886"/>
                    <a:pt x="423" y="891"/>
                    <a:pt x="416" y="896"/>
                  </a:cubicBezTo>
                  <a:cubicBezTo>
                    <a:pt x="422" y="876"/>
                    <a:pt x="425" y="856"/>
                    <a:pt x="425" y="836"/>
                  </a:cubicBezTo>
                  <a:cubicBezTo>
                    <a:pt x="425" y="834"/>
                    <a:pt x="423" y="834"/>
                    <a:pt x="423" y="836"/>
                  </a:cubicBezTo>
                  <a:cubicBezTo>
                    <a:pt x="422" y="857"/>
                    <a:pt x="418" y="878"/>
                    <a:pt x="413" y="899"/>
                  </a:cubicBezTo>
                  <a:cubicBezTo>
                    <a:pt x="407" y="903"/>
                    <a:pt x="401" y="907"/>
                    <a:pt x="396" y="911"/>
                  </a:cubicBezTo>
                  <a:cubicBezTo>
                    <a:pt x="394" y="912"/>
                    <a:pt x="392" y="913"/>
                    <a:pt x="391" y="915"/>
                  </a:cubicBezTo>
                  <a:cubicBezTo>
                    <a:pt x="392" y="910"/>
                    <a:pt x="393" y="905"/>
                    <a:pt x="394" y="901"/>
                  </a:cubicBezTo>
                  <a:cubicBezTo>
                    <a:pt x="395" y="896"/>
                    <a:pt x="396" y="891"/>
                    <a:pt x="397" y="886"/>
                  </a:cubicBezTo>
                  <a:cubicBezTo>
                    <a:pt x="401" y="883"/>
                    <a:pt x="406" y="880"/>
                    <a:pt x="410" y="877"/>
                  </a:cubicBezTo>
                  <a:cubicBezTo>
                    <a:pt x="411" y="876"/>
                    <a:pt x="411" y="875"/>
                    <a:pt x="410" y="875"/>
                  </a:cubicBezTo>
                  <a:cubicBezTo>
                    <a:pt x="405" y="877"/>
                    <a:pt x="401" y="879"/>
                    <a:pt x="397" y="881"/>
                  </a:cubicBezTo>
                  <a:cubicBezTo>
                    <a:pt x="399" y="870"/>
                    <a:pt x="401" y="859"/>
                    <a:pt x="401" y="848"/>
                  </a:cubicBezTo>
                  <a:cubicBezTo>
                    <a:pt x="401" y="846"/>
                    <a:pt x="399" y="846"/>
                    <a:pt x="399" y="848"/>
                  </a:cubicBezTo>
                  <a:cubicBezTo>
                    <a:pt x="398" y="860"/>
                    <a:pt x="396" y="871"/>
                    <a:pt x="394" y="883"/>
                  </a:cubicBezTo>
                  <a:cubicBezTo>
                    <a:pt x="388" y="887"/>
                    <a:pt x="382" y="892"/>
                    <a:pt x="377" y="896"/>
                  </a:cubicBezTo>
                  <a:cubicBezTo>
                    <a:pt x="374" y="898"/>
                    <a:pt x="372" y="900"/>
                    <a:pt x="369" y="901"/>
                  </a:cubicBezTo>
                  <a:cubicBezTo>
                    <a:pt x="374" y="883"/>
                    <a:pt x="377" y="864"/>
                    <a:pt x="377" y="845"/>
                  </a:cubicBezTo>
                  <a:cubicBezTo>
                    <a:pt x="378" y="845"/>
                    <a:pt x="379" y="844"/>
                    <a:pt x="379" y="844"/>
                  </a:cubicBezTo>
                  <a:cubicBezTo>
                    <a:pt x="380" y="848"/>
                    <a:pt x="381" y="853"/>
                    <a:pt x="383" y="856"/>
                  </a:cubicBezTo>
                  <a:cubicBezTo>
                    <a:pt x="384" y="858"/>
                    <a:pt x="386" y="857"/>
                    <a:pt x="386" y="855"/>
                  </a:cubicBezTo>
                  <a:cubicBezTo>
                    <a:pt x="385" y="853"/>
                    <a:pt x="385" y="852"/>
                    <a:pt x="384" y="850"/>
                  </a:cubicBezTo>
                  <a:cubicBezTo>
                    <a:pt x="383" y="848"/>
                    <a:pt x="382" y="845"/>
                    <a:pt x="382" y="843"/>
                  </a:cubicBezTo>
                  <a:cubicBezTo>
                    <a:pt x="391" y="838"/>
                    <a:pt x="401" y="834"/>
                    <a:pt x="410" y="830"/>
                  </a:cubicBezTo>
                  <a:cubicBezTo>
                    <a:pt x="411" y="831"/>
                    <a:pt x="411" y="831"/>
                    <a:pt x="411" y="832"/>
                  </a:cubicBezTo>
                  <a:cubicBezTo>
                    <a:pt x="412" y="832"/>
                    <a:pt x="413" y="832"/>
                    <a:pt x="413" y="831"/>
                  </a:cubicBezTo>
                  <a:cubicBezTo>
                    <a:pt x="413" y="830"/>
                    <a:pt x="413" y="830"/>
                    <a:pt x="413" y="829"/>
                  </a:cubicBezTo>
                  <a:cubicBezTo>
                    <a:pt x="422" y="825"/>
                    <a:pt x="431" y="821"/>
                    <a:pt x="440" y="818"/>
                  </a:cubicBezTo>
                  <a:cubicBezTo>
                    <a:pt x="440" y="817"/>
                    <a:pt x="440" y="815"/>
                    <a:pt x="439" y="814"/>
                  </a:cubicBezTo>
                  <a:cubicBezTo>
                    <a:pt x="435" y="815"/>
                    <a:pt x="430" y="815"/>
                    <a:pt x="426" y="817"/>
                  </a:cubicBezTo>
                  <a:cubicBezTo>
                    <a:pt x="422" y="818"/>
                    <a:pt x="417" y="819"/>
                    <a:pt x="413" y="821"/>
                  </a:cubicBezTo>
                  <a:cubicBezTo>
                    <a:pt x="413" y="807"/>
                    <a:pt x="411" y="792"/>
                    <a:pt x="408" y="779"/>
                  </a:cubicBezTo>
                  <a:cubicBezTo>
                    <a:pt x="416" y="777"/>
                    <a:pt x="424" y="774"/>
                    <a:pt x="433" y="770"/>
                  </a:cubicBezTo>
                  <a:moveTo>
                    <a:pt x="405" y="780"/>
                  </a:moveTo>
                  <a:cubicBezTo>
                    <a:pt x="407" y="789"/>
                    <a:pt x="408" y="799"/>
                    <a:pt x="409" y="808"/>
                  </a:cubicBezTo>
                  <a:cubicBezTo>
                    <a:pt x="409" y="812"/>
                    <a:pt x="410" y="817"/>
                    <a:pt x="410" y="822"/>
                  </a:cubicBezTo>
                  <a:cubicBezTo>
                    <a:pt x="400" y="825"/>
                    <a:pt x="390" y="828"/>
                    <a:pt x="381" y="832"/>
                  </a:cubicBezTo>
                  <a:cubicBezTo>
                    <a:pt x="380" y="829"/>
                    <a:pt x="380" y="826"/>
                    <a:pt x="380" y="824"/>
                  </a:cubicBezTo>
                  <a:cubicBezTo>
                    <a:pt x="383" y="823"/>
                    <a:pt x="386" y="821"/>
                    <a:pt x="390" y="820"/>
                  </a:cubicBezTo>
                  <a:cubicBezTo>
                    <a:pt x="389" y="819"/>
                    <a:pt x="389" y="818"/>
                    <a:pt x="389" y="817"/>
                  </a:cubicBezTo>
                  <a:cubicBezTo>
                    <a:pt x="385" y="818"/>
                    <a:pt x="382" y="819"/>
                    <a:pt x="379" y="820"/>
                  </a:cubicBezTo>
                  <a:cubicBezTo>
                    <a:pt x="378" y="811"/>
                    <a:pt x="377" y="802"/>
                    <a:pt x="375" y="792"/>
                  </a:cubicBezTo>
                  <a:cubicBezTo>
                    <a:pt x="375" y="792"/>
                    <a:pt x="375" y="791"/>
                    <a:pt x="375" y="791"/>
                  </a:cubicBezTo>
                  <a:cubicBezTo>
                    <a:pt x="385" y="787"/>
                    <a:pt x="395" y="784"/>
                    <a:pt x="405" y="780"/>
                  </a:cubicBezTo>
                  <a:moveTo>
                    <a:pt x="352" y="799"/>
                  </a:moveTo>
                  <a:cubicBezTo>
                    <a:pt x="359" y="796"/>
                    <a:pt x="366" y="794"/>
                    <a:pt x="373" y="792"/>
                  </a:cubicBezTo>
                  <a:cubicBezTo>
                    <a:pt x="373" y="794"/>
                    <a:pt x="373" y="796"/>
                    <a:pt x="374" y="798"/>
                  </a:cubicBezTo>
                  <a:cubicBezTo>
                    <a:pt x="375" y="806"/>
                    <a:pt x="375" y="813"/>
                    <a:pt x="376" y="821"/>
                  </a:cubicBezTo>
                  <a:cubicBezTo>
                    <a:pt x="368" y="824"/>
                    <a:pt x="360" y="827"/>
                    <a:pt x="352" y="830"/>
                  </a:cubicBezTo>
                  <a:cubicBezTo>
                    <a:pt x="349" y="821"/>
                    <a:pt x="348" y="813"/>
                    <a:pt x="347" y="804"/>
                  </a:cubicBezTo>
                  <a:cubicBezTo>
                    <a:pt x="347" y="803"/>
                    <a:pt x="347" y="802"/>
                    <a:pt x="347" y="801"/>
                  </a:cubicBezTo>
                  <a:cubicBezTo>
                    <a:pt x="349" y="800"/>
                    <a:pt x="351" y="800"/>
                    <a:pt x="352" y="799"/>
                  </a:cubicBezTo>
                  <a:moveTo>
                    <a:pt x="346" y="816"/>
                  </a:moveTo>
                  <a:cubicBezTo>
                    <a:pt x="347" y="821"/>
                    <a:pt x="348" y="826"/>
                    <a:pt x="349" y="831"/>
                  </a:cubicBezTo>
                  <a:cubicBezTo>
                    <a:pt x="341" y="834"/>
                    <a:pt x="332" y="838"/>
                    <a:pt x="323" y="842"/>
                  </a:cubicBezTo>
                  <a:cubicBezTo>
                    <a:pt x="321" y="833"/>
                    <a:pt x="319" y="823"/>
                    <a:pt x="317" y="814"/>
                  </a:cubicBezTo>
                  <a:cubicBezTo>
                    <a:pt x="326" y="810"/>
                    <a:pt x="335" y="806"/>
                    <a:pt x="344" y="802"/>
                  </a:cubicBezTo>
                  <a:cubicBezTo>
                    <a:pt x="345" y="807"/>
                    <a:pt x="346" y="811"/>
                    <a:pt x="346" y="816"/>
                  </a:cubicBezTo>
                  <a:moveTo>
                    <a:pt x="314" y="815"/>
                  </a:moveTo>
                  <a:cubicBezTo>
                    <a:pt x="314" y="816"/>
                    <a:pt x="314" y="816"/>
                    <a:pt x="314" y="817"/>
                  </a:cubicBezTo>
                  <a:cubicBezTo>
                    <a:pt x="316" y="826"/>
                    <a:pt x="319" y="835"/>
                    <a:pt x="321" y="844"/>
                  </a:cubicBezTo>
                  <a:cubicBezTo>
                    <a:pt x="315" y="846"/>
                    <a:pt x="310" y="849"/>
                    <a:pt x="305" y="851"/>
                  </a:cubicBezTo>
                  <a:cubicBezTo>
                    <a:pt x="304" y="846"/>
                    <a:pt x="303" y="841"/>
                    <a:pt x="302" y="836"/>
                  </a:cubicBezTo>
                  <a:cubicBezTo>
                    <a:pt x="301" y="831"/>
                    <a:pt x="300" y="826"/>
                    <a:pt x="298" y="822"/>
                  </a:cubicBezTo>
                  <a:cubicBezTo>
                    <a:pt x="303" y="819"/>
                    <a:pt x="309" y="817"/>
                    <a:pt x="314" y="815"/>
                  </a:cubicBezTo>
                  <a:moveTo>
                    <a:pt x="300" y="840"/>
                  </a:moveTo>
                  <a:cubicBezTo>
                    <a:pt x="301" y="844"/>
                    <a:pt x="301" y="848"/>
                    <a:pt x="302" y="853"/>
                  </a:cubicBezTo>
                  <a:cubicBezTo>
                    <a:pt x="299" y="854"/>
                    <a:pt x="297" y="855"/>
                    <a:pt x="294" y="857"/>
                  </a:cubicBezTo>
                  <a:cubicBezTo>
                    <a:pt x="294" y="858"/>
                    <a:pt x="295" y="858"/>
                    <a:pt x="295" y="859"/>
                  </a:cubicBezTo>
                  <a:cubicBezTo>
                    <a:pt x="298" y="858"/>
                    <a:pt x="300" y="857"/>
                    <a:pt x="302" y="856"/>
                  </a:cubicBezTo>
                  <a:cubicBezTo>
                    <a:pt x="303" y="860"/>
                    <a:pt x="303" y="864"/>
                    <a:pt x="304" y="868"/>
                  </a:cubicBezTo>
                  <a:cubicBezTo>
                    <a:pt x="299" y="870"/>
                    <a:pt x="295" y="873"/>
                    <a:pt x="291" y="875"/>
                  </a:cubicBezTo>
                  <a:cubicBezTo>
                    <a:pt x="287" y="877"/>
                    <a:pt x="283" y="879"/>
                    <a:pt x="279" y="881"/>
                  </a:cubicBezTo>
                  <a:cubicBezTo>
                    <a:pt x="278" y="877"/>
                    <a:pt x="277" y="873"/>
                    <a:pt x="277" y="869"/>
                  </a:cubicBezTo>
                  <a:cubicBezTo>
                    <a:pt x="274" y="858"/>
                    <a:pt x="273" y="847"/>
                    <a:pt x="270" y="836"/>
                  </a:cubicBezTo>
                  <a:cubicBezTo>
                    <a:pt x="278" y="832"/>
                    <a:pt x="287" y="827"/>
                    <a:pt x="296" y="823"/>
                  </a:cubicBezTo>
                  <a:cubicBezTo>
                    <a:pt x="297" y="829"/>
                    <a:pt x="299" y="834"/>
                    <a:pt x="300" y="840"/>
                  </a:cubicBezTo>
                  <a:moveTo>
                    <a:pt x="262" y="840"/>
                  </a:moveTo>
                  <a:cubicBezTo>
                    <a:pt x="264" y="839"/>
                    <a:pt x="266" y="838"/>
                    <a:pt x="268" y="837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72" y="852"/>
                    <a:pt x="273" y="867"/>
                    <a:pt x="276" y="881"/>
                  </a:cubicBezTo>
                  <a:cubicBezTo>
                    <a:pt x="276" y="881"/>
                    <a:pt x="276" y="882"/>
                    <a:pt x="277" y="882"/>
                  </a:cubicBezTo>
                  <a:cubicBezTo>
                    <a:pt x="269" y="886"/>
                    <a:pt x="261" y="890"/>
                    <a:pt x="254" y="894"/>
                  </a:cubicBezTo>
                  <a:cubicBezTo>
                    <a:pt x="254" y="888"/>
                    <a:pt x="255" y="882"/>
                    <a:pt x="255" y="876"/>
                  </a:cubicBezTo>
                  <a:cubicBezTo>
                    <a:pt x="255" y="875"/>
                    <a:pt x="253" y="875"/>
                    <a:pt x="253" y="876"/>
                  </a:cubicBezTo>
                  <a:cubicBezTo>
                    <a:pt x="253" y="881"/>
                    <a:pt x="252" y="886"/>
                    <a:pt x="251" y="891"/>
                  </a:cubicBezTo>
                  <a:cubicBezTo>
                    <a:pt x="251" y="888"/>
                    <a:pt x="250" y="885"/>
                    <a:pt x="249" y="882"/>
                  </a:cubicBezTo>
                  <a:cubicBezTo>
                    <a:pt x="247" y="871"/>
                    <a:pt x="245" y="861"/>
                    <a:pt x="243" y="850"/>
                  </a:cubicBezTo>
                  <a:cubicBezTo>
                    <a:pt x="249" y="847"/>
                    <a:pt x="255" y="844"/>
                    <a:pt x="262" y="840"/>
                  </a:cubicBezTo>
                  <a:moveTo>
                    <a:pt x="240" y="851"/>
                  </a:moveTo>
                  <a:cubicBezTo>
                    <a:pt x="242" y="860"/>
                    <a:pt x="243" y="868"/>
                    <a:pt x="245" y="877"/>
                  </a:cubicBezTo>
                  <a:cubicBezTo>
                    <a:pt x="247" y="884"/>
                    <a:pt x="248" y="890"/>
                    <a:pt x="249" y="897"/>
                  </a:cubicBezTo>
                  <a:cubicBezTo>
                    <a:pt x="242" y="901"/>
                    <a:pt x="234" y="905"/>
                    <a:pt x="227" y="909"/>
                  </a:cubicBezTo>
                  <a:cubicBezTo>
                    <a:pt x="227" y="905"/>
                    <a:pt x="227" y="902"/>
                    <a:pt x="226" y="898"/>
                  </a:cubicBezTo>
                  <a:cubicBezTo>
                    <a:pt x="226" y="898"/>
                    <a:pt x="226" y="898"/>
                    <a:pt x="226" y="898"/>
                  </a:cubicBezTo>
                  <a:cubicBezTo>
                    <a:pt x="225" y="902"/>
                    <a:pt x="225" y="906"/>
                    <a:pt x="225" y="910"/>
                  </a:cubicBezTo>
                  <a:cubicBezTo>
                    <a:pt x="224" y="910"/>
                    <a:pt x="222" y="911"/>
                    <a:pt x="221" y="912"/>
                  </a:cubicBezTo>
                  <a:cubicBezTo>
                    <a:pt x="221" y="912"/>
                    <a:pt x="221" y="911"/>
                    <a:pt x="221" y="911"/>
                  </a:cubicBezTo>
                  <a:cubicBezTo>
                    <a:pt x="219" y="901"/>
                    <a:pt x="217" y="890"/>
                    <a:pt x="216" y="880"/>
                  </a:cubicBezTo>
                  <a:cubicBezTo>
                    <a:pt x="215" y="874"/>
                    <a:pt x="214" y="869"/>
                    <a:pt x="213" y="863"/>
                  </a:cubicBezTo>
                  <a:cubicBezTo>
                    <a:pt x="222" y="859"/>
                    <a:pt x="231" y="855"/>
                    <a:pt x="240" y="851"/>
                  </a:cubicBezTo>
                  <a:moveTo>
                    <a:pt x="188" y="874"/>
                  </a:moveTo>
                  <a:cubicBezTo>
                    <a:pt x="195" y="871"/>
                    <a:pt x="203" y="868"/>
                    <a:pt x="210" y="864"/>
                  </a:cubicBezTo>
                  <a:cubicBezTo>
                    <a:pt x="211" y="870"/>
                    <a:pt x="212" y="875"/>
                    <a:pt x="213" y="881"/>
                  </a:cubicBezTo>
                  <a:cubicBezTo>
                    <a:pt x="214" y="891"/>
                    <a:pt x="216" y="901"/>
                    <a:pt x="218" y="912"/>
                  </a:cubicBezTo>
                  <a:cubicBezTo>
                    <a:pt x="218" y="912"/>
                    <a:pt x="218" y="913"/>
                    <a:pt x="218" y="914"/>
                  </a:cubicBezTo>
                  <a:cubicBezTo>
                    <a:pt x="214" y="915"/>
                    <a:pt x="211" y="917"/>
                    <a:pt x="207" y="919"/>
                  </a:cubicBezTo>
                  <a:cubicBezTo>
                    <a:pt x="207" y="914"/>
                    <a:pt x="207" y="908"/>
                    <a:pt x="207" y="902"/>
                  </a:cubicBezTo>
                  <a:cubicBezTo>
                    <a:pt x="207" y="901"/>
                    <a:pt x="205" y="901"/>
                    <a:pt x="205" y="902"/>
                  </a:cubicBezTo>
                  <a:cubicBezTo>
                    <a:pt x="205" y="908"/>
                    <a:pt x="205" y="915"/>
                    <a:pt x="204" y="921"/>
                  </a:cubicBezTo>
                  <a:cubicBezTo>
                    <a:pt x="202" y="922"/>
                    <a:pt x="199" y="924"/>
                    <a:pt x="196" y="925"/>
                  </a:cubicBezTo>
                  <a:cubicBezTo>
                    <a:pt x="194" y="914"/>
                    <a:pt x="193" y="902"/>
                    <a:pt x="190" y="891"/>
                  </a:cubicBezTo>
                  <a:cubicBezTo>
                    <a:pt x="189" y="885"/>
                    <a:pt x="188" y="880"/>
                    <a:pt x="187" y="874"/>
                  </a:cubicBezTo>
                  <a:cubicBezTo>
                    <a:pt x="187" y="874"/>
                    <a:pt x="187" y="874"/>
                    <a:pt x="188" y="874"/>
                  </a:cubicBezTo>
                  <a:moveTo>
                    <a:pt x="185" y="875"/>
                  </a:moveTo>
                  <a:cubicBezTo>
                    <a:pt x="186" y="881"/>
                    <a:pt x="187" y="887"/>
                    <a:pt x="188" y="893"/>
                  </a:cubicBezTo>
                  <a:cubicBezTo>
                    <a:pt x="190" y="905"/>
                    <a:pt x="192" y="915"/>
                    <a:pt x="194" y="926"/>
                  </a:cubicBezTo>
                  <a:cubicBezTo>
                    <a:pt x="193" y="927"/>
                    <a:pt x="191" y="928"/>
                    <a:pt x="190" y="928"/>
                  </a:cubicBezTo>
                  <a:cubicBezTo>
                    <a:pt x="188" y="929"/>
                    <a:pt x="187" y="931"/>
                    <a:pt x="185" y="932"/>
                  </a:cubicBezTo>
                  <a:cubicBezTo>
                    <a:pt x="185" y="926"/>
                    <a:pt x="185" y="920"/>
                    <a:pt x="185" y="914"/>
                  </a:cubicBezTo>
                  <a:cubicBezTo>
                    <a:pt x="185" y="912"/>
                    <a:pt x="183" y="912"/>
                    <a:pt x="183" y="914"/>
                  </a:cubicBezTo>
                  <a:cubicBezTo>
                    <a:pt x="183" y="928"/>
                    <a:pt x="182" y="943"/>
                    <a:pt x="180" y="958"/>
                  </a:cubicBezTo>
                  <a:cubicBezTo>
                    <a:pt x="179" y="955"/>
                    <a:pt x="178" y="952"/>
                    <a:pt x="177" y="949"/>
                  </a:cubicBezTo>
                  <a:cubicBezTo>
                    <a:pt x="174" y="941"/>
                    <a:pt x="169" y="935"/>
                    <a:pt x="163" y="931"/>
                  </a:cubicBezTo>
                  <a:cubicBezTo>
                    <a:pt x="161" y="918"/>
                    <a:pt x="161" y="904"/>
                    <a:pt x="159" y="891"/>
                  </a:cubicBezTo>
                  <a:cubicBezTo>
                    <a:pt x="159" y="889"/>
                    <a:pt x="159" y="887"/>
                    <a:pt x="159" y="885"/>
                  </a:cubicBezTo>
                  <a:cubicBezTo>
                    <a:pt x="168" y="882"/>
                    <a:pt x="176" y="879"/>
                    <a:pt x="185" y="875"/>
                  </a:cubicBezTo>
                  <a:moveTo>
                    <a:pt x="137" y="894"/>
                  </a:moveTo>
                  <a:cubicBezTo>
                    <a:pt x="143" y="891"/>
                    <a:pt x="150" y="889"/>
                    <a:pt x="157" y="886"/>
                  </a:cubicBezTo>
                  <a:cubicBezTo>
                    <a:pt x="157" y="891"/>
                    <a:pt x="158" y="897"/>
                    <a:pt x="158" y="902"/>
                  </a:cubicBezTo>
                  <a:cubicBezTo>
                    <a:pt x="159" y="911"/>
                    <a:pt x="159" y="920"/>
                    <a:pt x="161" y="929"/>
                  </a:cubicBezTo>
                  <a:cubicBezTo>
                    <a:pt x="156" y="927"/>
                    <a:pt x="152" y="925"/>
                    <a:pt x="147" y="925"/>
                  </a:cubicBezTo>
                  <a:cubicBezTo>
                    <a:pt x="145" y="925"/>
                    <a:pt x="142" y="925"/>
                    <a:pt x="140" y="925"/>
                  </a:cubicBezTo>
                  <a:cubicBezTo>
                    <a:pt x="138" y="916"/>
                    <a:pt x="135" y="907"/>
                    <a:pt x="134" y="898"/>
                  </a:cubicBezTo>
                  <a:cubicBezTo>
                    <a:pt x="134" y="897"/>
                    <a:pt x="134" y="896"/>
                    <a:pt x="133" y="895"/>
                  </a:cubicBezTo>
                  <a:cubicBezTo>
                    <a:pt x="135" y="895"/>
                    <a:pt x="136" y="894"/>
                    <a:pt x="137" y="894"/>
                  </a:cubicBezTo>
                  <a:moveTo>
                    <a:pt x="131" y="896"/>
                  </a:moveTo>
                  <a:cubicBezTo>
                    <a:pt x="131" y="898"/>
                    <a:pt x="131" y="899"/>
                    <a:pt x="132" y="900"/>
                  </a:cubicBezTo>
                  <a:cubicBezTo>
                    <a:pt x="133" y="909"/>
                    <a:pt x="135" y="917"/>
                    <a:pt x="137" y="925"/>
                  </a:cubicBezTo>
                  <a:cubicBezTo>
                    <a:pt x="129" y="926"/>
                    <a:pt x="120" y="928"/>
                    <a:pt x="113" y="932"/>
                  </a:cubicBezTo>
                  <a:cubicBezTo>
                    <a:pt x="113" y="931"/>
                    <a:pt x="112" y="930"/>
                    <a:pt x="112" y="929"/>
                  </a:cubicBezTo>
                  <a:cubicBezTo>
                    <a:pt x="111" y="922"/>
                    <a:pt x="110" y="914"/>
                    <a:pt x="109" y="906"/>
                  </a:cubicBezTo>
                  <a:cubicBezTo>
                    <a:pt x="117" y="902"/>
                    <a:pt x="124" y="899"/>
                    <a:pt x="131" y="896"/>
                  </a:cubicBezTo>
                  <a:moveTo>
                    <a:pt x="89" y="914"/>
                  </a:moveTo>
                  <a:cubicBezTo>
                    <a:pt x="95" y="912"/>
                    <a:pt x="101" y="909"/>
                    <a:pt x="107" y="907"/>
                  </a:cubicBezTo>
                  <a:cubicBezTo>
                    <a:pt x="108" y="913"/>
                    <a:pt x="108" y="920"/>
                    <a:pt x="109" y="927"/>
                  </a:cubicBezTo>
                  <a:cubicBezTo>
                    <a:pt x="110" y="929"/>
                    <a:pt x="110" y="931"/>
                    <a:pt x="110" y="933"/>
                  </a:cubicBezTo>
                  <a:cubicBezTo>
                    <a:pt x="104" y="937"/>
                    <a:pt x="98" y="941"/>
                    <a:pt x="93" y="947"/>
                  </a:cubicBezTo>
                  <a:cubicBezTo>
                    <a:pt x="92" y="937"/>
                    <a:pt x="90" y="926"/>
                    <a:pt x="89" y="916"/>
                  </a:cubicBezTo>
                  <a:cubicBezTo>
                    <a:pt x="89" y="915"/>
                    <a:pt x="89" y="915"/>
                    <a:pt x="89" y="915"/>
                  </a:cubicBezTo>
                  <a:cubicBezTo>
                    <a:pt x="89" y="914"/>
                    <a:pt x="89" y="914"/>
                    <a:pt x="89" y="914"/>
                  </a:cubicBezTo>
                  <a:moveTo>
                    <a:pt x="87" y="918"/>
                  </a:moveTo>
                  <a:cubicBezTo>
                    <a:pt x="88" y="929"/>
                    <a:pt x="89" y="939"/>
                    <a:pt x="90" y="950"/>
                  </a:cubicBezTo>
                  <a:cubicBezTo>
                    <a:pt x="89" y="952"/>
                    <a:pt x="88" y="953"/>
                    <a:pt x="87" y="955"/>
                  </a:cubicBezTo>
                  <a:cubicBezTo>
                    <a:pt x="85" y="957"/>
                    <a:pt x="83" y="960"/>
                    <a:pt x="80" y="961"/>
                  </a:cubicBezTo>
                  <a:cubicBezTo>
                    <a:pt x="77" y="963"/>
                    <a:pt x="73" y="964"/>
                    <a:pt x="70" y="965"/>
                  </a:cubicBezTo>
                  <a:cubicBezTo>
                    <a:pt x="70" y="964"/>
                    <a:pt x="70" y="963"/>
                    <a:pt x="70" y="961"/>
                  </a:cubicBezTo>
                  <a:cubicBezTo>
                    <a:pt x="69" y="948"/>
                    <a:pt x="69" y="936"/>
                    <a:pt x="68" y="923"/>
                  </a:cubicBezTo>
                  <a:cubicBezTo>
                    <a:pt x="74" y="921"/>
                    <a:pt x="80" y="918"/>
                    <a:pt x="86" y="915"/>
                  </a:cubicBezTo>
                  <a:cubicBezTo>
                    <a:pt x="87" y="916"/>
                    <a:pt x="87" y="917"/>
                    <a:pt x="87" y="918"/>
                  </a:cubicBezTo>
                  <a:moveTo>
                    <a:pt x="43" y="976"/>
                  </a:moveTo>
                  <a:cubicBezTo>
                    <a:pt x="43" y="962"/>
                    <a:pt x="43" y="948"/>
                    <a:pt x="43" y="934"/>
                  </a:cubicBezTo>
                  <a:cubicBezTo>
                    <a:pt x="51" y="931"/>
                    <a:pt x="58" y="928"/>
                    <a:pt x="65" y="924"/>
                  </a:cubicBezTo>
                  <a:cubicBezTo>
                    <a:pt x="66" y="938"/>
                    <a:pt x="66" y="952"/>
                    <a:pt x="67" y="965"/>
                  </a:cubicBezTo>
                  <a:cubicBezTo>
                    <a:pt x="67" y="966"/>
                    <a:pt x="67" y="966"/>
                    <a:pt x="67" y="967"/>
                  </a:cubicBezTo>
                  <a:cubicBezTo>
                    <a:pt x="59" y="970"/>
                    <a:pt x="51" y="973"/>
                    <a:pt x="43" y="976"/>
                  </a:cubicBezTo>
                  <a:moveTo>
                    <a:pt x="56" y="1039"/>
                  </a:moveTo>
                  <a:cubicBezTo>
                    <a:pt x="60" y="1020"/>
                    <a:pt x="63" y="999"/>
                    <a:pt x="59" y="980"/>
                  </a:cubicBezTo>
                  <a:cubicBezTo>
                    <a:pt x="62" y="979"/>
                    <a:pt x="65" y="977"/>
                    <a:pt x="68" y="976"/>
                  </a:cubicBezTo>
                  <a:cubicBezTo>
                    <a:pt x="68" y="979"/>
                    <a:pt x="68" y="983"/>
                    <a:pt x="68" y="987"/>
                  </a:cubicBezTo>
                  <a:cubicBezTo>
                    <a:pt x="69" y="993"/>
                    <a:pt x="69" y="998"/>
                    <a:pt x="71" y="1004"/>
                  </a:cubicBezTo>
                  <a:cubicBezTo>
                    <a:pt x="71" y="1005"/>
                    <a:pt x="73" y="1005"/>
                    <a:pt x="73" y="1004"/>
                  </a:cubicBezTo>
                  <a:cubicBezTo>
                    <a:pt x="71" y="1017"/>
                    <a:pt x="69" y="1031"/>
                    <a:pt x="66" y="1044"/>
                  </a:cubicBezTo>
                  <a:cubicBezTo>
                    <a:pt x="61" y="1050"/>
                    <a:pt x="56" y="1056"/>
                    <a:pt x="50" y="1062"/>
                  </a:cubicBezTo>
                  <a:cubicBezTo>
                    <a:pt x="53" y="1054"/>
                    <a:pt x="55" y="1047"/>
                    <a:pt x="56" y="1039"/>
                  </a:cubicBezTo>
                  <a:moveTo>
                    <a:pt x="42" y="1105"/>
                  </a:moveTo>
                  <a:cubicBezTo>
                    <a:pt x="40" y="1106"/>
                    <a:pt x="38" y="1107"/>
                    <a:pt x="37" y="1108"/>
                  </a:cubicBezTo>
                  <a:cubicBezTo>
                    <a:pt x="37" y="1107"/>
                    <a:pt x="38" y="1106"/>
                    <a:pt x="38" y="1105"/>
                  </a:cubicBezTo>
                  <a:cubicBezTo>
                    <a:pt x="41" y="1094"/>
                    <a:pt x="44" y="1082"/>
                    <a:pt x="47" y="1071"/>
                  </a:cubicBezTo>
                  <a:cubicBezTo>
                    <a:pt x="47" y="1071"/>
                    <a:pt x="48" y="1070"/>
                    <a:pt x="48" y="1070"/>
                  </a:cubicBezTo>
                  <a:cubicBezTo>
                    <a:pt x="53" y="1063"/>
                    <a:pt x="59" y="1057"/>
                    <a:pt x="65" y="1050"/>
                  </a:cubicBezTo>
                  <a:cubicBezTo>
                    <a:pt x="65" y="1051"/>
                    <a:pt x="64" y="1053"/>
                    <a:pt x="64" y="1054"/>
                  </a:cubicBezTo>
                  <a:cubicBezTo>
                    <a:pt x="61" y="1067"/>
                    <a:pt x="57" y="1080"/>
                    <a:pt x="54" y="1093"/>
                  </a:cubicBezTo>
                  <a:cubicBezTo>
                    <a:pt x="54" y="1094"/>
                    <a:pt x="53" y="1096"/>
                    <a:pt x="53" y="1098"/>
                  </a:cubicBezTo>
                  <a:cubicBezTo>
                    <a:pt x="50" y="1100"/>
                    <a:pt x="46" y="1103"/>
                    <a:pt x="42" y="1105"/>
                  </a:cubicBezTo>
                  <a:moveTo>
                    <a:pt x="55" y="1105"/>
                  </a:moveTo>
                  <a:cubicBezTo>
                    <a:pt x="55" y="1103"/>
                    <a:pt x="56" y="1100"/>
                    <a:pt x="56" y="1098"/>
                  </a:cubicBezTo>
                  <a:cubicBezTo>
                    <a:pt x="60" y="1095"/>
                    <a:pt x="64" y="1091"/>
                    <a:pt x="67" y="1088"/>
                  </a:cubicBezTo>
                  <a:cubicBezTo>
                    <a:pt x="69" y="1087"/>
                    <a:pt x="70" y="1086"/>
                    <a:pt x="71" y="1084"/>
                  </a:cubicBezTo>
                  <a:cubicBezTo>
                    <a:pt x="70" y="1087"/>
                    <a:pt x="70" y="1089"/>
                    <a:pt x="69" y="1091"/>
                  </a:cubicBezTo>
                  <a:cubicBezTo>
                    <a:pt x="67" y="1098"/>
                    <a:pt x="64" y="1105"/>
                    <a:pt x="61" y="1112"/>
                  </a:cubicBezTo>
                  <a:cubicBezTo>
                    <a:pt x="60" y="1114"/>
                    <a:pt x="59" y="1116"/>
                    <a:pt x="58" y="1118"/>
                  </a:cubicBezTo>
                  <a:cubicBezTo>
                    <a:pt x="57" y="1118"/>
                    <a:pt x="56" y="1119"/>
                    <a:pt x="55" y="1120"/>
                  </a:cubicBezTo>
                  <a:cubicBezTo>
                    <a:pt x="54" y="1119"/>
                    <a:pt x="53" y="1119"/>
                    <a:pt x="53" y="1120"/>
                  </a:cubicBezTo>
                  <a:cubicBezTo>
                    <a:pt x="53" y="1120"/>
                    <a:pt x="53" y="1120"/>
                    <a:pt x="53" y="1121"/>
                  </a:cubicBezTo>
                  <a:cubicBezTo>
                    <a:pt x="52" y="1121"/>
                    <a:pt x="51" y="1122"/>
                    <a:pt x="50" y="1122"/>
                  </a:cubicBezTo>
                  <a:cubicBezTo>
                    <a:pt x="49" y="1123"/>
                    <a:pt x="47" y="1123"/>
                    <a:pt x="46" y="1124"/>
                  </a:cubicBezTo>
                  <a:cubicBezTo>
                    <a:pt x="50" y="1119"/>
                    <a:pt x="52" y="1111"/>
                    <a:pt x="55" y="1105"/>
                  </a:cubicBezTo>
                  <a:moveTo>
                    <a:pt x="88" y="1114"/>
                  </a:moveTo>
                  <a:cubicBezTo>
                    <a:pt x="89" y="1112"/>
                    <a:pt x="89" y="1110"/>
                    <a:pt x="89" y="1109"/>
                  </a:cubicBezTo>
                  <a:cubicBezTo>
                    <a:pt x="94" y="1106"/>
                    <a:pt x="98" y="1103"/>
                    <a:pt x="102" y="1100"/>
                  </a:cubicBezTo>
                  <a:cubicBezTo>
                    <a:pt x="100" y="1104"/>
                    <a:pt x="99" y="1108"/>
                    <a:pt x="98" y="1113"/>
                  </a:cubicBezTo>
                  <a:cubicBezTo>
                    <a:pt x="98" y="1113"/>
                    <a:pt x="98" y="1114"/>
                    <a:pt x="97" y="1115"/>
                  </a:cubicBezTo>
                  <a:cubicBezTo>
                    <a:pt x="95" y="1115"/>
                    <a:pt x="93" y="1115"/>
                    <a:pt x="91" y="1114"/>
                  </a:cubicBezTo>
                  <a:cubicBezTo>
                    <a:pt x="91" y="1114"/>
                    <a:pt x="91" y="1113"/>
                    <a:pt x="90" y="1112"/>
                  </a:cubicBezTo>
                  <a:cubicBezTo>
                    <a:pt x="90" y="1111"/>
                    <a:pt x="90" y="1111"/>
                    <a:pt x="90" y="1112"/>
                  </a:cubicBezTo>
                  <a:cubicBezTo>
                    <a:pt x="89" y="1113"/>
                    <a:pt x="89" y="1113"/>
                    <a:pt x="89" y="1114"/>
                  </a:cubicBezTo>
                  <a:cubicBezTo>
                    <a:pt x="89" y="1114"/>
                    <a:pt x="89" y="1114"/>
                    <a:pt x="88" y="1114"/>
                  </a:cubicBezTo>
                  <a:moveTo>
                    <a:pt x="101" y="1115"/>
                  </a:moveTo>
                  <a:cubicBezTo>
                    <a:pt x="102" y="1110"/>
                    <a:pt x="103" y="1105"/>
                    <a:pt x="105" y="1101"/>
                  </a:cubicBezTo>
                  <a:cubicBezTo>
                    <a:pt x="105" y="1099"/>
                    <a:pt x="106" y="1098"/>
                    <a:pt x="107" y="1096"/>
                  </a:cubicBezTo>
                  <a:cubicBezTo>
                    <a:pt x="107" y="1096"/>
                    <a:pt x="107" y="1095"/>
                    <a:pt x="108" y="1095"/>
                  </a:cubicBezTo>
                  <a:cubicBezTo>
                    <a:pt x="117" y="1088"/>
                    <a:pt x="126" y="1080"/>
                    <a:pt x="135" y="1072"/>
                  </a:cubicBezTo>
                  <a:cubicBezTo>
                    <a:pt x="133" y="1078"/>
                    <a:pt x="131" y="1084"/>
                    <a:pt x="129" y="1090"/>
                  </a:cubicBezTo>
                  <a:cubicBezTo>
                    <a:pt x="128" y="1086"/>
                    <a:pt x="129" y="1083"/>
                    <a:pt x="129" y="1082"/>
                  </a:cubicBezTo>
                  <a:cubicBezTo>
                    <a:pt x="129" y="1081"/>
                    <a:pt x="127" y="1081"/>
                    <a:pt x="127" y="1082"/>
                  </a:cubicBezTo>
                  <a:cubicBezTo>
                    <a:pt x="127" y="1085"/>
                    <a:pt x="127" y="1089"/>
                    <a:pt x="127" y="1093"/>
                  </a:cubicBezTo>
                  <a:cubicBezTo>
                    <a:pt x="127" y="1094"/>
                    <a:pt x="126" y="1095"/>
                    <a:pt x="126" y="1096"/>
                  </a:cubicBezTo>
                  <a:cubicBezTo>
                    <a:pt x="125" y="1097"/>
                    <a:pt x="124" y="1097"/>
                    <a:pt x="122" y="1098"/>
                  </a:cubicBezTo>
                  <a:cubicBezTo>
                    <a:pt x="122" y="1094"/>
                    <a:pt x="121" y="1091"/>
                    <a:pt x="118" y="1088"/>
                  </a:cubicBezTo>
                  <a:cubicBezTo>
                    <a:pt x="118" y="1087"/>
                    <a:pt x="117" y="1088"/>
                    <a:pt x="118" y="1088"/>
                  </a:cubicBezTo>
                  <a:cubicBezTo>
                    <a:pt x="119" y="1091"/>
                    <a:pt x="120" y="1096"/>
                    <a:pt x="121" y="1100"/>
                  </a:cubicBezTo>
                  <a:cubicBezTo>
                    <a:pt x="119" y="1101"/>
                    <a:pt x="117" y="1102"/>
                    <a:pt x="115" y="1103"/>
                  </a:cubicBezTo>
                  <a:cubicBezTo>
                    <a:pt x="114" y="1104"/>
                    <a:pt x="115" y="1106"/>
                    <a:pt x="117" y="1105"/>
                  </a:cubicBezTo>
                  <a:cubicBezTo>
                    <a:pt x="118" y="1104"/>
                    <a:pt x="119" y="1103"/>
                    <a:pt x="121" y="1102"/>
                  </a:cubicBezTo>
                  <a:cubicBezTo>
                    <a:pt x="121" y="1103"/>
                    <a:pt x="121" y="1104"/>
                    <a:pt x="120" y="1105"/>
                  </a:cubicBezTo>
                  <a:cubicBezTo>
                    <a:pt x="120" y="1106"/>
                    <a:pt x="121" y="1107"/>
                    <a:pt x="122" y="1107"/>
                  </a:cubicBezTo>
                  <a:cubicBezTo>
                    <a:pt x="116" y="1111"/>
                    <a:pt x="109" y="1115"/>
                    <a:pt x="101" y="1115"/>
                  </a:cubicBezTo>
                  <a:moveTo>
                    <a:pt x="123" y="1100"/>
                  </a:move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1"/>
                  </a:cubicBezTo>
                  <a:cubicBezTo>
                    <a:pt x="123" y="1101"/>
                    <a:pt x="123" y="1101"/>
                    <a:pt x="123" y="1100"/>
                  </a:cubicBezTo>
                  <a:moveTo>
                    <a:pt x="125" y="1104"/>
                  </a:moveTo>
                  <a:cubicBezTo>
                    <a:pt x="126" y="1102"/>
                    <a:pt x="127" y="1101"/>
                    <a:pt x="128" y="1099"/>
                  </a:cubicBezTo>
                  <a:cubicBezTo>
                    <a:pt x="128" y="1100"/>
                    <a:pt x="128" y="1100"/>
                    <a:pt x="129" y="1101"/>
                  </a:cubicBezTo>
                  <a:cubicBezTo>
                    <a:pt x="127" y="1102"/>
                    <a:pt x="126" y="1103"/>
                    <a:pt x="125" y="1104"/>
                  </a:cubicBezTo>
                  <a:moveTo>
                    <a:pt x="151" y="1079"/>
                  </a:moveTo>
                  <a:cubicBezTo>
                    <a:pt x="151" y="1079"/>
                    <a:pt x="150" y="1080"/>
                    <a:pt x="149" y="1080"/>
                  </a:cubicBezTo>
                  <a:cubicBezTo>
                    <a:pt x="150" y="1079"/>
                    <a:pt x="150" y="1078"/>
                    <a:pt x="151" y="1077"/>
                  </a:cubicBezTo>
                  <a:cubicBezTo>
                    <a:pt x="155" y="1074"/>
                    <a:pt x="159" y="1071"/>
                    <a:pt x="163" y="1067"/>
                  </a:cubicBezTo>
                  <a:cubicBezTo>
                    <a:pt x="161" y="1073"/>
                    <a:pt x="158" y="1077"/>
                    <a:pt x="151" y="1079"/>
                  </a:cubicBezTo>
                  <a:moveTo>
                    <a:pt x="189" y="1062"/>
                  </a:moveTo>
                  <a:cubicBezTo>
                    <a:pt x="189" y="1062"/>
                    <a:pt x="189" y="1061"/>
                    <a:pt x="190" y="1060"/>
                  </a:cubicBezTo>
                  <a:cubicBezTo>
                    <a:pt x="192" y="1059"/>
                    <a:pt x="195" y="1057"/>
                    <a:pt x="197" y="1055"/>
                  </a:cubicBezTo>
                  <a:cubicBezTo>
                    <a:pt x="201" y="1052"/>
                    <a:pt x="205" y="1050"/>
                    <a:pt x="208" y="1047"/>
                  </a:cubicBezTo>
                  <a:cubicBezTo>
                    <a:pt x="209" y="1050"/>
                    <a:pt x="209" y="1053"/>
                    <a:pt x="209" y="1055"/>
                  </a:cubicBezTo>
                  <a:cubicBezTo>
                    <a:pt x="203" y="1057"/>
                    <a:pt x="197" y="1060"/>
                    <a:pt x="190" y="1062"/>
                  </a:cubicBezTo>
                  <a:cubicBezTo>
                    <a:pt x="190" y="1062"/>
                    <a:pt x="189" y="1062"/>
                    <a:pt x="189" y="1062"/>
                  </a:cubicBezTo>
                  <a:moveTo>
                    <a:pt x="272" y="1027"/>
                  </a:moveTo>
                  <a:cubicBezTo>
                    <a:pt x="273" y="1025"/>
                    <a:pt x="273" y="1023"/>
                    <a:pt x="273" y="1022"/>
                  </a:cubicBezTo>
                  <a:cubicBezTo>
                    <a:pt x="273" y="1021"/>
                    <a:pt x="274" y="1020"/>
                    <a:pt x="274" y="1020"/>
                  </a:cubicBezTo>
                  <a:cubicBezTo>
                    <a:pt x="276" y="1018"/>
                    <a:pt x="277" y="1017"/>
                    <a:pt x="279" y="1016"/>
                  </a:cubicBezTo>
                  <a:cubicBezTo>
                    <a:pt x="279" y="1018"/>
                    <a:pt x="278" y="1021"/>
                    <a:pt x="278" y="1024"/>
                  </a:cubicBezTo>
                  <a:cubicBezTo>
                    <a:pt x="277" y="1025"/>
                    <a:pt x="276" y="1025"/>
                    <a:pt x="275" y="1026"/>
                  </a:cubicBezTo>
                  <a:cubicBezTo>
                    <a:pt x="274" y="1026"/>
                    <a:pt x="273" y="1026"/>
                    <a:pt x="272" y="1027"/>
                  </a:cubicBezTo>
                  <a:moveTo>
                    <a:pt x="389" y="981"/>
                  </a:moveTo>
                  <a:cubicBezTo>
                    <a:pt x="390" y="978"/>
                    <a:pt x="391" y="976"/>
                    <a:pt x="392" y="973"/>
                  </a:cubicBezTo>
                  <a:cubicBezTo>
                    <a:pt x="398" y="969"/>
                    <a:pt x="404" y="966"/>
                    <a:pt x="410" y="962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09" y="965"/>
                    <a:pt x="408" y="966"/>
                    <a:pt x="408" y="968"/>
                  </a:cubicBezTo>
                  <a:cubicBezTo>
                    <a:pt x="408" y="971"/>
                    <a:pt x="406" y="972"/>
                    <a:pt x="403" y="970"/>
                  </a:cubicBezTo>
                  <a:cubicBezTo>
                    <a:pt x="403" y="969"/>
                    <a:pt x="401" y="969"/>
                    <a:pt x="401" y="970"/>
                  </a:cubicBezTo>
                  <a:cubicBezTo>
                    <a:pt x="401" y="973"/>
                    <a:pt x="401" y="974"/>
                    <a:pt x="402" y="977"/>
                  </a:cubicBezTo>
                  <a:cubicBezTo>
                    <a:pt x="399" y="978"/>
                    <a:pt x="395" y="979"/>
                    <a:pt x="392" y="980"/>
                  </a:cubicBezTo>
                  <a:cubicBezTo>
                    <a:pt x="391" y="981"/>
                    <a:pt x="390" y="981"/>
                    <a:pt x="389" y="981"/>
                  </a:cubicBezTo>
                  <a:moveTo>
                    <a:pt x="484" y="942"/>
                  </a:moveTo>
                  <a:cubicBezTo>
                    <a:pt x="486" y="936"/>
                    <a:pt x="489" y="930"/>
                    <a:pt x="491" y="925"/>
                  </a:cubicBezTo>
                  <a:cubicBezTo>
                    <a:pt x="491" y="924"/>
                    <a:pt x="491" y="923"/>
                    <a:pt x="492" y="923"/>
                  </a:cubicBezTo>
                  <a:cubicBezTo>
                    <a:pt x="495" y="921"/>
                    <a:pt x="498" y="919"/>
                    <a:pt x="501" y="917"/>
                  </a:cubicBezTo>
                  <a:cubicBezTo>
                    <a:pt x="507" y="913"/>
                    <a:pt x="514" y="908"/>
                    <a:pt x="520" y="904"/>
                  </a:cubicBezTo>
                  <a:cubicBezTo>
                    <a:pt x="520" y="906"/>
                    <a:pt x="519" y="908"/>
                    <a:pt x="518" y="910"/>
                  </a:cubicBezTo>
                  <a:cubicBezTo>
                    <a:pt x="509" y="917"/>
                    <a:pt x="499" y="924"/>
                    <a:pt x="489" y="931"/>
                  </a:cubicBezTo>
                  <a:cubicBezTo>
                    <a:pt x="488" y="932"/>
                    <a:pt x="489" y="934"/>
                    <a:pt x="491" y="933"/>
                  </a:cubicBezTo>
                  <a:cubicBezTo>
                    <a:pt x="495" y="930"/>
                    <a:pt x="499" y="927"/>
                    <a:pt x="504" y="924"/>
                  </a:cubicBezTo>
                  <a:cubicBezTo>
                    <a:pt x="504" y="927"/>
                    <a:pt x="504" y="931"/>
                    <a:pt x="504" y="934"/>
                  </a:cubicBezTo>
                  <a:cubicBezTo>
                    <a:pt x="503" y="934"/>
                    <a:pt x="501" y="935"/>
                    <a:pt x="499" y="936"/>
                  </a:cubicBezTo>
                  <a:cubicBezTo>
                    <a:pt x="494" y="938"/>
                    <a:pt x="489" y="940"/>
                    <a:pt x="484" y="942"/>
                  </a:cubicBezTo>
                  <a:moveTo>
                    <a:pt x="538" y="901"/>
                  </a:moveTo>
                  <a:cubicBezTo>
                    <a:pt x="545" y="896"/>
                    <a:pt x="552" y="892"/>
                    <a:pt x="559" y="887"/>
                  </a:cubicBezTo>
                  <a:cubicBezTo>
                    <a:pt x="558" y="890"/>
                    <a:pt x="557" y="894"/>
                    <a:pt x="556" y="897"/>
                  </a:cubicBezTo>
                  <a:cubicBezTo>
                    <a:pt x="552" y="907"/>
                    <a:pt x="547" y="917"/>
                    <a:pt x="543" y="926"/>
                  </a:cubicBezTo>
                  <a:cubicBezTo>
                    <a:pt x="539" y="927"/>
                    <a:pt x="535" y="927"/>
                    <a:pt x="530" y="927"/>
                  </a:cubicBezTo>
                  <a:cubicBezTo>
                    <a:pt x="533" y="918"/>
                    <a:pt x="535" y="910"/>
                    <a:pt x="538" y="901"/>
                  </a:cubicBezTo>
                  <a:moveTo>
                    <a:pt x="601" y="901"/>
                  </a:moveTo>
                  <a:cubicBezTo>
                    <a:pt x="602" y="896"/>
                    <a:pt x="604" y="892"/>
                    <a:pt x="605" y="887"/>
                  </a:cubicBezTo>
                  <a:cubicBezTo>
                    <a:pt x="608" y="885"/>
                    <a:pt x="611" y="883"/>
                    <a:pt x="615" y="881"/>
                  </a:cubicBezTo>
                  <a:cubicBezTo>
                    <a:pt x="614" y="881"/>
                    <a:pt x="614" y="881"/>
                    <a:pt x="614" y="882"/>
                  </a:cubicBezTo>
                  <a:cubicBezTo>
                    <a:pt x="613" y="885"/>
                    <a:pt x="611" y="887"/>
                    <a:pt x="610" y="890"/>
                  </a:cubicBezTo>
                  <a:cubicBezTo>
                    <a:pt x="610" y="891"/>
                    <a:pt x="610" y="891"/>
                    <a:pt x="609" y="892"/>
                  </a:cubicBezTo>
                  <a:cubicBezTo>
                    <a:pt x="608" y="894"/>
                    <a:pt x="606" y="896"/>
                    <a:pt x="604" y="898"/>
                  </a:cubicBezTo>
                  <a:cubicBezTo>
                    <a:pt x="604" y="897"/>
                    <a:pt x="603" y="897"/>
                    <a:pt x="603" y="898"/>
                  </a:cubicBezTo>
                  <a:cubicBezTo>
                    <a:pt x="603" y="898"/>
                    <a:pt x="603" y="898"/>
                    <a:pt x="603" y="899"/>
                  </a:cubicBezTo>
                  <a:cubicBezTo>
                    <a:pt x="603" y="899"/>
                    <a:pt x="602" y="900"/>
                    <a:pt x="601" y="901"/>
                  </a:cubicBezTo>
                  <a:moveTo>
                    <a:pt x="616" y="885"/>
                  </a:moveTo>
                  <a:cubicBezTo>
                    <a:pt x="617" y="883"/>
                    <a:pt x="618" y="880"/>
                    <a:pt x="619" y="878"/>
                  </a:cubicBezTo>
                  <a:cubicBezTo>
                    <a:pt x="620" y="878"/>
                    <a:pt x="620" y="877"/>
                    <a:pt x="621" y="877"/>
                  </a:cubicBezTo>
                  <a:cubicBezTo>
                    <a:pt x="621" y="877"/>
                    <a:pt x="622" y="876"/>
                    <a:pt x="622" y="876"/>
                  </a:cubicBezTo>
                  <a:cubicBezTo>
                    <a:pt x="621" y="879"/>
                    <a:pt x="619" y="882"/>
                    <a:pt x="616" y="885"/>
                  </a:cubicBezTo>
                  <a:moveTo>
                    <a:pt x="660" y="853"/>
                  </a:moveTo>
                  <a:cubicBezTo>
                    <a:pt x="664" y="851"/>
                    <a:pt x="668" y="849"/>
                    <a:pt x="671" y="846"/>
                  </a:cubicBezTo>
                  <a:cubicBezTo>
                    <a:pt x="669" y="852"/>
                    <a:pt x="667" y="857"/>
                    <a:pt x="665" y="863"/>
                  </a:cubicBezTo>
                  <a:cubicBezTo>
                    <a:pt x="662" y="864"/>
                    <a:pt x="659" y="865"/>
                    <a:pt x="656" y="866"/>
                  </a:cubicBezTo>
                  <a:cubicBezTo>
                    <a:pt x="656" y="865"/>
                    <a:pt x="656" y="866"/>
                    <a:pt x="655" y="866"/>
                  </a:cubicBezTo>
                  <a:cubicBezTo>
                    <a:pt x="655" y="866"/>
                    <a:pt x="655" y="866"/>
                    <a:pt x="655" y="866"/>
                  </a:cubicBezTo>
                  <a:cubicBezTo>
                    <a:pt x="657" y="862"/>
                    <a:pt x="659" y="857"/>
                    <a:pt x="660" y="853"/>
                  </a:cubicBezTo>
                  <a:moveTo>
                    <a:pt x="738" y="840"/>
                  </a:moveTo>
                  <a:cubicBezTo>
                    <a:pt x="740" y="836"/>
                    <a:pt x="743" y="832"/>
                    <a:pt x="745" y="828"/>
                  </a:cubicBezTo>
                  <a:cubicBezTo>
                    <a:pt x="750" y="815"/>
                    <a:pt x="755" y="802"/>
                    <a:pt x="759" y="789"/>
                  </a:cubicBezTo>
                  <a:cubicBezTo>
                    <a:pt x="765" y="785"/>
                    <a:pt x="770" y="781"/>
                    <a:pt x="775" y="777"/>
                  </a:cubicBezTo>
                  <a:cubicBezTo>
                    <a:pt x="775" y="778"/>
                    <a:pt x="775" y="779"/>
                    <a:pt x="774" y="780"/>
                  </a:cubicBezTo>
                  <a:cubicBezTo>
                    <a:pt x="769" y="798"/>
                    <a:pt x="763" y="817"/>
                    <a:pt x="756" y="835"/>
                  </a:cubicBezTo>
                  <a:cubicBezTo>
                    <a:pt x="753" y="836"/>
                    <a:pt x="750" y="837"/>
                    <a:pt x="747" y="838"/>
                  </a:cubicBezTo>
                  <a:cubicBezTo>
                    <a:pt x="747" y="835"/>
                    <a:pt x="747" y="833"/>
                    <a:pt x="746" y="830"/>
                  </a:cubicBezTo>
                  <a:cubicBezTo>
                    <a:pt x="746" y="829"/>
                    <a:pt x="746" y="829"/>
                    <a:pt x="746" y="830"/>
                  </a:cubicBezTo>
                  <a:cubicBezTo>
                    <a:pt x="745" y="833"/>
                    <a:pt x="745" y="836"/>
                    <a:pt x="745" y="838"/>
                  </a:cubicBezTo>
                  <a:cubicBezTo>
                    <a:pt x="743" y="839"/>
                    <a:pt x="741" y="839"/>
                    <a:pt x="738" y="840"/>
                  </a:cubicBezTo>
                  <a:moveTo>
                    <a:pt x="764" y="825"/>
                  </a:moveTo>
                  <a:cubicBezTo>
                    <a:pt x="768" y="810"/>
                    <a:pt x="773" y="795"/>
                    <a:pt x="778" y="781"/>
                  </a:cubicBezTo>
                  <a:cubicBezTo>
                    <a:pt x="778" y="778"/>
                    <a:pt x="779" y="776"/>
                    <a:pt x="780" y="773"/>
                  </a:cubicBezTo>
                  <a:cubicBezTo>
                    <a:pt x="791" y="764"/>
                    <a:pt x="801" y="753"/>
                    <a:pt x="811" y="742"/>
                  </a:cubicBezTo>
                  <a:cubicBezTo>
                    <a:pt x="807" y="752"/>
                    <a:pt x="804" y="762"/>
                    <a:pt x="800" y="771"/>
                  </a:cubicBezTo>
                  <a:cubicBezTo>
                    <a:pt x="795" y="786"/>
                    <a:pt x="790" y="801"/>
                    <a:pt x="785" y="815"/>
                  </a:cubicBezTo>
                  <a:cubicBezTo>
                    <a:pt x="783" y="818"/>
                    <a:pt x="782" y="822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74" y="829"/>
                    <a:pt x="768" y="832"/>
                    <a:pt x="761" y="834"/>
                  </a:cubicBezTo>
                  <a:cubicBezTo>
                    <a:pt x="762" y="831"/>
                    <a:pt x="763" y="828"/>
                    <a:pt x="764" y="825"/>
                  </a:cubicBezTo>
                  <a:moveTo>
                    <a:pt x="763" y="853"/>
                  </a:moveTo>
                  <a:cubicBezTo>
                    <a:pt x="764" y="853"/>
                    <a:pt x="765" y="852"/>
                    <a:pt x="767" y="852"/>
                  </a:cubicBezTo>
                  <a:cubicBezTo>
                    <a:pt x="765" y="855"/>
                    <a:pt x="763" y="859"/>
                    <a:pt x="763" y="853"/>
                  </a:cubicBezTo>
                  <a:moveTo>
                    <a:pt x="785" y="822"/>
                  </a:moveTo>
                  <a:cubicBezTo>
                    <a:pt x="792" y="807"/>
                    <a:pt x="797" y="790"/>
                    <a:pt x="803" y="774"/>
                  </a:cubicBezTo>
                  <a:cubicBezTo>
                    <a:pt x="813" y="745"/>
                    <a:pt x="824" y="717"/>
                    <a:pt x="827" y="686"/>
                  </a:cubicBezTo>
                  <a:cubicBezTo>
                    <a:pt x="827" y="687"/>
                    <a:pt x="827" y="688"/>
                    <a:pt x="827" y="688"/>
                  </a:cubicBezTo>
                  <a:cubicBezTo>
                    <a:pt x="828" y="689"/>
                    <a:pt x="828" y="689"/>
                    <a:pt x="828" y="689"/>
                  </a:cubicBezTo>
                  <a:cubicBezTo>
                    <a:pt x="832" y="689"/>
                    <a:pt x="833" y="686"/>
                    <a:pt x="834" y="682"/>
                  </a:cubicBezTo>
                  <a:cubicBezTo>
                    <a:pt x="834" y="680"/>
                    <a:pt x="835" y="677"/>
                    <a:pt x="835" y="675"/>
                  </a:cubicBezTo>
                  <a:cubicBezTo>
                    <a:pt x="835" y="675"/>
                    <a:pt x="836" y="675"/>
                    <a:pt x="836" y="674"/>
                  </a:cubicBezTo>
                  <a:cubicBezTo>
                    <a:pt x="836" y="681"/>
                    <a:pt x="836" y="687"/>
                    <a:pt x="836" y="694"/>
                  </a:cubicBezTo>
                  <a:cubicBezTo>
                    <a:pt x="835" y="703"/>
                    <a:pt x="832" y="712"/>
                    <a:pt x="831" y="721"/>
                  </a:cubicBezTo>
                  <a:cubicBezTo>
                    <a:pt x="828" y="738"/>
                    <a:pt x="822" y="753"/>
                    <a:pt x="818" y="768"/>
                  </a:cubicBezTo>
                  <a:cubicBezTo>
                    <a:pt x="815" y="778"/>
                    <a:pt x="813" y="787"/>
                    <a:pt x="810" y="797"/>
                  </a:cubicBezTo>
                  <a:cubicBezTo>
                    <a:pt x="805" y="803"/>
                    <a:pt x="801" y="809"/>
                    <a:pt x="796" y="815"/>
                  </a:cubicBezTo>
                  <a:cubicBezTo>
                    <a:pt x="793" y="818"/>
                    <a:pt x="789" y="820"/>
                    <a:pt x="785" y="822"/>
                  </a:cubicBezTo>
                  <a:moveTo>
                    <a:pt x="857" y="698"/>
                  </a:moveTo>
                  <a:cubicBezTo>
                    <a:pt x="852" y="733"/>
                    <a:pt x="836" y="762"/>
                    <a:pt x="816" y="789"/>
                  </a:cubicBezTo>
                  <a:cubicBezTo>
                    <a:pt x="817" y="785"/>
                    <a:pt x="818" y="781"/>
                    <a:pt x="819" y="778"/>
                  </a:cubicBezTo>
                  <a:cubicBezTo>
                    <a:pt x="824" y="759"/>
                    <a:pt x="831" y="741"/>
                    <a:pt x="834" y="722"/>
                  </a:cubicBezTo>
                  <a:cubicBezTo>
                    <a:pt x="837" y="705"/>
                    <a:pt x="839" y="690"/>
                    <a:pt x="839" y="673"/>
                  </a:cubicBezTo>
                  <a:cubicBezTo>
                    <a:pt x="845" y="671"/>
                    <a:pt x="851" y="669"/>
                    <a:pt x="857" y="667"/>
                  </a:cubicBezTo>
                  <a:cubicBezTo>
                    <a:pt x="859" y="678"/>
                    <a:pt x="858" y="688"/>
                    <a:pt x="857" y="698"/>
                  </a:cubicBezTo>
                  <a:moveTo>
                    <a:pt x="855" y="651"/>
                  </a:moveTo>
                  <a:cubicBezTo>
                    <a:pt x="851" y="652"/>
                    <a:pt x="850" y="653"/>
                    <a:pt x="848" y="654"/>
                  </a:cubicBezTo>
                  <a:cubicBezTo>
                    <a:pt x="844" y="656"/>
                    <a:pt x="840" y="658"/>
                    <a:pt x="836" y="659"/>
                  </a:cubicBezTo>
                  <a:cubicBezTo>
                    <a:pt x="836" y="658"/>
                    <a:pt x="836" y="656"/>
                    <a:pt x="836" y="655"/>
                  </a:cubicBezTo>
                  <a:cubicBezTo>
                    <a:pt x="836" y="642"/>
                    <a:pt x="836" y="630"/>
                    <a:pt x="835" y="617"/>
                  </a:cubicBezTo>
                  <a:cubicBezTo>
                    <a:pt x="836" y="617"/>
                    <a:pt x="837" y="617"/>
                    <a:pt x="839" y="617"/>
                  </a:cubicBezTo>
                  <a:cubicBezTo>
                    <a:pt x="844" y="628"/>
                    <a:pt x="849" y="639"/>
                    <a:pt x="855" y="6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8737" y="6945313"/>
              <a:ext cx="4379913" cy="2822575"/>
            </a:xfrm>
            <a:custGeom>
              <a:avLst/>
              <a:gdLst>
                <a:gd name="T0" fmla="*/ 213 w 1167"/>
                <a:gd name="T1" fmla="*/ 376 h 752"/>
                <a:gd name="T2" fmla="*/ 291 w 1167"/>
                <a:gd name="T3" fmla="*/ 469 h 752"/>
                <a:gd name="T4" fmla="*/ 281 w 1167"/>
                <a:gd name="T5" fmla="*/ 563 h 752"/>
                <a:gd name="T6" fmla="*/ 172 w 1167"/>
                <a:gd name="T7" fmla="*/ 671 h 752"/>
                <a:gd name="T8" fmla="*/ 229 w 1167"/>
                <a:gd name="T9" fmla="*/ 690 h 752"/>
                <a:gd name="T10" fmla="*/ 322 w 1167"/>
                <a:gd name="T11" fmla="*/ 664 h 752"/>
                <a:gd name="T12" fmla="*/ 345 w 1167"/>
                <a:gd name="T13" fmla="*/ 714 h 752"/>
                <a:gd name="T14" fmla="*/ 423 w 1167"/>
                <a:gd name="T15" fmla="*/ 682 h 752"/>
                <a:gd name="T16" fmla="*/ 1002 w 1167"/>
                <a:gd name="T17" fmla="*/ 493 h 752"/>
                <a:gd name="T18" fmla="*/ 1010 w 1167"/>
                <a:gd name="T19" fmla="*/ 23 h 752"/>
                <a:gd name="T20" fmla="*/ 1065 w 1167"/>
                <a:gd name="T21" fmla="*/ 331 h 752"/>
                <a:gd name="T22" fmla="*/ 920 w 1167"/>
                <a:gd name="T23" fmla="*/ 395 h 752"/>
                <a:gd name="T24" fmla="*/ 831 w 1167"/>
                <a:gd name="T25" fmla="*/ 435 h 752"/>
                <a:gd name="T26" fmla="*/ 768 w 1167"/>
                <a:gd name="T27" fmla="*/ 379 h 752"/>
                <a:gd name="T28" fmla="*/ 677 w 1167"/>
                <a:gd name="T29" fmla="*/ 436 h 752"/>
                <a:gd name="T30" fmla="*/ 605 w 1167"/>
                <a:gd name="T31" fmla="*/ 465 h 752"/>
                <a:gd name="T32" fmla="*/ 535 w 1167"/>
                <a:gd name="T33" fmla="*/ 451 h 752"/>
                <a:gd name="T34" fmla="*/ 1129 w 1167"/>
                <a:gd name="T35" fmla="*/ 356 h 752"/>
                <a:gd name="T36" fmla="*/ 999 w 1167"/>
                <a:gd name="T37" fmla="*/ 467 h 752"/>
                <a:gd name="T38" fmla="*/ 742 w 1167"/>
                <a:gd name="T39" fmla="*/ 531 h 752"/>
                <a:gd name="T40" fmla="*/ 617 w 1167"/>
                <a:gd name="T41" fmla="*/ 524 h 752"/>
                <a:gd name="T42" fmla="*/ 585 w 1167"/>
                <a:gd name="T43" fmla="*/ 581 h 752"/>
                <a:gd name="T44" fmla="*/ 662 w 1167"/>
                <a:gd name="T45" fmla="*/ 517 h 752"/>
                <a:gd name="T46" fmla="*/ 756 w 1167"/>
                <a:gd name="T47" fmla="*/ 465 h 752"/>
                <a:gd name="T48" fmla="*/ 1022 w 1167"/>
                <a:gd name="T49" fmla="*/ 394 h 752"/>
                <a:gd name="T50" fmla="*/ 973 w 1167"/>
                <a:gd name="T51" fmla="*/ 443 h 752"/>
                <a:gd name="T52" fmla="*/ 882 w 1167"/>
                <a:gd name="T53" fmla="*/ 482 h 752"/>
                <a:gd name="T54" fmla="*/ 808 w 1167"/>
                <a:gd name="T55" fmla="*/ 489 h 752"/>
                <a:gd name="T56" fmla="*/ 797 w 1167"/>
                <a:gd name="T57" fmla="*/ 513 h 752"/>
                <a:gd name="T58" fmla="*/ 876 w 1167"/>
                <a:gd name="T59" fmla="*/ 435 h 752"/>
                <a:gd name="T60" fmla="*/ 683 w 1167"/>
                <a:gd name="T61" fmla="*/ 522 h 752"/>
                <a:gd name="T62" fmla="*/ 686 w 1167"/>
                <a:gd name="T63" fmla="*/ 525 h 752"/>
                <a:gd name="T64" fmla="*/ 892 w 1167"/>
                <a:gd name="T65" fmla="*/ 467 h 752"/>
                <a:gd name="T66" fmla="*/ 970 w 1167"/>
                <a:gd name="T67" fmla="*/ 448 h 752"/>
                <a:gd name="T68" fmla="*/ 553 w 1167"/>
                <a:gd name="T69" fmla="*/ 551 h 752"/>
                <a:gd name="T70" fmla="*/ 434 w 1167"/>
                <a:gd name="T71" fmla="*/ 365 h 752"/>
                <a:gd name="T72" fmla="*/ 453 w 1167"/>
                <a:gd name="T73" fmla="*/ 384 h 752"/>
                <a:gd name="T74" fmla="*/ 488 w 1167"/>
                <a:gd name="T75" fmla="*/ 556 h 752"/>
                <a:gd name="T76" fmla="*/ 353 w 1167"/>
                <a:gd name="T77" fmla="*/ 642 h 752"/>
                <a:gd name="T78" fmla="*/ 365 w 1167"/>
                <a:gd name="T79" fmla="*/ 508 h 752"/>
                <a:gd name="T80" fmla="*/ 483 w 1167"/>
                <a:gd name="T81" fmla="*/ 491 h 752"/>
                <a:gd name="T82" fmla="*/ 405 w 1167"/>
                <a:gd name="T83" fmla="*/ 580 h 752"/>
                <a:gd name="T84" fmla="*/ 359 w 1167"/>
                <a:gd name="T85" fmla="*/ 604 h 752"/>
                <a:gd name="T86" fmla="*/ 426 w 1167"/>
                <a:gd name="T87" fmla="*/ 518 h 752"/>
                <a:gd name="T88" fmla="*/ 350 w 1167"/>
                <a:gd name="T89" fmla="*/ 567 h 752"/>
                <a:gd name="T90" fmla="*/ 349 w 1167"/>
                <a:gd name="T91" fmla="*/ 601 h 752"/>
                <a:gd name="T92" fmla="*/ 412 w 1167"/>
                <a:gd name="T93" fmla="*/ 610 h 752"/>
                <a:gd name="T94" fmla="*/ 471 w 1167"/>
                <a:gd name="T95" fmla="*/ 467 h 752"/>
                <a:gd name="T96" fmla="*/ 360 w 1167"/>
                <a:gd name="T97" fmla="*/ 535 h 752"/>
                <a:gd name="T98" fmla="*/ 366 w 1167"/>
                <a:gd name="T99" fmla="*/ 647 h 752"/>
                <a:gd name="T100" fmla="*/ 421 w 1167"/>
                <a:gd name="T101" fmla="*/ 634 h 752"/>
                <a:gd name="T102" fmla="*/ 579 w 1167"/>
                <a:gd name="T103" fmla="*/ 528 h 752"/>
                <a:gd name="T104" fmla="*/ 198 w 1167"/>
                <a:gd name="T105" fmla="*/ 357 h 752"/>
                <a:gd name="T106" fmla="*/ 275 w 1167"/>
                <a:gd name="T107" fmla="*/ 370 h 752"/>
                <a:gd name="T108" fmla="*/ 338 w 1167"/>
                <a:gd name="T109" fmla="*/ 380 h 752"/>
                <a:gd name="T110" fmla="*/ 288 w 1167"/>
                <a:gd name="T111" fmla="*/ 435 h 752"/>
                <a:gd name="T112" fmla="*/ 350 w 1167"/>
                <a:gd name="T113" fmla="*/ 685 h 752"/>
                <a:gd name="T114" fmla="*/ 396 w 1167"/>
                <a:gd name="T115" fmla="*/ 658 h 752"/>
                <a:gd name="T116" fmla="*/ 471 w 1167"/>
                <a:gd name="T117" fmla="*/ 603 h 752"/>
                <a:gd name="T118" fmla="*/ 506 w 1167"/>
                <a:gd name="T119" fmla="*/ 615 h 752"/>
                <a:gd name="T120" fmla="*/ 586 w 1167"/>
                <a:gd name="T121" fmla="*/ 586 h 752"/>
                <a:gd name="T122" fmla="*/ 934 w 1167"/>
                <a:gd name="T123" fmla="*/ 484 h 752"/>
                <a:gd name="T124" fmla="*/ 1075 w 1167"/>
                <a:gd name="T125" fmla="*/ 42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7" h="752">
                  <a:moveTo>
                    <a:pt x="1118" y="127"/>
                  </a:moveTo>
                  <a:cubicBezTo>
                    <a:pt x="1108" y="108"/>
                    <a:pt x="1099" y="87"/>
                    <a:pt x="1084" y="71"/>
                  </a:cubicBezTo>
                  <a:cubicBezTo>
                    <a:pt x="1063" y="50"/>
                    <a:pt x="1044" y="28"/>
                    <a:pt x="1020" y="11"/>
                  </a:cubicBezTo>
                  <a:cubicBezTo>
                    <a:pt x="1008" y="2"/>
                    <a:pt x="996" y="0"/>
                    <a:pt x="983" y="5"/>
                  </a:cubicBezTo>
                  <a:cubicBezTo>
                    <a:pt x="954" y="18"/>
                    <a:pt x="925" y="33"/>
                    <a:pt x="898" y="51"/>
                  </a:cubicBezTo>
                  <a:cubicBezTo>
                    <a:pt x="884" y="61"/>
                    <a:pt x="870" y="71"/>
                    <a:pt x="856" y="79"/>
                  </a:cubicBezTo>
                  <a:cubicBezTo>
                    <a:pt x="816" y="102"/>
                    <a:pt x="775" y="121"/>
                    <a:pt x="733" y="139"/>
                  </a:cubicBezTo>
                  <a:cubicBezTo>
                    <a:pt x="678" y="162"/>
                    <a:pt x="624" y="186"/>
                    <a:pt x="569" y="210"/>
                  </a:cubicBezTo>
                  <a:cubicBezTo>
                    <a:pt x="542" y="222"/>
                    <a:pt x="515" y="234"/>
                    <a:pt x="489" y="247"/>
                  </a:cubicBezTo>
                  <a:cubicBezTo>
                    <a:pt x="462" y="260"/>
                    <a:pt x="435" y="275"/>
                    <a:pt x="408" y="290"/>
                  </a:cubicBezTo>
                  <a:cubicBezTo>
                    <a:pt x="401" y="293"/>
                    <a:pt x="396" y="294"/>
                    <a:pt x="390" y="289"/>
                  </a:cubicBezTo>
                  <a:cubicBezTo>
                    <a:pt x="385" y="284"/>
                    <a:pt x="379" y="280"/>
                    <a:pt x="373" y="276"/>
                  </a:cubicBezTo>
                  <a:cubicBezTo>
                    <a:pt x="366" y="270"/>
                    <a:pt x="358" y="269"/>
                    <a:pt x="349" y="271"/>
                  </a:cubicBezTo>
                  <a:cubicBezTo>
                    <a:pt x="338" y="274"/>
                    <a:pt x="326" y="278"/>
                    <a:pt x="315" y="282"/>
                  </a:cubicBezTo>
                  <a:cubicBezTo>
                    <a:pt x="293" y="289"/>
                    <a:pt x="272" y="298"/>
                    <a:pt x="250" y="305"/>
                  </a:cubicBezTo>
                  <a:cubicBezTo>
                    <a:pt x="224" y="314"/>
                    <a:pt x="202" y="330"/>
                    <a:pt x="179" y="344"/>
                  </a:cubicBezTo>
                  <a:cubicBezTo>
                    <a:pt x="170" y="350"/>
                    <a:pt x="169" y="357"/>
                    <a:pt x="175" y="365"/>
                  </a:cubicBezTo>
                  <a:cubicBezTo>
                    <a:pt x="177" y="368"/>
                    <a:pt x="179" y="370"/>
                    <a:pt x="181" y="373"/>
                  </a:cubicBezTo>
                  <a:cubicBezTo>
                    <a:pt x="181" y="373"/>
                    <a:pt x="181" y="374"/>
                    <a:pt x="181" y="374"/>
                  </a:cubicBezTo>
                  <a:cubicBezTo>
                    <a:pt x="179" y="376"/>
                    <a:pt x="177" y="377"/>
                    <a:pt x="175" y="378"/>
                  </a:cubicBezTo>
                  <a:cubicBezTo>
                    <a:pt x="132" y="401"/>
                    <a:pt x="88" y="419"/>
                    <a:pt x="42" y="433"/>
                  </a:cubicBezTo>
                  <a:cubicBezTo>
                    <a:pt x="28" y="437"/>
                    <a:pt x="12" y="441"/>
                    <a:pt x="0" y="44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2" y="461"/>
                    <a:pt x="28" y="456"/>
                    <a:pt x="42" y="451"/>
                  </a:cubicBezTo>
                  <a:cubicBezTo>
                    <a:pt x="64" y="444"/>
                    <a:pt x="86" y="437"/>
                    <a:pt x="107" y="428"/>
                  </a:cubicBezTo>
                  <a:cubicBezTo>
                    <a:pt x="136" y="416"/>
                    <a:pt x="165" y="404"/>
                    <a:pt x="191" y="387"/>
                  </a:cubicBezTo>
                  <a:cubicBezTo>
                    <a:pt x="195" y="384"/>
                    <a:pt x="199" y="382"/>
                    <a:pt x="203" y="380"/>
                  </a:cubicBezTo>
                  <a:cubicBezTo>
                    <a:pt x="201" y="382"/>
                    <a:pt x="198" y="383"/>
                    <a:pt x="196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202" y="383"/>
                    <a:pt x="207" y="379"/>
                    <a:pt x="213" y="377"/>
                  </a:cubicBezTo>
                  <a:cubicBezTo>
                    <a:pt x="213" y="377"/>
                    <a:pt x="213" y="377"/>
                    <a:pt x="213" y="376"/>
                  </a:cubicBezTo>
                  <a:cubicBezTo>
                    <a:pt x="217" y="378"/>
                    <a:pt x="222" y="380"/>
                    <a:pt x="227" y="382"/>
                  </a:cubicBezTo>
                  <a:cubicBezTo>
                    <a:pt x="224" y="383"/>
                    <a:pt x="222" y="384"/>
                    <a:pt x="219" y="386"/>
                  </a:cubicBezTo>
                  <a:cubicBezTo>
                    <a:pt x="218" y="387"/>
                    <a:pt x="219" y="389"/>
                    <a:pt x="221" y="388"/>
                  </a:cubicBezTo>
                  <a:cubicBezTo>
                    <a:pt x="224" y="387"/>
                    <a:pt x="227" y="385"/>
                    <a:pt x="231" y="383"/>
                  </a:cubicBezTo>
                  <a:cubicBezTo>
                    <a:pt x="235" y="385"/>
                    <a:pt x="240" y="386"/>
                    <a:pt x="244" y="388"/>
                  </a:cubicBezTo>
                  <a:cubicBezTo>
                    <a:pt x="240" y="391"/>
                    <a:pt x="236" y="393"/>
                    <a:pt x="232" y="394"/>
                  </a:cubicBezTo>
                  <a:cubicBezTo>
                    <a:pt x="231" y="394"/>
                    <a:pt x="231" y="396"/>
                    <a:pt x="232" y="396"/>
                  </a:cubicBezTo>
                  <a:cubicBezTo>
                    <a:pt x="238" y="395"/>
                    <a:pt x="242" y="392"/>
                    <a:pt x="246" y="389"/>
                  </a:cubicBezTo>
                  <a:cubicBezTo>
                    <a:pt x="249" y="391"/>
                    <a:pt x="253" y="394"/>
                    <a:pt x="255" y="397"/>
                  </a:cubicBezTo>
                  <a:cubicBezTo>
                    <a:pt x="258" y="402"/>
                    <a:pt x="261" y="407"/>
                    <a:pt x="264" y="411"/>
                  </a:cubicBezTo>
                  <a:cubicBezTo>
                    <a:pt x="255" y="415"/>
                    <a:pt x="246" y="420"/>
                    <a:pt x="246" y="421"/>
                  </a:cubicBezTo>
                  <a:cubicBezTo>
                    <a:pt x="245" y="418"/>
                    <a:pt x="242" y="419"/>
                    <a:pt x="242" y="421"/>
                  </a:cubicBezTo>
                  <a:cubicBezTo>
                    <a:pt x="242" y="422"/>
                    <a:pt x="243" y="422"/>
                    <a:pt x="243" y="423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52" y="421"/>
                    <a:pt x="260" y="417"/>
                    <a:pt x="267" y="414"/>
                  </a:cubicBezTo>
                  <a:cubicBezTo>
                    <a:pt x="270" y="417"/>
                    <a:pt x="274" y="420"/>
                    <a:pt x="278" y="423"/>
                  </a:cubicBezTo>
                  <a:cubicBezTo>
                    <a:pt x="277" y="424"/>
                    <a:pt x="278" y="426"/>
                    <a:pt x="279" y="426"/>
                  </a:cubicBezTo>
                  <a:cubicBezTo>
                    <a:pt x="279" y="426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79" y="425"/>
                    <a:pt x="279" y="425"/>
                  </a:cubicBezTo>
                  <a:cubicBezTo>
                    <a:pt x="279" y="425"/>
                    <a:pt x="280" y="425"/>
                    <a:pt x="280" y="425"/>
                  </a:cubicBezTo>
                  <a:cubicBezTo>
                    <a:pt x="280" y="426"/>
                    <a:pt x="281" y="426"/>
                    <a:pt x="282" y="427"/>
                  </a:cubicBezTo>
                  <a:cubicBezTo>
                    <a:pt x="283" y="428"/>
                    <a:pt x="284" y="429"/>
                    <a:pt x="285" y="430"/>
                  </a:cubicBezTo>
                  <a:cubicBezTo>
                    <a:pt x="281" y="433"/>
                    <a:pt x="277" y="436"/>
                    <a:pt x="275" y="440"/>
                  </a:cubicBezTo>
                  <a:cubicBezTo>
                    <a:pt x="274" y="441"/>
                    <a:pt x="275" y="442"/>
                    <a:pt x="276" y="442"/>
                  </a:cubicBezTo>
                  <a:cubicBezTo>
                    <a:pt x="281" y="442"/>
                    <a:pt x="285" y="440"/>
                    <a:pt x="289" y="437"/>
                  </a:cubicBezTo>
                  <a:cubicBezTo>
                    <a:pt x="293" y="446"/>
                    <a:pt x="297" y="456"/>
                    <a:pt x="301" y="465"/>
                  </a:cubicBezTo>
                  <a:cubicBezTo>
                    <a:pt x="301" y="465"/>
                    <a:pt x="300" y="465"/>
                    <a:pt x="300" y="465"/>
                  </a:cubicBezTo>
                  <a:cubicBezTo>
                    <a:pt x="298" y="467"/>
                    <a:pt x="297" y="468"/>
                    <a:pt x="298" y="466"/>
                  </a:cubicBezTo>
                  <a:cubicBezTo>
                    <a:pt x="299" y="465"/>
                    <a:pt x="299" y="464"/>
                    <a:pt x="298" y="464"/>
                  </a:cubicBezTo>
                  <a:cubicBezTo>
                    <a:pt x="294" y="465"/>
                    <a:pt x="293" y="466"/>
                    <a:pt x="291" y="469"/>
                  </a:cubicBezTo>
                  <a:cubicBezTo>
                    <a:pt x="291" y="470"/>
                    <a:pt x="291" y="471"/>
                    <a:pt x="292" y="471"/>
                  </a:cubicBezTo>
                  <a:cubicBezTo>
                    <a:pt x="296" y="473"/>
                    <a:pt x="299" y="471"/>
                    <a:pt x="302" y="468"/>
                  </a:cubicBezTo>
                  <a:cubicBezTo>
                    <a:pt x="304" y="473"/>
                    <a:pt x="306" y="478"/>
                    <a:pt x="308" y="482"/>
                  </a:cubicBezTo>
                  <a:cubicBezTo>
                    <a:pt x="311" y="488"/>
                    <a:pt x="313" y="495"/>
                    <a:pt x="315" y="502"/>
                  </a:cubicBezTo>
                  <a:cubicBezTo>
                    <a:pt x="313" y="503"/>
                    <a:pt x="312" y="504"/>
                    <a:pt x="311" y="506"/>
                  </a:cubicBezTo>
                  <a:cubicBezTo>
                    <a:pt x="310" y="507"/>
                    <a:pt x="311" y="509"/>
                    <a:pt x="313" y="509"/>
                  </a:cubicBezTo>
                  <a:cubicBezTo>
                    <a:pt x="314" y="509"/>
                    <a:pt x="315" y="508"/>
                    <a:pt x="316" y="508"/>
                  </a:cubicBezTo>
                  <a:cubicBezTo>
                    <a:pt x="316" y="512"/>
                    <a:pt x="317" y="516"/>
                    <a:pt x="318" y="519"/>
                  </a:cubicBezTo>
                  <a:cubicBezTo>
                    <a:pt x="315" y="521"/>
                    <a:pt x="313" y="523"/>
                    <a:pt x="311" y="525"/>
                  </a:cubicBezTo>
                  <a:cubicBezTo>
                    <a:pt x="310" y="526"/>
                    <a:pt x="312" y="529"/>
                    <a:pt x="314" y="528"/>
                  </a:cubicBezTo>
                  <a:cubicBezTo>
                    <a:pt x="315" y="527"/>
                    <a:pt x="317" y="526"/>
                    <a:pt x="318" y="525"/>
                  </a:cubicBezTo>
                  <a:cubicBezTo>
                    <a:pt x="321" y="541"/>
                    <a:pt x="323" y="556"/>
                    <a:pt x="324" y="571"/>
                  </a:cubicBezTo>
                  <a:cubicBezTo>
                    <a:pt x="324" y="577"/>
                    <a:pt x="324" y="583"/>
                    <a:pt x="325" y="589"/>
                  </a:cubicBezTo>
                  <a:cubicBezTo>
                    <a:pt x="322" y="605"/>
                    <a:pt x="319" y="621"/>
                    <a:pt x="315" y="637"/>
                  </a:cubicBezTo>
                  <a:cubicBezTo>
                    <a:pt x="314" y="641"/>
                    <a:pt x="312" y="646"/>
                    <a:pt x="311" y="651"/>
                  </a:cubicBezTo>
                  <a:cubicBezTo>
                    <a:pt x="304" y="654"/>
                    <a:pt x="297" y="658"/>
                    <a:pt x="290" y="661"/>
                  </a:cubicBezTo>
                  <a:cubicBezTo>
                    <a:pt x="291" y="660"/>
                    <a:pt x="291" y="660"/>
                    <a:pt x="291" y="659"/>
                  </a:cubicBezTo>
                  <a:cubicBezTo>
                    <a:pt x="297" y="639"/>
                    <a:pt x="301" y="618"/>
                    <a:pt x="305" y="598"/>
                  </a:cubicBezTo>
                  <a:cubicBezTo>
                    <a:pt x="308" y="582"/>
                    <a:pt x="313" y="563"/>
                    <a:pt x="307" y="547"/>
                  </a:cubicBezTo>
                  <a:cubicBezTo>
                    <a:pt x="307" y="545"/>
                    <a:pt x="304" y="546"/>
                    <a:pt x="305" y="547"/>
                  </a:cubicBezTo>
                  <a:cubicBezTo>
                    <a:pt x="309" y="563"/>
                    <a:pt x="305" y="580"/>
                    <a:pt x="302" y="596"/>
                  </a:cubicBezTo>
                  <a:cubicBezTo>
                    <a:pt x="299" y="611"/>
                    <a:pt x="295" y="626"/>
                    <a:pt x="292" y="642"/>
                  </a:cubicBezTo>
                  <a:cubicBezTo>
                    <a:pt x="290" y="649"/>
                    <a:pt x="288" y="656"/>
                    <a:pt x="286" y="663"/>
                  </a:cubicBezTo>
                  <a:cubicBezTo>
                    <a:pt x="279" y="666"/>
                    <a:pt x="273" y="669"/>
                    <a:pt x="266" y="672"/>
                  </a:cubicBezTo>
                  <a:cubicBezTo>
                    <a:pt x="265" y="672"/>
                    <a:pt x="263" y="673"/>
                    <a:pt x="261" y="674"/>
                  </a:cubicBezTo>
                  <a:cubicBezTo>
                    <a:pt x="263" y="669"/>
                    <a:pt x="264" y="664"/>
                    <a:pt x="266" y="660"/>
                  </a:cubicBezTo>
                  <a:cubicBezTo>
                    <a:pt x="270" y="647"/>
                    <a:pt x="273" y="635"/>
                    <a:pt x="275" y="622"/>
                  </a:cubicBezTo>
                  <a:cubicBezTo>
                    <a:pt x="280" y="620"/>
                    <a:pt x="284" y="618"/>
                    <a:pt x="288" y="616"/>
                  </a:cubicBezTo>
                  <a:cubicBezTo>
                    <a:pt x="289" y="615"/>
                    <a:pt x="289" y="614"/>
                    <a:pt x="288" y="614"/>
                  </a:cubicBezTo>
                  <a:cubicBezTo>
                    <a:pt x="284" y="615"/>
                    <a:pt x="280" y="616"/>
                    <a:pt x="276" y="618"/>
                  </a:cubicBezTo>
                  <a:cubicBezTo>
                    <a:pt x="279" y="600"/>
                    <a:pt x="281" y="582"/>
                    <a:pt x="281" y="563"/>
                  </a:cubicBezTo>
                  <a:cubicBezTo>
                    <a:pt x="281" y="561"/>
                    <a:pt x="279" y="561"/>
                    <a:pt x="279" y="563"/>
                  </a:cubicBezTo>
                  <a:cubicBezTo>
                    <a:pt x="279" y="582"/>
                    <a:pt x="277" y="601"/>
                    <a:pt x="273" y="619"/>
                  </a:cubicBezTo>
                  <a:cubicBezTo>
                    <a:pt x="267" y="622"/>
                    <a:pt x="261" y="626"/>
                    <a:pt x="255" y="629"/>
                  </a:cubicBezTo>
                  <a:cubicBezTo>
                    <a:pt x="252" y="630"/>
                    <a:pt x="249" y="632"/>
                    <a:pt x="246" y="633"/>
                  </a:cubicBezTo>
                  <a:cubicBezTo>
                    <a:pt x="248" y="626"/>
                    <a:pt x="249" y="620"/>
                    <a:pt x="249" y="613"/>
                  </a:cubicBezTo>
                  <a:cubicBezTo>
                    <a:pt x="249" y="611"/>
                    <a:pt x="247" y="611"/>
                    <a:pt x="247" y="613"/>
                  </a:cubicBezTo>
                  <a:cubicBezTo>
                    <a:pt x="246" y="620"/>
                    <a:pt x="245" y="627"/>
                    <a:pt x="244" y="634"/>
                  </a:cubicBezTo>
                  <a:cubicBezTo>
                    <a:pt x="234" y="639"/>
                    <a:pt x="225" y="643"/>
                    <a:pt x="216" y="648"/>
                  </a:cubicBezTo>
                  <a:cubicBezTo>
                    <a:pt x="214" y="649"/>
                    <a:pt x="212" y="650"/>
                    <a:pt x="210" y="651"/>
                  </a:cubicBezTo>
                  <a:cubicBezTo>
                    <a:pt x="214" y="639"/>
                    <a:pt x="218" y="626"/>
                    <a:pt x="220" y="614"/>
                  </a:cubicBezTo>
                  <a:cubicBezTo>
                    <a:pt x="224" y="598"/>
                    <a:pt x="228" y="583"/>
                    <a:pt x="227" y="567"/>
                  </a:cubicBezTo>
                  <a:cubicBezTo>
                    <a:pt x="227" y="565"/>
                    <a:pt x="224" y="565"/>
                    <a:pt x="225" y="567"/>
                  </a:cubicBezTo>
                  <a:cubicBezTo>
                    <a:pt x="225" y="581"/>
                    <a:pt x="221" y="595"/>
                    <a:pt x="218" y="609"/>
                  </a:cubicBezTo>
                  <a:cubicBezTo>
                    <a:pt x="215" y="622"/>
                    <a:pt x="212" y="635"/>
                    <a:pt x="208" y="647"/>
                  </a:cubicBezTo>
                  <a:cubicBezTo>
                    <a:pt x="207" y="649"/>
                    <a:pt x="206" y="651"/>
                    <a:pt x="206" y="653"/>
                  </a:cubicBezTo>
                  <a:cubicBezTo>
                    <a:pt x="196" y="659"/>
                    <a:pt x="186" y="664"/>
                    <a:pt x="177" y="669"/>
                  </a:cubicBezTo>
                  <a:cubicBezTo>
                    <a:pt x="180" y="658"/>
                    <a:pt x="184" y="647"/>
                    <a:pt x="187" y="636"/>
                  </a:cubicBezTo>
                  <a:cubicBezTo>
                    <a:pt x="192" y="617"/>
                    <a:pt x="193" y="598"/>
                    <a:pt x="197" y="579"/>
                  </a:cubicBezTo>
                  <a:cubicBezTo>
                    <a:pt x="198" y="579"/>
                    <a:pt x="197" y="578"/>
                    <a:pt x="197" y="578"/>
                  </a:cubicBezTo>
                  <a:cubicBezTo>
                    <a:pt x="201" y="561"/>
                    <a:pt x="205" y="544"/>
                    <a:pt x="201" y="527"/>
                  </a:cubicBezTo>
                  <a:cubicBezTo>
                    <a:pt x="201" y="525"/>
                    <a:pt x="198" y="526"/>
                    <a:pt x="199" y="527"/>
                  </a:cubicBezTo>
                  <a:cubicBezTo>
                    <a:pt x="203" y="546"/>
                    <a:pt x="197" y="564"/>
                    <a:pt x="194" y="582"/>
                  </a:cubicBezTo>
                  <a:cubicBezTo>
                    <a:pt x="193" y="584"/>
                    <a:pt x="193" y="586"/>
                    <a:pt x="193" y="588"/>
                  </a:cubicBezTo>
                  <a:cubicBezTo>
                    <a:pt x="191" y="593"/>
                    <a:pt x="190" y="599"/>
                    <a:pt x="188" y="605"/>
                  </a:cubicBezTo>
                  <a:cubicBezTo>
                    <a:pt x="186" y="611"/>
                    <a:pt x="185" y="619"/>
                    <a:pt x="182" y="625"/>
                  </a:cubicBezTo>
                  <a:cubicBezTo>
                    <a:pt x="181" y="625"/>
                    <a:pt x="182" y="626"/>
                    <a:pt x="182" y="625"/>
                  </a:cubicBezTo>
                  <a:cubicBezTo>
                    <a:pt x="186" y="620"/>
                    <a:pt x="187" y="613"/>
                    <a:pt x="189" y="607"/>
                  </a:cubicBezTo>
                  <a:cubicBezTo>
                    <a:pt x="190" y="606"/>
                    <a:pt x="190" y="605"/>
                    <a:pt x="190" y="604"/>
                  </a:cubicBezTo>
                  <a:cubicBezTo>
                    <a:pt x="190" y="610"/>
                    <a:pt x="189" y="615"/>
                    <a:pt x="188" y="621"/>
                  </a:cubicBezTo>
                  <a:cubicBezTo>
                    <a:pt x="184" y="635"/>
                    <a:pt x="179" y="650"/>
                    <a:pt x="174" y="664"/>
                  </a:cubicBezTo>
                  <a:cubicBezTo>
                    <a:pt x="174" y="666"/>
                    <a:pt x="173" y="669"/>
                    <a:pt x="172" y="671"/>
                  </a:cubicBezTo>
                  <a:cubicBezTo>
                    <a:pt x="159" y="678"/>
                    <a:pt x="146" y="684"/>
                    <a:pt x="132" y="688"/>
                  </a:cubicBezTo>
                  <a:cubicBezTo>
                    <a:pt x="131" y="689"/>
                    <a:pt x="131" y="690"/>
                    <a:pt x="132" y="690"/>
                  </a:cubicBezTo>
                  <a:cubicBezTo>
                    <a:pt x="146" y="686"/>
                    <a:pt x="158" y="681"/>
                    <a:pt x="171" y="675"/>
                  </a:cubicBezTo>
                  <a:cubicBezTo>
                    <a:pt x="168" y="685"/>
                    <a:pt x="164" y="695"/>
                    <a:pt x="161" y="705"/>
                  </a:cubicBezTo>
                  <a:cubicBezTo>
                    <a:pt x="159" y="712"/>
                    <a:pt x="156" y="718"/>
                    <a:pt x="154" y="725"/>
                  </a:cubicBezTo>
                  <a:cubicBezTo>
                    <a:pt x="152" y="729"/>
                    <a:pt x="145" y="750"/>
                    <a:pt x="137" y="742"/>
                  </a:cubicBezTo>
                  <a:cubicBezTo>
                    <a:pt x="136" y="742"/>
                    <a:pt x="135" y="743"/>
                    <a:pt x="135" y="743"/>
                  </a:cubicBezTo>
                  <a:cubicBezTo>
                    <a:pt x="142" y="752"/>
                    <a:pt x="147" y="746"/>
                    <a:pt x="151" y="739"/>
                  </a:cubicBezTo>
                  <a:cubicBezTo>
                    <a:pt x="159" y="724"/>
                    <a:pt x="164" y="708"/>
                    <a:pt x="169" y="692"/>
                  </a:cubicBezTo>
                  <a:cubicBezTo>
                    <a:pt x="171" y="685"/>
                    <a:pt x="173" y="679"/>
                    <a:pt x="175" y="673"/>
                  </a:cubicBezTo>
                  <a:cubicBezTo>
                    <a:pt x="185" y="668"/>
                    <a:pt x="194" y="663"/>
                    <a:pt x="204" y="658"/>
                  </a:cubicBezTo>
                  <a:cubicBezTo>
                    <a:pt x="201" y="666"/>
                    <a:pt x="199" y="674"/>
                    <a:pt x="197" y="682"/>
                  </a:cubicBezTo>
                  <a:cubicBezTo>
                    <a:pt x="195" y="687"/>
                    <a:pt x="193" y="692"/>
                    <a:pt x="191" y="697"/>
                  </a:cubicBezTo>
                  <a:cubicBezTo>
                    <a:pt x="191" y="697"/>
                    <a:pt x="191" y="698"/>
                    <a:pt x="191" y="698"/>
                  </a:cubicBezTo>
                  <a:cubicBezTo>
                    <a:pt x="190" y="699"/>
                    <a:pt x="190" y="699"/>
                    <a:pt x="189" y="699"/>
                  </a:cubicBezTo>
                  <a:cubicBezTo>
                    <a:pt x="184" y="701"/>
                    <a:pt x="171" y="708"/>
                    <a:pt x="166" y="704"/>
                  </a:cubicBezTo>
                  <a:cubicBezTo>
                    <a:pt x="166" y="704"/>
                    <a:pt x="165" y="705"/>
                    <a:pt x="165" y="706"/>
                  </a:cubicBezTo>
                  <a:cubicBezTo>
                    <a:pt x="168" y="709"/>
                    <a:pt x="172" y="708"/>
                    <a:pt x="175" y="707"/>
                  </a:cubicBezTo>
                  <a:cubicBezTo>
                    <a:pt x="180" y="706"/>
                    <a:pt x="185" y="704"/>
                    <a:pt x="190" y="703"/>
                  </a:cubicBezTo>
                  <a:cubicBezTo>
                    <a:pt x="189" y="708"/>
                    <a:pt x="188" y="713"/>
                    <a:pt x="182" y="714"/>
                  </a:cubicBezTo>
                  <a:cubicBezTo>
                    <a:pt x="181" y="714"/>
                    <a:pt x="181" y="716"/>
                    <a:pt x="182" y="716"/>
                  </a:cubicBezTo>
                  <a:cubicBezTo>
                    <a:pt x="192" y="717"/>
                    <a:pt x="192" y="709"/>
                    <a:pt x="194" y="701"/>
                  </a:cubicBezTo>
                  <a:cubicBezTo>
                    <a:pt x="196" y="701"/>
                    <a:pt x="198" y="700"/>
                    <a:pt x="200" y="699"/>
                  </a:cubicBezTo>
                  <a:cubicBezTo>
                    <a:pt x="209" y="697"/>
                    <a:pt x="217" y="694"/>
                    <a:pt x="226" y="691"/>
                  </a:cubicBezTo>
                  <a:cubicBezTo>
                    <a:pt x="220" y="705"/>
                    <a:pt x="214" y="718"/>
                    <a:pt x="209" y="732"/>
                  </a:cubicBezTo>
                  <a:cubicBezTo>
                    <a:pt x="209" y="729"/>
                    <a:pt x="209" y="726"/>
                    <a:pt x="209" y="723"/>
                  </a:cubicBezTo>
                  <a:cubicBezTo>
                    <a:pt x="208" y="722"/>
                    <a:pt x="208" y="722"/>
                    <a:pt x="207" y="723"/>
                  </a:cubicBezTo>
                  <a:cubicBezTo>
                    <a:pt x="207" y="728"/>
                    <a:pt x="207" y="733"/>
                    <a:pt x="206" y="738"/>
                  </a:cubicBezTo>
                  <a:cubicBezTo>
                    <a:pt x="206" y="740"/>
                    <a:pt x="208" y="741"/>
                    <a:pt x="209" y="739"/>
                  </a:cubicBezTo>
                  <a:cubicBezTo>
                    <a:pt x="214" y="730"/>
                    <a:pt x="218" y="719"/>
                    <a:pt x="221" y="709"/>
                  </a:cubicBezTo>
                  <a:cubicBezTo>
                    <a:pt x="223" y="703"/>
                    <a:pt x="226" y="696"/>
                    <a:pt x="229" y="690"/>
                  </a:cubicBezTo>
                  <a:cubicBezTo>
                    <a:pt x="238" y="687"/>
                    <a:pt x="247" y="683"/>
                    <a:pt x="256" y="680"/>
                  </a:cubicBezTo>
                  <a:cubicBezTo>
                    <a:pt x="254" y="684"/>
                    <a:pt x="253" y="689"/>
                    <a:pt x="251" y="693"/>
                  </a:cubicBezTo>
                  <a:cubicBezTo>
                    <a:pt x="249" y="698"/>
                    <a:pt x="248" y="703"/>
                    <a:pt x="246" y="708"/>
                  </a:cubicBezTo>
                  <a:cubicBezTo>
                    <a:pt x="245" y="713"/>
                    <a:pt x="239" y="729"/>
                    <a:pt x="234" y="715"/>
                  </a:cubicBezTo>
                  <a:cubicBezTo>
                    <a:pt x="234" y="714"/>
                    <a:pt x="233" y="714"/>
                    <a:pt x="234" y="715"/>
                  </a:cubicBezTo>
                  <a:cubicBezTo>
                    <a:pt x="234" y="719"/>
                    <a:pt x="235" y="722"/>
                    <a:pt x="237" y="725"/>
                  </a:cubicBezTo>
                  <a:cubicBezTo>
                    <a:pt x="237" y="726"/>
                    <a:pt x="238" y="726"/>
                    <a:pt x="238" y="726"/>
                  </a:cubicBezTo>
                  <a:cubicBezTo>
                    <a:pt x="247" y="723"/>
                    <a:pt x="249" y="713"/>
                    <a:pt x="251" y="705"/>
                  </a:cubicBezTo>
                  <a:cubicBezTo>
                    <a:pt x="253" y="696"/>
                    <a:pt x="256" y="687"/>
                    <a:pt x="260" y="678"/>
                  </a:cubicBezTo>
                  <a:cubicBezTo>
                    <a:pt x="260" y="678"/>
                    <a:pt x="261" y="678"/>
                    <a:pt x="262" y="677"/>
                  </a:cubicBezTo>
                  <a:cubicBezTo>
                    <a:pt x="270" y="675"/>
                    <a:pt x="277" y="671"/>
                    <a:pt x="284" y="668"/>
                  </a:cubicBezTo>
                  <a:cubicBezTo>
                    <a:pt x="282" y="675"/>
                    <a:pt x="279" y="682"/>
                    <a:pt x="277" y="689"/>
                  </a:cubicBezTo>
                  <a:cubicBezTo>
                    <a:pt x="277" y="690"/>
                    <a:pt x="270" y="717"/>
                    <a:pt x="267" y="714"/>
                  </a:cubicBezTo>
                  <a:cubicBezTo>
                    <a:pt x="266" y="714"/>
                    <a:pt x="265" y="715"/>
                    <a:pt x="265" y="716"/>
                  </a:cubicBezTo>
                  <a:cubicBezTo>
                    <a:pt x="270" y="721"/>
                    <a:pt x="274" y="713"/>
                    <a:pt x="275" y="709"/>
                  </a:cubicBezTo>
                  <a:cubicBezTo>
                    <a:pt x="281" y="695"/>
                    <a:pt x="285" y="680"/>
                    <a:pt x="289" y="666"/>
                  </a:cubicBezTo>
                  <a:cubicBezTo>
                    <a:pt x="296" y="662"/>
                    <a:pt x="303" y="659"/>
                    <a:pt x="310" y="655"/>
                  </a:cubicBezTo>
                  <a:cubicBezTo>
                    <a:pt x="308" y="662"/>
                    <a:pt x="306" y="669"/>
                    <a:pt x="304" y="677"/>
                  </a:cubicBezTo>
                  <a:cubicBezTo>
                    <a:pt x="302" y="683"/>
                    <a:pt x="298" y="708"/>
                    <a:pt x="290" y="710"/>
                  </a:cubicBezTo>
                  <a:cubicBezTo>
                    <a:pt x="289" y="711"/>
                    <a:pt x="289" y="712"/>
                    <a:pt x="290" y="712"/>
                  </a:cubicBezTo>
                  <a:cubicBezTo>
                    <a:pt x="298" y="711"/>
                    <a:pt x="299" y="703"/>
                    <a:pt x="301" y="697"/>
                  </a:cubicBezTo>
                  <a:cubicBezTo>
                    <a:pt x="305" y="683"/>
                    <a:pt x="309" y="668"/>
                    <a:pt x="313" y="653"/>
                  </a:cubicBezTo>
                  <a:cubicBezTo>
                    <a:pt x="313" y="653"/>
                    <a:pt x="313" y="653"/>
                    <a:pt x="314" y="653"/>
                  </a:cubicBezTo>
                  <a:cubicBezTo>
                    <a:pt x="317" y="651"/>
                    <a:pt x="321" y="649"/>
                    <a:pt x="325" y="647"/>
                  </a:cubicBezTo>
                  <a:cubicBezTo>
                    <a:pt x="324" y="651"/>
                    <a:pt x="324" y="654"/>
                    <a:pt x="323" y="658"/>
                  </a:cubicBezTo>
                  <a:cubicBezTo>
                    <a:pt x="322" y="659"/>
                    <a:pt x="321" y="660"/>
                    <a:pt x="320" y="661"/>
                  </a:cubicBezTo>
                  <a:cubicBezTo>
                    <a:pt x="320" y="661"/>
                    <a:pt x="320" y="661"/>
                    <a:pt x="319" y="661"/>
                  </a:cubicBezTo>
                  <a:cubicBezTo>
                    <a:pt x="319" y="661"/>
                    <a:pt x="319" y="661"/>
                    <a:pt x="319" y="661"/>
                  </a:cubicBezTo>
                  <a:cubicBezTo>
                    <a:pt x="319" y="662"/>
                    <a:pt x="319" y="662"/>
                    <a:pt x="319" y="662"/>
                  </a:cubicBezTo>
                  <a:cubicBezTo>
                    <a:pt x="318" y="663"/>
                    <a:pt x="320" y="665"/>
                    <a:pt x="322" y="664"/>
                  </a:cubicBezTo>
                  <a:cubicBezTo>
                    <a:pt x="322" y="664"/>
                    <a:pt x="322" y="664"/>
                    <a:pt x="322" y="664"/>
                  </a:cubicBezTo>
                  <a:cubicBezTo>
                    <a:pt x="322" y="664"/>
                    <a:pt x="322" y="664"/>
                    <a:pt x="321" y="664"/>
                  </a:cubicBezTo>
                  <a:cubicBezTo>
                    <a:pt x="321" y="664"/>
                    <a:pt x="322" y="665"/>
                    <a:pt x="322" y="665"/>
                  </a:cubicBezTo>
                  <a:cubicBezTo>
                    <a:pt x="339" y="665"/>
                    <a:pt x="339" y="665"/>
                    <a:pt x="339" y="665"/>
                  </a:cubicBezTo>
                  <a:cubicBezTo>
                    <a:pt x="338" y="669"/>
                    <a:pt x="337" y="675"/>
                    <a:pt x="337" y="680"/>
                  </a:cubicBezTo>
                  <a:cubicBezTo>
                    <a:pt x="335" y="682"/>
                    <a:pt x="334" y="683"/>
                    <a:pt x="332" y="685"/>
                  </a:cubicBezTo>
                  <a:cubicBezTo>
                    <a:pt x="330" y="686"/>
                    <a:pt x="328" y="689"/>
                    <a:pt x="325" y="691"/>
                  </a:cubicBezTo>
                  <a:cubicBezTo>
                    <a:pt x="328" y="687"/>
                    <a:pt x="331" y="683"/>
                    <a:pt x="335" y="680"/>
                  </a:cubicBezTo>
                  <a:cubicBezTo>
                    <a:pt x="335" y="679"/>
                    <a:pt x="334" y="678"/>
                    <a:pt x="333" y="678"/>
                  </a:cubicBezTo>
                  <a:cubicBezTo>
                    <a:pt x="329" y="683"/>
                    <a:pt x="324" y="688"/>
                    <a:pt x="319" y="694"/>
                  </a:cubicBezTo>
                  <a:cubicBezTo>
                    <a:pt x="318" y="694"/>
                    <a:pt x="319" y="696"/>
                    <a:pt x="320" y="697"/>
                  </a:cubicBezTo>
                  <a:cubicBezTo>
                    <a:pt x="325" y="697"/>
                    <a:pt x="326" y="695"/>
                    <a:pt x="330" y="692"/>
                  </a:cubicBezTo>
                  <a:cubicBezTo>
                    <a:pt x="332" y="690"/>
                    <a:pt x="334" y="688"/>
                    <a:pt x="336" y="686"/>
                  </a:cubicBezTo>
                  <a:cubicBezTo>
                    <a:pt x="336" y="690"/>
                    <a:pt x="335" y="694"/>
                    <a:pt x="335" y="697"/>
                  </a:cubicBezTo>
                  <a:cubicBezTo>
                    <a:pt x="335" y="697"/>
                    <a:pt x="335" y="697"/>
                    <a:pt x="335" y="697"/>
                  </a:cubicBezTo>
                  <a:cubicBezTo>
                    <a:pt x="329" y="703"/>
                    <a:pt x="322" y="708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5"/>
                    <a:pt x="317" y="715"/>
                  </a:cubicBezTo>
                  <a:cubicBezTo>
                    <a:pt x="317" y="715"/>
                    <a:pt x="317" y="716"/>
                    <a:pt x="317" y="716"/>
                  </a:cubicBezTo>
                  <a:cubicBezTo>
                    <a:pt x="315" y="717"/>
                    <a:pt x="318" y="720"/>
                    <a:pt x="320" y="718"/>
                  </a:cubicBezTo>
                  <a:cubicBezTo>
                    <a:pt x="328" y="710"/>
                    <a:pt x="338" y="702"/>
                    <a:pt x="348" y="695"/>
                  </a:cubicBezTo>
                  <a:cubicBezTo>
                    <a:pt x="347" y="698"/>
                    <a:pt x="346" y="701"/>
                    <a:pt x="345" y="704"/>
                  </a:cubicBezTo>
                  <a:cubicBezTo>
                    <a:pt x="344" y="705"/>
                    <a:pt x="344" y="707"/>
                    <a:pt x="343" y="709"/>
                  </a:cubicBezTo>
                  <a:cubicBezTo>
                    <a:pt x="343" y="712"/>
                    <a:pt x="341" y="713"/>
                    <a:pt x="339" y="713"/>
                  </a:cubicBezTo>
                  <a:cubicBezTo>
                    <a:pt x="338" y="712"/>
                    <a:pt x="338" y="712"/>
                    <a:pt x="337" y="713"/>
                  </a:cubicBezTo>
                  <a:cubicBezTo>
                    <a:pt x="337" y="716"/>
                    <a:pt x="337" y="716"/>
                    <a:pt x="337" y="717"/>
                  </a:cubicBezTo>
                  <a:cubicBezTo>
                    <a:pt x="336" y="719"/>
                    <a:pt x="334" y="721"/>
                    <a:pt x="333" y="723"/>
                  </a:cubicBezTo>
                  <a:cubicBezTo>
                    <a:pt x="333" y="723"/>
                    <a:pt x="334" y="724"/>
                    <a:pt x="334" y="723"/>
                  </a:cubicBezTo>
                  <a:cubicBezTo>
                    <a:pt x="335" y="722"/>
                    <a:pt x="337" y="720"/>
                    <a:pt x="338" y="719"/>
                  </a:cubicBezTo>
                  <a:cubicBezTo>
                    <a:pt x="338" y="719"/>
                    <a:pt x="338" y="719"/>
                    <a:pt x="338" y="719"/>
                  </a:cubicBezTo>
                  <a:cubicBezTo>
                    <a:pt x="339" y="720"/>
                    <a:pt x="340" y="720"/>
                    <a:pt x="340" y="719"/>
                  </a:cubicBezTo>
                  <a:cubicBezTo>
                    <a:pt x="342" y="718"/>
                    <a:pt x="344" y="716"/>
                    <a:pt x="345" y="714"/>
                  </a:cubicBezTo>
                  <a:cubicBezTo>
                    <a:pt x="346" y="714"/>
                    <a:pt x="347" y="713"/>
                    <a:pt x="348" y="713"/>
                  </a:cubicBezTo>
                  <a:cubicBezTo>
                    <a:pt x="353" y="709"/>
                    <a:pt x="358" y="706"/>
                    <a:pt x="363" y="702"/>
                  </a:cubicBezTo>
                  <a:cubicBezTo>
                    <a:pt x="363" y="701"/>
                    <a:pt x="364" y="701"/>
                    <a:pt x="364" y="701"/>
                  </a:cubicBezTo>
                  <a:cubicBezTo>
                    <a:pt x="364" y="703"/>
                    <a:pt x="364" y="705"/>
                    <a:pt x="365" y="707"/>
                  </a:cubicBezTo>
                  <a:cubicBezTo>
                    <a:pt x="364" y="708"/>
                    <a:pt x="364" y="710"/>
                    <a:pt x="364" y="711"/>
                  </a:cubicBezTo>
                  <a:cubicBezTo>
                    <a:pt x="364" y="712"/>
                    <a:pt x="363" y="713"/>
                    <a:pt x="362" y="713"/>
                  </a:cubicBezTo>
                  <a:cubicBezTo>
                    <a:pt x="355" y="719"/>
                    <a:pt x="342" y="729"/>
                    <a:pt x="340" y="738"/>
                  </a:cubicBezTo>
                  <a:cubicBezTo>
                    <a:pt x="340" y="739"/>
                    <a:pt x="341" y="740"/>
                    <a:pt x="342" y="740"/>
                  </a:cubicBezTo>
                  <a:cubicBezTo>
                    <a:pt x="349" y="743"/>
                    <a:pt x="358" y="733"/>
                    <a:pt x="363" y="729"/>
                  </a:cubicBezTo>
                  <a:cubicBezTo>
                    <a:pt x="373" y="720"/>
                    <a:pt x="382" y="712"/>
                    <a:pt x="390" y="701"/>
                  </a:cubicBezTo>
                  <a:cubicBezTo>
                    <a:pt x="391" y="701"/>
                    <a:pt x="390" y="700"/>
                    <a:pt x="390" y="701"/>
                  </a:cubicBezTo>
                  <a:cubicBezTo>
                    <a:pt x="380" y="712"/>
                    <a:pt x="369" y="722"/>
                    <a:pt x="357" y="731"/>
                  </a:cubicBezTo>
                  <a:cubicBezTo>
                    <a:pt x="354" y="733"/>
                    <a:pt x="351" y="735"/>
                    <a:pt x="348" y="736"/>
                  </a:cubicBezTo>
                  <a:cubicBezTo>
                    <a:pt x="346" y="737"/>
                    <a:pt x="345" y="738"/>
                    <a:pt x="346" y="736"/>
                  </a:cubicBezTo>
                  <a:cubicBezTo>
                    <a:pt x="347" y="733"/>
                    <a:pt x="349" y="731"/>
                    <a:pt x="351" y="730"/>
                  </a:cubicBezTo>
                  <a:cubicBezTo>
                    <a:pt x="355" y="725"/>
                    <a:pt x="360" y="720"/>
                    <a:pt x="364" y="716"/>
                  </a:cubicBezTo>
                  <a:cubicBezTo>
                    <a:pt x="364" y="718"/>
                    <a:pt x="367" y="718"/>
                    <a:pt x="368" y="716"/>
                  </a:cubicBezTo>
                  <a:cubicBezTo>
                    <a:pt x="368" y="715"/>
                    <a:pt x="368" y="714"/>
                    <a:pt x="368" y="713"/>
                  </a:cubicBezTo>
                  <a:cubicBezTo>
                    <a:pt x="370" y="711"/>
                    <a:pt x="372" y="710"/>
                    <a:pt x="374" y="708"/>
                  </a:cubicBezTo>
                  <a:cubicBezTo>
                    <a:pt x="378" y="705"/>
                    <a:pt x="382" y="701"/>
                    <a:pt x="386" y="698"/>
                  </a:cubicBezTo>
                  <a:cubicBezTo>
                    <a:pt x="387" y="697"/>
                    <a:pt x="388" y="696"/>
                    <a:pt x="389" y="695"/>
                  </a:cubicBezTo>
                  <a:cubicBezTo>
                    <a:pt x="394" y="691"/>
                    <a:pt x="398" y="687"/>
                    <a:pt x="402" y="684"/>
                  </a:cubicBezTo>
                  <a:cubicBezTo>
                    <a:pt x="402" y="686"/>
                    <a:pt x="401" y="689"/>
                    <a:pt x="401" y="691"/>
                  </a:cubicBezTo>
                  <a:cubicBezTo>
                    <a:pt x="400" y="690"/>
                    <a:pt x="400" y="690"/>
                    <a:pt x="399" y="691"/>
                  </a:cubicBezTo>
                  <a:cubicBezTo>
                    <a:pt x="399" y="694"/>
                    <a:pt x="399" y="697"/>
                    <a:pt x="399" y="700"/>
                  </a:cubicBezTo>
                  <a:cubicBezTo>
                    <a:pt x="398" y="702"/>
                    <a:pt x="400" y="703"/>
                    <a:pt x="401" y="701"/>
                  </a:cubicBezTo>
                  <a:cubicBezTo>
                    <a:pt x="404" y="694"/>
                    <a:pt x="406" y="686"/>
                    <a:pt x="408" y="679"/>
                  </a:cubicBezTo>
                  <a:cubicBezTo>
                    <a:pt x="414" y="674"/>
                    <a:pt x="421" y="669"/>
                    <a:pt x="427" y="664"/>
                  </a:cubicBezTo>
                  <a:cubicBezTo>
                    <a:pt x="428" y="663"/>
                    <a:pt x="429" y="662"/>
                    <a:pt x="430" y="661"/>
                  </a:cubicBezTo>
                  <a:cubicBezTo>
                    <a:pt x="430" y="664"/>
                    <a:pt x="429" y="666"/>
                    <a:pt x="428" y="668"/>
                  </a:cubicBezTo>
                  <a:cubicBezTo>
                    <a:pt x="427" y="673"/>
                    <a:pt x="425" y="677"/>
                    <a:pt x="423" y="682"/>
                  </a:cubicBezTo>
                  <a:cubicBezTo>
                    <a:pt x="423" y="681"/>
                    <a:pt x="423" y="681"/>
                    <a:pt x="423" y="681"/>
                  </a:cubicBezTo>
                  <a:cubicBezTo>
                    <a:pt x="423" y="680"/>
                    <a:pt x="421" y="680"/>
                    <a:pt x="421" y="681"/>
                  </a:cubicBezTo>
                  <a:cubicBezTo>
                    <a:pt x="421" y="685"/>
                    <a:pt x="421" y="684"/>
                    <a:pt x="422" y="687"/>
                  </a:cubicBezTo>
                  <a:cubicBezTo>
                    <a:pt x="423" y="689"/>
                    <a:pt x="425" y="688"/>
                    <a:pt x="425" y="687"/>
                  </a:cubicBezTo>
                  <a:cubicBezTo>
                    <a:pt x="429" y="677"/>
                    <a:pt x="432" y="667"/>
                    <a:pt x="436" y="657"/>
                  </a:cubicBezTo>
                  <a:cubicBezTo>
                    <a:pt x="445" y="651"/>
                    <a:pt x="454" y="644"/>
                    <a:pt x="463" y="637"/>
                  </a:cubicBezTo>
                  <a:cubicBezTo>
                    <a:pt x="462" y="642"/>
                    <a:pt x="461" y="647"/>
                    <a:pt x="460" y="652"/>
                  </a:cubicBezTo>
                  <a:cubicBezTo>
                    <a:pt x="458" y="656"/>
                    <a:pt x="456" y="661"/>
                    <a:pt x="454" y="665"/>
                  </a:cubicBezTo>
                  <a:cubicBezTo>
                    <a:pt x="456" y="665"/>
                    <a:pt x="456" y="665"/>
                    <a:pt x="456" y="665"/>
                  </a:cubicBezTo>
                  <a:cubicBezTo>
                    <a:pt x="455" y="669"/>
                    <a:pt x="454" y="671"/>
                    <a:pt x="453" y="675"/>
                  </a:cubicBezTo>
                  <a:cubicBezTo>
                    <a:pt x="453" y="679"/>
                    <a:pt x="452" y="683"/>
                    <a:pt x="452" y="687"/>
                  </a:cubicBezTo>
                  <a:cubicBezTo>
                    <a:pt x="451" y="688"/>
                    <a:pt x="447" y="701"/>
                    <a:pt x="447" y="701"/>
                  </a:cubicBezTo>
                  <a:cubicBezTo>
                    <a:pt x="446" y="700"/>
                    <a:pt x="445" y="700"/>
                    <a:pt x="445" y="701"/>
                  </a:cubicBezTo>
                  <a:cubicBezTo>
                    <a:pt x="445" y="701"/>
                    <a:pt x="446" y="702"/>
                    <a:pt x="446" y="702"/>
                  </a:cubicBezTo>
                  <a:cubicBezTo>
                    <a:pt x="446" y="703"/>
                    <a:pt x="446" y="703"/>
                    <a:pt x="447" y="703"/>
                  </a:cubicBezTo>
                  <a:cubicBezTo>
                    <a:pt x="454" y="699"/>
                    <a:pt x="455" y="689"/>
                    <a:pt x="456" y="682"/>
                  </a:cubicBezTo>
                  <a:cubicBezTo>
                    <a:pt x="457" y="676"/>
                    <a:pt x="458" y="669"/>
                    <a:pt x="460" y="665"/>
                  </a:cubicBezTo>
                  <a:cubicBezTo>
                    <a:pt x="475" y="665"/>
                    <a:pt x="475" y="665"/>
                    <a:pt x="475" y="665"/>
                  </a:cubicBezTo>
                  <a:cubicBezTo>
                    <a:pt x="475" y="661"/>
                    <a:pt x="478" y="655"/>
                    <a:pt x="484" y="652"/>
                  </a:cubicBezTo>
                  <a:cubicBezTo>
                    <a:pt x="489" y="650"/>
                    <a:pt x="494" y="648"/>
                    <a:pt x="499" y="646"/>
                  </a:cubicBezTo>
                  <a:cubicBezTo>
                    <a:pt x="499" y="649"/>
                    <a:pt x="498" y="651"/>
                    <a:pt x="497" y="653"/>
                  </a:cubicBezTo>
                  <a:cubicBezTo>
                    <a:pt x="497" y="654"/>
                    <a:pt x="498" y="654"/>
                    <a:pt x="499" y="653"/>
                  </a:cubicBezTo>
                  <a:cubicBezTo>
                    <a:pt x="501" y="651"/>
                    <a:pt x="502" y="648"/>
                    <a:pt x="503" y="645"/>
                  </a:cubicBezTo>
                  <a:cubicBezTo>
                    <a:pt x="524" y="637"/>
                    <a:pt x="546" y="628"/>
                    <a:pt x="567" y="620"/>
                  </a:cubicBezTo>
                  <a:cubicBezTo>
                    <a:pt x="589" y="611"/>
                    <a:pt x="610" y="600"/>
                    <a:pt x="633" y="593"/>
                  </a:cubicBezTo>
                  <a:cubicBezTo>
                    <a:pt x="684" y="576"/>
                    <a:pt x="736" y="561"/>
                    <a:pt x="788" y="546"/>
                  </a:cubicBezTo>
                  <a:cubicBezTo>
                    <a:pt x="795" y="544"/>
                    <a:pt x="802" y="542"/>
                    <a:pt x="809" y="540"/>
                  </a:cubicBezTo>
                  <a:cubicBezTo>
                    <a:pt x="809" y="541"/>
                    <a:pt x="810" y="541"/>
                    <a:pt x="810" y="541"/>
                  </a:cubicBezTo>
                  <a:cubicBezTo>
                    <a:pt x="811" y="540"/>
                    <a:pt x="812" y="540"/>
                    <a:pt x="812" y="539"/>
                  </a:cubicBezTo>
                  <a:cubicBezTo>
                    <a:pt x="848" y="530"/>
                    <a:pt x="885" y="521"/>
                    <a:pt x="921" y="512"/>
                  </a:cubicBezTo>
                  <a:cubicBezTo>
                    <a:pt x="948" y="505"/>
                    <a:pt x="975" y="500"/>
                    <a:pt x="1002" y="493"/>
                  </a:cubicBezTo>
                  <a:cubicBezTo>
                    <a:pt x="1021" y="489"/>
                    <a:pt x="1039" y="483"/>
                    <a:pt x="1057" y="479"/>
                  </a:cubicBezTo>
                  <a:cubicBezTo>
                    <a:pt x="1073" y="475"/>
                    <a:pt x="1089" y="471"/>
                    <a:pt x="1103" y="462"/>
                  </a:cubicBezTo>
                  <a:cubicBezTo>
                    <a:pt x="1104" y="461"/>
                    <a:pt x="1106" y="462"/>
                    <a:pt x="1107" y="462"/>
                  </a:cubicBezTo>
                  <a:cubicBezTo>
                    <a:pt x="1108" y="465"/>
                    <a:pt x="1109" y="469"/>
                    <a:pt x="1112" y="475"/>
                  </a:cubicBezTo>
                  <a:cubicBezTo>
                    <a:pt x="1116" y="467"/>
                    <a:pt x="1120" y="462"/>
                    <a:pt x="1122" y="456"/>
                  </a:cubicBezTo>
                  <a:cubicBezTo>
                    <a:pt x="1130" y="438"/>
                    <a:pt x="1137" y="419"/>
                    <a:pt x="1144" y="401"/>
                  </a:cubicBezTo>
                  <a:cubicBezTo>
                    <a:pt x="1163" y="354"/>
                    <a:pt x="1167" y="305"/>
                    <a:pt x="1159" y="255"/>
                  </a:cubicBezTo>
                  <a:cubicBezTo>
                    <a:pt x="1152" y="211"/>
                    <a:pt x="1140" y="168"/>
                    <a:pt x="1118" y="127"/>
                  </a:cubicBezTo>
                  <a:moveTo>
                    <a:pt x="213" y="691"/>
                  </a:moveTo>
                  <a:cubicBezTo>
                    <a:pt x="207" y="693"/>
                    <a:pt x="201" y="695"/>
                    <a:pt x="195" y="697"/>
                  </a:cubicBezTo>
                  <a:cubicBezTo>
                    <a:pt x="199" y="685"/>
                    <a:pt x="203" y="673"/>
                    <a:pt x="207" y="661"/>
                  </a:cubicBezTo>
                  <a:cubicBezTo>
                    <a:pt x="207" y="659"/>
                    <a:pt x="208" y="657"/>
                    <a:pt x="209" y="656"/>
                  </a:cubicBezTo>
                  <a:cubicBezTo>
                    <a:pt x="210" y="655"/>
                    <a:pt x="211" y="654"/>
                    <a:pt x="212" y="654"/>
                  </a:cubicBezTo>
                  <a:cubicBezTo>
                    <a:pt x="222" y="648"/>
                    <a:pt x="232" y="644"/>
                    <a:pt x="243" y="639"/>
                  </a:cubicBezTo>
                  <a:cubicBezTo>
                    <a:pt x="239" y="655"/>
                    <a:pt x="234" y="671"/>
                    <a:pt x="228" y="686"/>
                  </a:cubicBezTo>
                  <a:cubicBezTo>
                    <a:pt x="223" y="688"/>
                    <a:pt x="218" y="690"/>
                    <a:pt x="213" y="691"/>
                  </a:cubicBezTo>
                  <a:moveTo>
                    <a:pt x="230" y="685"/>
                  </a:moveTo>
                  <a:cubicBezTo>
                    <a:pt x="231" y="683"/>
                    <a:pt x="232" y="680"/>
                    <a:pt x="233" y="678"/>
                  </a:cubicBezTo>
                  <a:cubicBezTo>
                    <a:pt x="238" y="665"/>
                    <a:pt x="242" y="651"/>
                    <a:pt x="245" y="638"/>
                  </a:cubicBezTo>
                  <a:cubicBezTo>
                    <a:pt x="247" y="637"/>
                    <a:pt x="249" y="636"/>
                    <a:pt x="251" y="635"/>
                  </a:cubicBezTo>
                  <a:cubicBezTo>
                    <a:pt x="258" y="632"/>
                    <a:pt x="265" y="628"/>
                    <a:pt x="272" y="624"/>
                  </a:cubicBezTo>
                  <a:cubicBezTo>
                    <a:pt x="270" y="633"/>
                    <a:pt x="268" y="643"/>
                    <a:pt x="265" y="652"/>
                  </a:cubicBezTo>
                  <a:cubicBezTo>
                    <a:pt x="263" y="660"/>
                    <a:pt x="260" y="667"/>
                    <a:pt x="258" y="675"/>
                  </a:cubicBezTo>
                  <a:cubicBezTo>
                    <a:pt x="248" y="679"/>
                    <a:pt x="239" y="682"/>
                    <a:pt x="230" y="685"/>
                  </a:cubicBezTo>
                  <a:moveTo>
                    <a:pt x="416" y="302"/>
                  </a:moveTo>
                  <a:cubicBezTo>
                    <a:pt x="444" y="289"/>
                    <a:pt x="472" y="275"/>
                    <a:pt x="500" y="262"/>
                  </a:cubicBezTo>
                  <a:cubicBezTo>
                    <a:pt x="530" y="249"/>
                    <a:pt x="561" y="237"/>
                    <a:pt x="591" y="224"/>
                  </a:cubicBezTo>
                  <a:cubicBezTo>
                    <a:pt x="676" y="188"/>
                    <a:pt x="763" y="155"/>
                    <a:pt x="845" y="113"/>
                  </a:cubicBezTo>
                  <a:cubicBezTo>
                    <a:pt x="865" y="102"/>
                    <a:pt x="884" y="90"/>
                    <a:pt x="903" y="78"/>
                  </a:cubicBezTo>
                  <a:cubicBezTo>
                    <a:pt x="933" y="59"/>
                    <a:pt x="964" y="40"/>
                    <a:pt x="994" y="21"/>
                  </a:cubicBezTo>
                  <a:cubicBezTo>
                    <a:pt x="1000" y="18"/>
                    <a:pt x="1004" y="18"/>
                    <a:pt x="1010" y="23"/>
                  </a:cubicBezTo>
                  <a:cubicBezTo>
                    <a:pt x="1067" y="75"/>
                    <a:pt x="1108" y="137"/>
                    <a:pt x="1124" y="214"/>
                  </a:cubicBezTo>
                  <a:cubicBezTo>
                    <a:pt x="1131" y="247"/>
                    <a:pt x="1137" y="280"/>
                    <a:pt x="1135" y="314"/>
                  </a:cubicBezTo>
                  <a:cubicBezTo>
                    <a:pt x="1134" y="313"/>
                    <a:pt x="1133" y="314"/>
                    <a:pt x="1133" y="315"/>
                  </a:cubicBezTo>
                  <a:cubicBezTo>
                    <a:pt x="1132" y="329"/>
                    <a:pt x="1128" y="343"/>
                    <a:pt x="1123" y="357"/>
                  </a:cubicBezTo>
                  <a:cubicBezTo>
                    <a:pt x="1121" y="357"/>
                    <a:pt x="1120" y="359"/>
                    <a:pt x="1118" y="360"/>
                  </a:cubicBezTo>
                  <a:cubicBezTo>
                    <a:pt x="1113" y="362"/>
                    <a:pt x="1108" y="364"/>
                    <a:pt x="1102" y="365"/>
                  </a:cubicBezTo>
                  <a:cubicBezTo>
                    <a:pt x="1104" y="359"/>
                    <a:pt x="1106" y="353"/>
                    <a:pt x="1108" y="347"/>
                  </a:cubicBezTo>
                  <a:cubicBezTo>
                    <a:pt x="1112" y="330"/>
                    <a:pt x="1120" y="313"/>
                    <a:pt x="1119" y="295"/>
                  </a:cubicBezTo>
                  <a:cubicBezTo>
                    <a:pt x="1119" y="293"/>
                    <a:pt x="1117" y="293"/>
                    <a:pt x="1117" y="295"/>
                  </a:cubicBezTo>
                  <a:cubicBezTo>
                    <a:pt x="1117" y="311"/>
                    <a:pt x="1111" y="328"/>
                    <a:pt x="1106" y="343"/>
                  </a:cubicBezTo>
                  <a:cubicBezTo>
                    <a:pt x="1103" y="350"/>
                    <a:pt x="1101" y="358"/>
                    <a:pt x="1099" y="366"/>
                  </a:cubicBezTo>
                  <a:cubicBezTo>
                    <a:pt x="1098" y="366"/>
                    <a:pt x="1097" y="366"/>
                    <a:pt x="1096" y="366"/>
                  </a:cubicBezTo>
                  <a:cubicBezTo>
                    <a:pt x="1095" y="366"/>
                    <a:pt x="1095" y="368"/>
                    <a:pt x="1096" y="368"/>
                  </a:cubicBezTo>
                  <a:cubicBezTo>
                    <a:pt x="1097" y="368"/>
                    <a:pt x="1097" y="368"/>
                    <a:pt x="1098" y="368"/>
                  </a:cubicBezTo>
                  <a:cubicBezTo>
                    <a:pt x="1096" y="374"/>
                    <a:pt x="1094" y="381"/>
                    <a:pt x="1092" y="387"/>
                  </a:cubicBezTo>
                  <a:cubicBezTo>
                    <a:pt x="1086" y="388"/>
                    <a:pt x="1079" y="389"/>
                    <a:pt x="1073" y="389"/>
                  </a:cubicBezTo>
                  <a:cubicBezTo>
                    <a:pt x="1075" y="385"/>
                    <a:pt x="1076" y="381"/>
                    <a:pt x="1078" y="377"/>
                  </a:cubicBezTo>
                  <a:cubicBezTo>
                    <a:pt x="1081" y="376"/>
                    <a:pt x="1084" y="375"/>
                    <a:pt x="1088" y="374"/>
                  </a:cubicBezTo>
                  <a:cubicBezTo>
                    <a:pt x="1091" y="373"/>
                    <a:pt x="1094" y="372"/>
                    <a:pt x="1096" y="369"/>
                  </a:cubicBezTo>
                  <a:cubicBezTo>
                    <a:pt x="1097" y="369"/>
                    <a:pt x="1096" y="368"/>
                    <a:pt x="1096" y="369"/>
                  </a:cubicBezTo>
                  <a:cubicBezTo>
                    <a:pt x="1091" y="371"/>
                    <a:pt x="1086" y="371"/>
                    <a:pt x="1082" y="372"/>
                  </a:cubicBezTo>
                  <a:cubicBezTo>
                    <a:pt x="1081" y="373"/>
                    <a:pt x="1080" y="373"/>
                    <a:pt x="1079" y="373"/>
                  </a:cubicBezTo>
                  <a:cubicBezTo>
                    <a:pt x="1085" y="357"/>
                    <a:pt x="1090" y="340"/>
                    <a:pt x="1091" y="323"/>
                  </a:cubicBezTo>
                  <a:cubicBezTo>
                    <a:pt x="1092" y="321"/>
                    <a:pt x="1089" y="321"/>
                    <a:pt x="1089" y="323"/>
                  </a:cubicBezTo>
                  <a:cubicBezTo>
                    <a:pt x="1087" y="336"/>
                    <a:pt x="1084" y="348"/>
                    <a:pt x="1079" y="360"/>
                  </a:cubicBezTo>
                  <a:cubicBezTo>
                    <a:pt x="1078" y="365"/>
                    <a:pt x="1076" y="370"/>
                    <a:pt x="1075" y="374"/>
                  </a:cubicBezTo>
                  <a:cubicBezTo>
                    <a:pt x="1072" y="375"/>
                    <a:pt x="1069" y="376"/>
                    <a:pt x="1066" y="377"/>
                  </a:cubicBezTo>
                  <a:cubicBezTo>
                    <a:pt x="1062" y="378"/>
                    <a:pt x="1058" y="378"/>
                    <a:pt x="1054" y="379"/>
                  </a:cubicBezTo>
                  <a:cubicBezTo>
                    <a:pt x="1055" y="377"/>
                    <a:pt x="1056" y="374"/>
                    <a:pt x="1057" y="371"/>
                  </a:cubicBezTo>
                  <a:cubicBezTo>
                    <a:pt x="1061" y="359"/>
                    <a:pt x="1066" y="344"/>
                    <a:pt x="1067" y="331"/>
                  </a:cubicBezTo>
                  <a:cubicBezTo>
                    <a:pt x="1068" y="329"/>
                    <a:pt x="1065" y="329"/>
                    <a:pt x="1065" y="331"/>
                  </a:cubicBezTo>
                  <a:cubicBezTo>
                    <a:pt x="1063" y="345"/>
                    <a:pt x="1058" y="360"/>
                    <a:pt x="1053" y="374"/>
                  </a:cubicBezTo>
                  <a:cubicBezTo>
                    <a:pt x="1052" y="376"/>
                    <a:pt x="1052" y="378"/>
                    <a:pt x="1051" y="380"/>
                  </a:cubicBezTo>
                  <a:cubicBezTo>
                    <a:pt x="1044" y="381"/>
                    <a:pt x="1037" y="382"/>
                    <a:pt x="1031" y="383"/>
                  </a:cubicBezTo>
                  <a:cubicBezTo>
                    <a:pt x="1030" y="383"/>
                    <a:pt x="1029" y="383"/>
                    <a:pt x="1029" y="383"/>
                  </a:cubicBezTo>
                  <a:cubicBezTo>
                    <a:pt x="1029" y="383"/>
                    <a:pt x="1029" y="383"/>
                    <a:pt x="1029" y="383"/>
                  </a:cubicBezTo>
                  <a:cubicBezTo>
                    <a:pt x="1033" y="369"/>
                    <a:pt x="1039" y="354"/>
                    <a:pt x="1039" y="339"/>
                  </a:cubicBezTo>
                  <a:cubicBezTo>
                    <a:pt x="1039" y="338"/>
                    <a:pt x="1037" y="338"/>
                    <a:pt x="1037" y="339"/>
                  </a:cubicBezTo>
                  <a:cubicBezTo>
                    <a:pt x="1037" y="354"/>
                    <a:pt x="1031" y="368"/>
                    <a:pt x="1026" y="382"/>
                  </a:cubicBezTo>
                  <a:cubicBezTo>
                    <a:pt x="1026" y="383"/>
                    <a:pt x="1026" y="383"/>
                    <a:pt x="1026" y="384"/>
                  </a:cubicBezTo>
                  <a:cubicBezTo>
                    <a:pt x="1016" y="385"/>
                    <a:pt x="1007" y="386"/>
                    <a:pt x="998" y="386"/>
                  </a:cubicBezTo>
                  <a:cubicBezTo>
                    <a:pt x="1000" y="380"/>
                    <a:pt x="1002" y="374"/>
                    <a:pt x="1005" y="368"/>
                  </a:cubicBezTo>
                  <a:cubicBezTo>
                    <a:pt x="1007" y="361"/>
                    <a:pt x="1011" y="355"/>
                    <a:pt x="1013" y="347"/>
                  </a:cubicBezTo>
                  <a:cubicBezTo>
                    <a:pt x="1013" y="346"/>
                    <a:pt x="1011" y="345"/>
                    <a:pt x="1011" y="347"/>
                  </a:cubicBezTo>
                  <a:cubicBezTo>
                    <a:pt x="1008" y="359"/>
                    <a:pt x="1000" y="370"/>
                    <a:pt x="996" y="383"/>
                  </a:cubicBezTo>
                  <a:cubicBezTo>
                    <a:pt x="996" y="384"/>
                    <a:pt x="995" y="385"/>
                    <a:pt x="995" y="386"/>
                  </a:cubicBezTo>
                  <a:cubicBezTo>
                    <a:pt x="988" y="387"/>
                    <a:pt x="982" y="387"/>
                    <a:pt x="976" y="387"/>
                  </a:cubicBezTo>
                  <a:cubicBezTo>
                    <a:pt x="980" y="372"/>
                    <a:pt x="983" y="356"/>
                    <a:pt x="982" y="341"/>
                  </a:cubicBezTo>
                  <a:cubicBezTo>
                    <a:pt x="982" y="340"/>
                    <a:pt x="982" y="340"/>
                    <a:pt x="982" y="341"/>
                  </a:cubicBezTo>
                  <a:cubicBezTo>
                    <a:pt x="981" y="357"/>
                    <a:pt x="977" y="372"/>
                    <a:pt x="972" y="387"/>
                  </a:cubicBezTo>
                  <a:cubicBezTo>
                    <a:pt x="968" y="387"/>
                    <a:pt x="963" y="387"/>
                    <a:pt x="958" y="388"/>
                  </a:cubicBezTo>
                  <a:cubicBezTo>
                    <a:pt x="956" y="388"/>
                    <a:pt x="956" y="390"/>
                    <a:pt x="958" y="390"/>
                  </a:cubicBezTo>
                  <a:cubicBezTo>
                    <a:pt x="962" y="391"/>
                    <a:pt x="967" y="391"/>
                    <a:pt x="971" y="391"/>
                  </a:cubicBezTo>
                  <a:cubicBezTo>
                    <a:pt x="970" y="393"/>
                    <a:pt x="969" y="396"/>
                    <a:pt x="969" y="398"/>
                  </a:cubicBezTo>
                  <a:cubicBezTo>
                    <a:pt x="959" y="399"/>
                    <a:pt x="950" y="400"/>
                    <a:pt x="941" y="401"/>
                  </a:cubicBezTo>
                  <a:cubicBezTo>
                    <a:pt x="942" y="398"/>
                    <a:pt x="943" y="395"/>
                    <a:pt x="944" y="393"/>
                  </a:cubicBezTo>
                  <a:cubicBezTo>
                    <a:pt x="951" y="378"/>
                    <a:pt x="960" y="362"/>
                    <a:pt x="963" y="345"/>
                  </a:cubicBezTo>
                  <a:cubicBezTo>
                    <a:pt x="963" y="344"/>
                    <a:pt x="961" y="344"/>
                    <a:pt x="961" y="345"/>
                  </a:cubicBezTo>
                  <a:cubicBezTo>
                    <a:pt x="958" y="359"/>
                    <a:pt x="950" y="373"/>
                    <a:pt x="944" y="386"/>
                  </a:cubicBezTo>
                  <a:cubicBezTo>
                    <a:pt x="942" y="391"/>
                    <a:pt x="940" y="396"/>
                    <a:pt x="938" y="401"/>
                  </a:cubicBezTo>
                  <a:cubicBezTo>
                    <a:pt x="931" y="401"/>
                    <a:pt x="925" y="402"/>
                    <a:pt x="918" y="403"/>
                  </a:cubicBezTo>
                  <a:cubicBezTo>
                    <a:pt x="919" y="400"/>
                    <a:pt x="919" y="398"/>
                    <a:pt x="920" y="395"/>
                  </a:cubicBezTo>
                  <a:cubicBezTo>
                    <a:pt x="922" y="388"/>
                    <a:pt x="925" y="381"/>
                    <a:pt x="927" y="373"/>
                  </a:cubicBezTo>
                  <a:cubicBezTo>
                    <a:pt x="928" y="366"/>
                    <a:pt x="928" y="356"/>
                    <a:pt x="933" y="350"/>
                  </a:cubicBezTo>
                  <a:cubicBezTo>
                    <a:pt x="934" y="349"/>
                    <a:pt x="932" y="346"/>
                    <a:pt x="931" y="348"/>
                  </a:cubicBezTo>
                  <a:cubicBezTo>
                    <a:pt x="924" y="357"/>
                    <a:pt x="925" y="371"/>
                    <a:pt x="921" y="382"/>
                  </a:cubicBezTo>
                  <a:cubicBezTo>
                    <a:pt x="919" y="389"/>
                    <a:pt x="917" y="396"/>
                    <a:pt x="915" y="403"/>
                  </a:cubicBezTo>
                  <a:cubicBezTo>
                    <a:pt x="911" y="403"/>
                    <a:pt x="906" y="404"/>
                    <a:pt x="902" y="404"/>
                  </a:cubicBezTo>
                  <a:cubicBezTo>
                    <a:pt x="901" y="404"/>
                    <a:pt x="901" y="406"/>
                    <a:pt x="902" y="406"/>
                  </a:cubicBezTo>
                  <a:cubicBezTo>
                    <a:pt x="906" y="406"/>
                    <a:pt x="910" y="407"/>
                    <a:pt x="914" y="407"/>
                  </a:cubicBezTo>
                  <a:cubicBezTo>
                    <a:pt x="912" y="414"/>
                    <a:pt x="909" y="421"/>
                    <a:pt x="907" y="427"/>
                  </a:cubicBezTo>
                  <a:cubicBezTo>
                    <a:pt x="906" y="429"/>
                    <a:pt x="906" y="430"/>
                    <a:pt x="905" y="431"/>
                  </a:cubicBezTo>
                  <a:cubicBezTo>
                    <a:pt x="897" y="432"/>
                    <a:pt x="889" y="432"/>
                    <a:pt x="881" y="432"/>
                  </a:cubicBezTo>
                  <a:cubicBezTo>
                    <a:pt x="885" y="423"/>
                    <a:pt x="889" y="413"/>
                    <a:pt x="890" y="402"/>
                  </a:cubicBezTo>
                  <a:cubicBezTo>
                    <a:pt x="893" y="386"/>
                    <a:pt x="902" y="370"/>
                    <a:pt x="901" y="353"/>
                  </a:cubicBezTo>
                  <a:cubicBezTo>
                    <a:pt x="901" y="352"/>
                    <a:pt x="899" y="352"/>
                    <a:pt x="899" y="353"/>
                  </a:cubicBezTo>
                  <a:cubicBezTo>
                    <a:pt x="898" y="369"/>
                    <a:pt x="891" y="383"/>
                    <a:pt x="888" y="398"/>
                  </a:cubicBezTo>
                  <a:cubicBezTo>
                    <a:pt x="886" y="410"/>
                    <a:pt x="882" y="421"/>
                    <a:pt x="877" y="433"/>
                  </a:cubicBezTo>
                  <a:cubicBezTo>
                    <a:pt x="869" y="433"/>
                    <a:pt x="861" y="433"/>
                    <a:pt x="852" y="433"/>
                  </a:cubicBezTo>
                  <a:cubicBezTo>
                    <a:pt x="852" y="433"/>
                    <a:pt x="853" y="432"/>
                    <a:pt x="853" y="432"/>
                  </a:cubicBezTo>
                  <a:cubicBezTo>
                    <a:pt x="855" y="425"/>
                    <a:pt x="858" y="419"/>
                    <a:pt x="860" y="412"/>
                  </a:cubicBezTo>
                  <a:cubicBezTo>
                    <a:pt x="862" y="404"/>
                    <a:pt x="862" y="397"/>
                    <a:pt x="865" y="389"/>
                  </a:cubicBezTo>
                  <a:cubicBezTo>
                    <a:pt x="866" y="388"/>
                    <a:pt x="863" y="387"/>
                    <a:pt x="863" y="389"/>
                  </a:cubicBezTo>
                  <a:cubicBezTo>
                    <a:pt x="860" y="395"/>
                    <a:pt x="860" y="401"/>
                    <a:pt x="858" y="408"/>
                  </a:cubicBezTo>
                  <a:cubicBezTo>
                    <a:pt x="857" y="415"/>
                    <a:pt x="853" y="421"/>
                    <a:pt x="851" y="427"/>
                  </a:cubicBezTo>
                  <a:cubicBezTo>
                    <a:pt x="850" y="429"/>
                    <a:pt x="850" y="431"/>
                    <a:pt x="849" y="433"/>
                  </a:cubicBezTo>
                  <a:cubicBezTo>
                    <a:pt x="844" y="434"/>
                    <a:pt x="839" y="434"/>
                    <a:pt x="834" y="434"/>
                  </a:cubicBezTo>
                  <a:cubicBezTo>
                    <a:pt x="832" y="434"/>
                    <a:pt x="832" y="436"/>
                    <a:pt x="834" y="436"/>
                  </a:cubicBezTo>
                  <a:cubicBezTo>
                    <a:pt x="839" y="436"/>
                    <a:pt x="844" y="436"/>
                    <a:pt x="848" y="436"/>
                  </a:cubicBezTo>
                  <a:cubicBezTo>
                    <a:pt x="847" y="442"/>
                    <a:pt x="845" y="449"/>
                    <a:pt x="843" y="455"/>
                  </a:cubicBezTo>
                  <a:cubicBezTo>
                    <a:pt x="837" y="455"/>
                    <a:pt x="832" y="456"/>
                    <a:pt x="827" y="456"/>
                  </a:cubicBezTo>
                  <a:cubicBezTo>
                    <a:pt x="826" y="456"/>
                    <a:pt x="824" y="456"/>
                    <a:pt x="823" y="456"/>
                  </a:cubicBezTo>
                  <a:cubicBezTo>
                    <a:pt x="825" y="449"/>
                    <a:pt x="828" y="442"/>
                    <a:pt x="831" y="435"/>
                  </a:cubicBezTo>
                  <a:cubicBezTo>
                    <a:pt x="834" y="427"/>
                    <a:pt x="835" y="419"/>
                    <a:pt x="837" y="412"/>
                  </a:cubicBezTo>
                  <a:cubicBezTo>
                    <a:pt x="840" y="405"/>
                    <a:pt x="843" y="399"/>
                    <a:pt x="843" y="391"/>
                  </a:cubicBezTo>
                  <a:cubicBezTo>
                    <a:pt x="844" y="389"/>
                    <a:pt x="841" y="389"/>
                    <a:pt x="841" y="391"/>
                  </a:cubicBezTo>
                  <a:cubicBezTo>
                    <a:pt x="840" y="399"/>
                    <a:pt x="836" y="405"/>
                    <a:pt x="834" y="413"/>
                  </a:cubicBezTo>
                  <a:cubicBezTo>
                    <a:pt x="832" y="419"/>
                    <a:pt x="831" y="426"/>
                    <a:pt x="829" y="432"/>
                  </a:cubicBezTo>
                  <a:cubicBezTo>
                    <a:pt x="827" y="439"/>
                    <a:pt x="823" y="445"/>
                    <a:pt x="821" y="452"/>
                  </a:cubicBezTo>
                  <a:cubicBezTo>
                    <a:pt x="820" y="453"/>
                    <a:pt x="820" y="455"/>
                    <a:pt x="819" y="457"/>
                  </a:cubicBezTo>
                  <a:cubicBezTo>
                    <a:pt x="811" y="457"/>
                    <a:pt x="803" y="458"/>
                    <a:pt x="795" y="459"/>
                  </a:cubicBezTo>
                  <a:cubicBezTo>
                    <a:pt x="798" y="449"/>
                    <a:pt x="802" y="440"/>
                    <a:pt x="805" y="431"/>
                  </a:cubicBezTo>
                  <a:cubicBezTo>
                    <a:pt x="810" y="418"/>
                    <a:pt x="811" y="404"/>
                    <a:pt x="816" y="391"/>
                  </a:cubicBezTo>
                  <a:cubicBezTo>
                    <a:pt x="816" y="390"/>
                    <a:pt x="813" y="389"/>
                    <a:pt x="812" y="391"/>
                  </a:cubicBezTo>
                  <a:cubicBezTo>
                    <a:pt x="808" y="402"/>
                    <a:pt x="807" y="415"/>
                    <a:pt x="803" y="426"/>
                  </a:cubicBezTo>
                  <a:cubicBezTo>
                    <a:pt x="800" y="437"/>
                    <a:pt x="796" y="448"/>
                    <a:pt x="791" y="459"/>
                  </a:cubicBezTo>
                  <a:cubicBezTo>
                    <a:pt x="784" y="460"/>
                    <a:pt x="777" y="460"/>
                    <a:pt x="769" y="461"/>
                  </a:cubicBezTo>
                  <a:cubicBezTo>
                    <a:pt x="772" y="454"/>
                    <a:pt x="774" y="448"/>
                    <a:pt x="776" y="442"/>
                  </a:cubicBezTo>
                  <a:cubicBezTo>
                    <a:pt x="780" y="431"/>
                    <a:pt x="782" y="420"/>
                    <a:pt x="785" y="409"/>
                  </a:cubicBezTo>
                  <a:cubicBezTo>
                    <a:pt x="788" y="398"/>
                    <a:pt x="788" y="385"/>
                    <a:pt x="793" y="376"/>
                  </a:cubicBezTo>
                  <a:cubicBezTo>
                    <a:pt x="795" y="374"/>
                    <a:pt x="792" y="372"/>
                    <a:pt x="791" y="374"/>
                  </a:cubicBezTo>
                  <a:cubicBezTo>
                    <a:pt x="788" y="379"/>
                    <a:pt x="787" y="385"/>
                    <a:pt x="786" y="391"/>
                  </a:cubicBezTo>
                  <a:cubicBezTo>
                    <a:pt x="785" y="394"/>
                    <a:pt x="784" y="398"/>
                    <a:pt x="783" y="402"/>
                  </a:cubicBezTo>
                  <a:cubicBezTo>
                    <a:pt x="783" y="401"/>
                    <a:pt x="781" y="401"/>
                    <a:pt x="780" y="402"/>
                  </a:cubicBezTo>
                  <a:cubicBezTo>
                    <a:pt x="773" y="416"/>
                    <a:pt x="764" y="428"/>
                    <a:pt x="755" y="440"/>
                  </a:cubicBezTo>
                  <a:cubicBezTo>
                    <a:pt x="757" y="434"/>
                    <a:pt x="759" y="428"/>
                    <a:pt x="760" y="422"/>
                  </a:cubicBezTo>
                  <a:cubicBezTo>
                    <a:pt x="761" y="419"/>
                    <a:pt x="762" y="416"/>
                    <a:pt x="763" y="413"/>
                  </a:cubicBezTo>
                  <a:cubicBezTo>
                    <a:pt x="766" y="408"/>
                    <a:pt x="766" y="401"/>
                    <a:pt x="767" y="395"/>
                  </a:cubicBezTo>
                  <a:cubicBezTo>
                    <a:pt x="769" y="386"/>
                    <a:pt x="770" y="377"/>
                    <a:pt x="773" y="367"/>
                  </a:cubicBezTo>
                  <a:cubicBezTo>
                    <a:pt x="779" y="351"/>
                    <a:pt x="783" y="334"/>
                    <a:pt x="779" y="317"/>
                  </a:cubicBezTo>
                  <a:cubicBezTo>
                    <a:pt x="779" y="315"/>
                    <a:pt x="776" y="316"/>
                    <a:pt x="777" y="317"/>
                  </a:cubicBezTo>
                  <a:cubicBezTo>
                    <a:pt x="781" y="336"/>
                    <a:pt x="775" y="352"/>
                    <a:pt x="770" y="370"/>
                  </a:cubicBezTo>
                  <a:cubicBezTo>
                    <a:pt x="769" y="373"/>
                    <a:pt x="769" y="376"/>
                    <a:pt x="768" y="379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6" y="394"/>
                    <a:pt x="762" y="409"/>
                    <a:pt x="758" y="423"/>
                  </a:cubicBezTo>
                  <a:cubicBezTo>
                    <a:pt x="756" y="431"/>
                    <a:pt x="753" y="438"/>
                    <a:pt x="750" y="446"/>
                  </a:cubicBezTo>
                  <a:cubicBezTo>
                    <a:pt x="742" y="457"/>
                    <a:pt x="733" y="468"/>
                    <a:pt x="723" y="479"/>
                  </a:cubicBezTo>
                  <a:cubicBezTo>
                    <a:pt x="733" y="454"/>
                    <a:pt x="741" y="429"/>
                    <a:pt x="745" y="402"/>
                  </a:cubicBezTo>
                  <a:cubicBezTo>
                    <a:pt x="747" y="401"/>
                    <a:pt x="748" y="399"/>
                    <a:pt x="749" y="398"/>
                  </a:cubicBezTo>
                  <a:cubicBezTo>
                    <a:pt x="750" y="397"/>
                    <a:pt x="748" y="395"/>
                    <a:pt x="747" y="396"/>
                  </a:cubicBezTo>
                  <a:cubicBezTo>
                    <a:pt x="746" y="397"/>
                    <a:pt x="745" y="398"/>
                    <a:pt x="744" y="400"/>
                  </a:cubicBezTo>
                  <a:cubicBezTo>
                    <a:pt x="744" y="399"/>
                    <a:pt x="743" y="399"/>
                    <a:pt x="742" y="401"/>
                  </a:cubicBezTo>
                  <a:cubicBezTo>
                    <a:pt x="742" y="401"/>
                    <a:pt x="742" y="402"/>
                    <a:pt x="742" y="402"/>
                  </a:cubicBezTo>
                  <a:cubicBezTo>
                    <a:pt x="741" y="403"/>
                    <a:pt x="741" y="404"/>
                    <a:pt x="740" y="405"/>
                  </a:cubicBezTo>
                  <a:cubicBezTo>
                    <a:pt x="741" y="401"/>
                    <a:pt x="742" y="396"/>
                    <a:pt x="743" y="392"/>
                  </a:cubicBezTo>
                  <a:cubicBezTo>
                    <a:pt x="745" y="384"/>
                    <a:pt x="746" y="376"/>
                    <a:pt x="747" y="368"/>
                  </a:cubicBezTo>
                  <a:cubicBezTo>
                    <a:pt x="750" y="351"/>
                    <a:pt x="752" y="335"/>
                    <a:pt x="751" y="317"/>
                  </a:cubicBezTo>
                  <a:cubicBezTo>
                    <a:pt x="751" y="316"/>
                    <a:pt x="749" y="316"/>
                    <a:pt x="749" y="317"/>
                  </a:cubicBezTo>
                  <a:cubicBezTo>
                    <a:pt x="749" y="327"/>
                    <a:pt x="749" y="337"/>
                    <a:pt x="748" y="346"/>
                  </a:cubicBezTo>
                  <a:cubicBezTo>
                    <a:pt x="747" y="356"/>
                    <a:pt x="745" y="365"/>
                    <a:pt x="744" y="374"/>
                  </a:cubicBezTo>
                  <a:cubicBezTo>
                    <a:pt x="743" y="382"/>
                    <a:pt x="741" y="390"/>
                    <a:pt x="740" y="398"/>
                  </a:cubicBezTo>
                  <a:cubicBezTo>
                    <a:pt x="739" y="402"/>
                    <a:pt x="738" y="406"/>
                    <a:pt x="737" y="409"/>
                  </a:cubicBezTo>
                  <a:cubicBezTo>
                    <a:pt x="731" y="417"/>
                    <a:pt x="726" y="425"/>
                    <a:pt x="720" y="433"/>
                  </a:cubicBezTo>
                  <a:cubicBezTo>
                    <a:pt x="722" y="423"/>
                    <a:pt x="724" y="413"/>
                    <a:pt x="724" y="403"/>
                  </a:cubicBezTo>
                  <a:cubicBezTo>
                    <a:pt x="724" y="401"/>
                    <a:pt x="720" y="401"/>
                    <a:pt x="720" y="403"/>
                  </a:cubicBezTo>
                  <a:cubicBezTo>
                    <a:pt x="721" y="415"/>
                    <a:pt x="719" y="427"/>
                    <a:pt x="715" y="440"/>
                  </a:cubicBezTo>
                  <a:cubicBezTo>
                    <a:pt x="703" y="454"/>
                    <a:pt x="691" y="469"/>
                    <a:pt x="679" y="483"/>
                  </a:cubicBezTo>
                  <a:cubicBezTo>
                    <a:pt x="677" y="485"/>
                    <a:pt x="676" y="486"/>
                    <a:pt x="675" y="488"/>
                  </a:cubicBezTo>
                  <a:cubicBezTo>
                    <a:pt x="676" y="481"/>
                    <a:pt x="678" y="473"/>
                    <a:pt x="679" y="466"/>
                  </a:cubicBezTo>
                  <a:cubicBezTo>
                    <a:pt x="681" y="458"/>
                    <a:pt x="680" y="452"/>
                    <a:pt x="675" y="446"/>
                  </a:cubicBezTo>
                  <a:cubicBezTo>
                    <a:pt x="675" y="446"/>
                    <a:pt x="674" y="446"/>
                    <a:pt x="674" y="446"/>
                  </a:cubicBezTo>
                  <a:cubicBezTo>
                    <a:pt x="674" y="445"/>
                    <a:pt x="675" y="444"/>
                    <a:pt x="675" y="444"/>
                  </a:cubicBezTo>
                  <a:cubicBezTo>
                    <a:pt x="681" y="434"/>
                    <a:pt x="691" y="425"/>
                    <a:pt x="693" y="413"/>
                  </a:cubicBezTo>
                  <a:cubicBezTo>
                    <a:pt x="694" y="412"/>
                    <a:pt x="691" y="411"/>
                    <a:pt x="691" y="413"/>
                  </a:cubicBezTo>
                  <a:cubicBezTo>
                    <a:pt x="689" y="421"/>
                    <a:pt x="682" y="429"/>
                    <a:pt x="677" y="436"/>
                  </a:cubicBezTo>
                  <a:cubicBezTo>
                    <a:pt x="675" y="439"/>
                    <a:pt x="672" y="442"/>
                    <a:pt x="670" y="445"/>
                  </a:cubicBezTo>
                  <a:cubicBezTo>
                    <a:pt x="672" y="441"/>
                    <a:pt x="673" y="436"/>
                    <a:pt x="674" y="431"/>
                  </a:cubicBezTo>
                  <a:cubicBezTo>
                    <a:pt x="679" y="409"/>
                    <a:pt x="684" y="387"/>
                    <a:pt x="686" y="365"/>
                  </a:cubicBezTo>
                  <a:cubicBezTo>
                    <a:pt x="686" y="363"/>
                    <a:pt x="683" y="363"/>
                    <a:pt x="682" y="365"/>
                  </a:cubicBezTo>
                  <a:cubicBezTo>
                    <a:pt x="681" y="387"/>
                    <a:pt x="676" y="409"/>
                    <a:pt x="672" y="430"/>
                  </a:cubicBezTo>
                  <a:cubicBezTo>
                    <a:pt x="670" y="438"/>
                    <a:pt x="668" y="445"/>
                    <a:pt x="666" y="452"/>
                  </a:cubicBezTo>
                  <a:cubicBezTo>
                    <a:pt x="663" y="455"/>
                    <a:pt x="661" y="458"/>
                    <a:pt x="659" y="461"/>
                  </a:cubicBezTo>
                  <a:cubicBezTo>
                    <a:pt x="656" y="464"/>
                    <a:pt x="654" y="468"/>
                    <a:pt x="651" y="471"/>
                  </a:cubicBezTo>
                  <a:cubicBezTo>
                    <a:pt x="653" y="464"/>
                    <a:pt x="653" y="457"/>
                    <a:pt x="653" y="449"/>
                  </a:cubicBezTo>
                  <a:cubicBezTo>
                    <a:pt x="653" y="447"/>
                    <a:pt x="651" y="447"/>
                    <a:pt x="651" y="449"/>
                  </a:cubicBezTo>
                  <a:cubicBezTo>
                    <a:pt x="651" y="458"/>
                    <a:pt x="650" y="466"/>
                    <a:pt x="649" y="475"/>
                  </a:cubicBezTo>
                  <a:cubicBezTo>
                    <a:pt x="641" y="485"/>
                    <a:pt x="634" y="495"/>
                    <a:pt x="627" y="505"/>
                  </a:cubicBezTo>
                  <a:cubicBezTo>
                    <a:pt x="624" y="508"/>
                    <a:pt x="622" y="511"/>
                    <a:pt x="620" y="515"/>
                  </a:cubicBezTo>
                  <a:cubicBezTo>
                    <a:pt x="621" y="512"/>
                    <a:pt x="621" y="509"/>
                    <a:pt x="622" y="506"/>
                  </a:cubicBezTo>
                  <a:cubicBezTo>
                    <a:pt x="626" y="490"/>
                    <a:pt x="630" y="475"/>
                    <a:pt x="634" y="459"/>
                  </a:cubicBezTo>
                  <a:cubicBezTo>
                    <a:pt x="639" y="451"/>
                    <a:pt x="642" y="443"/>
                    <a:pt x="647" y="436"/>
                  </a:cubicBezTo>
                  <a:cubicBezTo>
                    <a:pt x="648" y="434"/>
                    <a:pt x="646" y="433"/>
                    <a:pt x="645" y="434"/>
                  </a:cubicBezTo>
                  <a:cubicBezTo>
                    <a:pt x="641" y="440"/>
                    <a:pt x="638" y="446"/>
                    <a:pt x="635" y="451"/>
                  </a:cubicBezTo>
                  <a:cubicBezTo>
                    <a:pt x="636" y="443"/>
                    <a:pt x="637" y="435"/>
                    <a:pt x="637" y="427"/>
                  </a:cubicBezTo>
                  <a:cubicBezTo>
                    <a:pt x="637" y="425"/>
                    <a:pt x="635" y="425"/>
                    <a:pt x="635" y="427"/>
                  </a:cubicBezTo>
                  <a:cubicBezTo>
                    <a:pt x="635" y="437"/>
                    <a:pt x="633" y="447"/>
                    <a:pt x="632" y="457"/>
                  </a:cubicBezTo>
                  <a:cubicBezTo>
                    <a:pt x="631" y="457"/>
                    <a:pt x="631" y="457"/>
                    <a:pt x="631" y="458"/>
                  </a:cubicBezTo>
                  <a:cubicBezTo>
                    <a:pt x="626" y="465"/>
                    <a:pt x="620" y="472"/>
                    <a:pt x="615" y="480"/>
                  </a:cubicBezTo>
                  <a:cubicBezTo>
                    <a:pt x="614" y="482"/>
                    <a:pt x="612" y="484"/>
                    <a:pt x="610" y="487"/>
                  </a:cubicBezTo>
                  <a:cubicBezTo>
                    <a:pt x="613" y="471"/>
                    <a:pt x="614" y="455"/>
                    <a:pt x="611" y="439"/>
                  </a:cubicBezTo>
                  <a:cubicBezTo>
                    <a:pt x="611" y="437"/>
                    <a:pt x="609" y="438"/>
                    <a:pt x="609" y="439"/>
                  </a:cubicBezTo>
                  <a:cubicBezTo>
                    <a:pt x="610" y="445"/>
                    <a:pt x="610" y="451"/>
                    <a:pt x="610" y="457"/>
                  </a:cubicBezTo>
                  <a:cubicBezTo>
                    <a:pt x="610" y="457"/>
                    <a:pt x="610" y="457"/>
                    <a:pt x="609" y="457"/>
                  </a:cubicBezTo>
                  <a:cubicBezTo>
                    <a:pt x="608" y="458"/>
                    <a:pt x="606" y="459"/>
                    <a:pt x="606" y="461"/>
                  </a:cubicBezTo>
                  <a:cubicBezTo>
                    <a:pt x="605" y="461"/>
                    <a:pt x="606" y="462"/>
                    <a:pt x="606" y="461"/>
                  </a:cubicBezTo>
                  <a:cubicBezTo>
                    <a:pt x="607" y="463"/>
                    <a:pt x="606" y="464"/>
                    <a:pt x="605" y="465"/>
                  </a:cubicBezTo>
                  <a:cubicBezTo>
                    <a:pt x="603" y="468"/>
                    <a:pt x="602" y="470"/>
                    <a:pt x="600" y="473"/>
                  </a:cubicBezTo>
                  <a:cubicBezTo>
                    <a:pt x="597" y="476"/>
                    <a:pt x="595" y="478"/>
                    <a:pt x="593" y="481"/>
                  </a:cubicBezTo>
                  <a:cubicBezTo>
                    <a:pt x="590" y="485"/>
                    <a:pt x="587" y="488"/>
                    <a:pt x="584" y="492"/>
                  </a:cubicBezTo>
                  <a:cubicBezTo>
                    <a:pt x="585" y="491"/>
                    <a:pt x="585" y="490"/>
                    <a:pt x="585" y="489"/>
                  </a:cubicBezTo>
                  <a:cubicBezTo>
                    <a:pt x="586" y="482"/>
                    <a:pt x="587" y="476"/>
                    <a:pt x="586" y="470"/>
                  </a:cubicBezTo>
                  <a:cubicBezTo>
                    <a:pt x="586" y="463"/>
                    <a:pt x="584" y="456"/>
                    <a:pt x="583" y="449"/>
                  </a:cubicBezTo>
                  <a:cubicBezTo>
                    <a:pt x="583" y="448"/>
                    <a:pt x="581" y="448"/>
                    <a:pt x="581" y="449"/>
                  </a:cubicBezTo>
                  <a:cubicBezTo>
                    <a:pt x="582" y="455"/>
                    <a:pt x="583" y="460"/>
                    <a:pt x="584" y="465"/>
                  </a:cubicBezTo>
                  <a:cubicBezTo>
                    <a:pt x="585" y="475"/>
                    <a:pt x="583" y="483"/>
                    <a:pt x="582" y="492"/>
                  </a:cubicBezTo>
                  <a:cubicBezTo>
                    <a:pt x="582" y="494"/>
                    <a:pt x="581" y="495"/>
                    <a:pt x="581" y="497"/>
                  </a:cubicBezTo>
                  <a:cubicBezTo>
                    <a:pt x="580" y="498"/>
                    <a:pt x="580" y="499"/>
                    <a:pt x="579" y="500"/>
                  </a:cubicBezTo>
                  <a:cubicBezTo>
                    <a:pt x="572" y="509"/>
                    <a:pt x="565" y="517"/>
                    <a:pt x="558" y="525"/>
                  </a:cubicBezTo>
                  <a:cubicBezTo>
                    <a:pt x="560" y="510"/>
                    <a:pt x="562" y="494"/>
                    <a:pt x="563" y="478"/>
                  </a:cubicBezTo>
                  <a:cubicBezTo>
                    <a:pt x="569" y="468"/>
                    <a:pt x="576" y="458"/>
                    <a:pt x="580" y="447"/>
                  </a:cubicBezTo>
                  <a:cubicBezTo>
                    <a:pt x="581" y="447"/>
                    <a:pt x="581" y="447"/>
                    <a:pt x="581" y="447"/>
                  </a:cubicBezTo>
                  <a:cubicBezTo>
                    <a:pt x="581" y="447"/>
                    <a:pt x="581" y="446"/>
                    <a:pt x="581" y="446"/>
                  </a:cubicBezTo>
                  <a:cubicBezTo>
                    <a:pt x="582" y="445"/>
                    <a:pt x="581" y="444"/>
                    <a:pt x="580" y="444"/>
                  </a:cubicBezTo>
                  <a:cubicBezTo>
                    <a:pt x="579" y="438"/>
                    <a:pt x="577" y="433"/>
                    <a:pt x="576" y="427"/>
                  </a:cubicBezTo>
                  <a:cubicBezTo>
                    <a:pt x="574" y="417"/>
                    <a:pt x="572" y="408"/>
                    <a:pt x="570" y="399"/>
                  </a:cubicBezTo>
                  <a:cubicBezTo>
                    <a:pt x="566" y="380"/>
                    <a:pt x="562" y="361"/>
                    <a:pt x="560" y="343"/>
                  </a:cubicBezTo>
                  <a:cubicBezTo>
                    <a:pt x="559" y="341"/>
                    <a:pt x="556" y="341"/>
                    <a:pt x="556" y="343"/>
                  </a:cubicBezTo>
                  <a:cubicBezTo>
                    <a:pt x="562" y="377"/>
                    <a:pt x="567" y="412"/>
                    <a:pt x="579" y="445"/>
                  </a:cubicBezTo>
                  <a:cubicBezTo>
                    <a:pt x="574" y="454"/>
                    <a:pt x="569" y="463"/>
                    <a:pt x="563" y="471"/>
                  </a:cubicBezTo>
                  <a:cubicBezTo>
                    <a:pt x="563" y="468"/>
                    <a:pt x="563" y="464"/>
                    <a:pt x="563" y="461"/>
                  </a:cubicBezTo>
                  <a:cubicBezTo>
                    <a:pt x="563" y="460"/>
                    <a:pt x="561" y="460"/>
                    <a:pt x="561" y="461"/>
                  </a:cubicBezTo>
                  <a:cubicBezTo>
                    <a:pt x="561" y="466"/>
                    <a:pt x="560" y="471"/>
                    <a:pt x="560" y="476"/>
                  </a:cubicBezTo>
                  <a:cubicBezTo>
                    <a:pt x="558" y="479"/>
                    <a:pt x="557" y="482"/>
                    <a:pt x="555" y="484"/>
                  </a:cubicBezTo>
                  <a:cubicBezTo>
                    <a:pt x="548" y="495"/>
                    <a:pt x="542" y="506"/>
                    <a:pt x="535" y="517"/>
                  </a:cubicBezTo>
                  <a:cubicBezTo>
                    <a:pt x="537" y="506"/>
                    <a:pt x="537" y="495"/>
                    <a:pt x="538" y="484"/>
                  </a:cubicBezTo>
                  <a:cubicBezTo>
                    <a:pt x="539" y="475"/>
                    <a:pt x="543" y="459"/>
                    <a:pt x="536" y="451"/>
                  </a:cubicBezTo>
                  <a:cubicBezTo>
                    <a:pt x="536" y="451"/>
                    <a:pt x="535" y="451"/>
                    <a:pt x="535" y="451"/>
                  </a:cubicBezTo>
                  <a:cubicBezTo>
                    <a:pt x="533" y="452"/>
                    <a:pt x="533" y="452"/>
                    <a:pt x="533" y="452"/>
                  </a:cubicBezTo>
                  <a:cubicBezTo>
                    <a:pt x="532" y="453"/>
                    <a:pt x="534" y="454"/>
                    <a:pt x="535" y="454"/>
                  </a:cubicBezTo>
                  <a:cubicBezTo>
                    <a:pt x="537" y="452"/>
                    <a:pt x="537" y="465"/>
                    <a:pt x="537" y="465"/>
                  </a:cubicBezTo>
                  <a:cubicBezTo>
                    <a:pt x="537" y="469"/>
                    <a:pt x="537" y="473"/>
                    <a:pt x="536" y="477"/>
                  </a:cubicBezTo>
                  <a:cubicBezTo>
                    <a:pt x="536" y="483"/>
                    <a:pt x="535" y="489"/>
                    <a:pt x="534" y="496"/>
                  </a:cubicBezTo>
                  <a:cubicBezTo>
                    <a:pt x="533" y="506"/>
                    <a:pt x="532" y="515"/>
                    <a:pt x="530" y="525"/>
                  </a:cubicBezTo>
                  <a:cubicBezTo>
                    <a:pt x="530" y="525"/>
                    <a:pt x="530" y="526"/>
                    <a:pt x="530" y="526"/>
                  </a:cubicBezTo>
                  <a:cubicBezTo>
                    <a:pt x="524" y="534"/>
                    <a:pt x="519" y="543"/>
                    <a:pt x="513" y="551"/>
                  </a:cubicBezTo>
                  <a:cubicBezTo>
                    <a:pt x="518" y="515"/>
                    <a:pt x="520" y="478"/>
                    <a:pt x="519" y="441"/>
                  </a:cubicBezTo>
                  <a:cubicBezTo>
                    <a:pt x="519" y="440"/>
                    <a:pt x="517" y="440"/>
                    <a:pt x="517" y="441"/>
                  </a:cubicBezTo>
                  <a:cubicBezTo>
                    <a:pt x="516" y="480"/>
                    <a:pt x="515" y="519"/>
                    <a:pt x="509" y="557"/>
                  </a:cubicBezTo>
                  <a:cubicBezTo>
                    <a:pt x="509" y="558"/>
                    <a:pt x="509" y="559"/>
                    <a:pt x="509" y="559"/>
                  </a:cubicBezTo>
                  <a:cubicBezTo>
                    <a:pt x="508" y="561"/>
                    <a:pt x="507" y="562"/>
                    <a:pt x="507" y="563"/>
                  </a:cubicBezTo>
                  <a:cubicBezTo>
                    <a:pt x="507" y="561"/>
                    <a:pt x="507" y="559"/>
                    <a:pt x="507" y="556"/>
                  </a:cubicBezTo>
                  <a:cubicBezTo>
                    <a:pt x="506" y="532"/>
                    <a:pt x="504" y="508"/>
                    <a:pt x="498" y="485"/>
                  </a:cubicBezTo>
                  <a:cubicBezTo>
                    <a:pt x="496" y="477"/>
                    <a:pt x="495" y="469"/>
                    <a:pt x="495" y="462"/>
                  </a:cubicBezTo>
                  <a:cubicBezTo>
                    <a:pt x="492" y="421"/>
                    <a:pt x="479" y="384"/>
                    <a:pt x="455" y="352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51"/>
                    <a:pt x="454" y="350"/>
                    <a:pt x="454" y="350"/>
                  </a:cubicBezTo>
                  <a:cubicBezTo>
                    <a:pt x="452" y="348"/>
                    <a:pt x="451" y="346"/>
                    <a:pt x="449" y="344"/>
                  </a:cubicBezTo>
                  <a:cubicBezTo>
                    <a:pt x="448" y="343"/>
                    <a:pt x="448" y="342"/>
                    <a:pt x="447" y="341"/>
                  </a:cubicBezTo>
                  <a:cubicBezTo>
                    <a:pt x="448" y="340"/>
                    <a:pt x="450" y="339"/>
                    <a:pt x="451" y="338"/>
                  </a:cubicBezTo>
                  <a:cubicBezTo>
                    <a:pt x="452" y="337"/>
                    <a:pt x="450" y="335"/>
                    <a:pt x="449" y="336"/>
                  </a:cubicBezTo>
                  <a:cubicBezTo>
                    <a:pt x="448" y="337"/>
                    <a:pt x="446" y="338"/>
                    <a:pt x="445" y="339"/>
                  </a:cubicBezTo>
                  <a:cubicBezTo>
                    <a:pt x="435" y="327"/>
                    <a:pt x="425" y="315"/>
                    <a:pt x="415" y="303"/>
                  </a:cubicBezTo>
                  <a:cubicBezTo>
                    <a:pt x="415" y="303"/>
                    <a:pt x="415" y="302"/>
                    <a:pt x="416" y="302"/>
                  </a:cubicBezTo>
                  <a:moveTo>
                    <a:pt x="1129" y="356"/>
                  </a:moveTo>
                  <a:cubicBezTo>
                    <a:pt x="1129" y="356"/>
                    <a:pt x="1128" y="356"/>
                    <a:pt x="1128" y="356"/>
                  </a:cubicBezTo>
                  <a:cubicBezTo>
                    <a:pt x="1128" y="356"/>
                    <a:pt x="1128" y="356"/>
                    <a:pt x="1128" y="356"/>
                  </a:cubicBezTo>
                  <a:cubicBezTo>
                    <a:pt x="1128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cubicBezTo>
                    <a:pt x="1129" y="356"/>
                    <a:pt x="1129" y="356"/>
                    <a:pt x="1129" y="356"/>
                  </a:cubicBezTo>
                  <a:moveTo>
                    <a:pt x="1129" y="356"/>
                  </a:moveTo>
                  <a:cubicBezTo>
                    <a:pt x="1128" y="356"/>
                    <a:pt x="1127" y="356"/>
                    <a:pt x="1127" y="356"/>
                  </a:cubicBezTo>
                  <a:cubicBezTo>
                    <a:pt x="1129" y="349"/>
                    <a:pt x="1131" y="343"/>
                    <a:pt x="1132" y="336"/>
                  </a:cubicBezTo>
                  <a:cubicBezTo>
                    <a:pt x="1131" y="343"/>
                    <a:pt x="1130" y="349"/>
                    <a:pt x="1129" y="356"/>
                  </a:cubicBezTo>
                  <a:moveTo>
                    <a:pt x="1075" y="448"/>
                  </a:moveTo>
                  <a:cubicBezTo>
                    <a:pt x="1075" y="447"/>
                    <a:pt x="1076" y="446"/>
                    <a:pt x="1076" y="445"/>
                  </a:cubicBezTo>
                  <a:cubicBezTo>
                    <a:pt x="1083" y="430"/>
                    <a:pt x="1088" y="414"/>
                    <a:pt x="1092" y="398"/>
                  </a:cubicBezTo>
                  <a:cubicBezTo>
                    <a:pt x="1093" y="396"/>
                    <a:pt x="1094" y="394"/>
                    <a:pt x="1094" y="391"/>
                  </a:cubicBezTo>
                  <a:cubicBezTo>
                    <a:pt x="1099" y="391"/>
                    <a:pt x="1104" y="390"/>
                    <a:pt x="1108" y="388"/>
                  </a:cubicBezTo>
                  <a:cubicBezTo>
                    <a:pt x="1109" y="388"/>
                    <a:pt x="1109" y="386"/>
                    <a:pt x="1108" y="386"/>
                  </a:cubicBezTo>
                  <a:cubicBezTo>
                    <a:pt x="1104" y="386"/>
                    <a:pt x="1100" y="387"/>
                    <a:pt x="1096" y="387"/>
                  </a:cubicBezTo>
                  <a:cubicBezTo>
                    <a:pt x="1098" y="381"/>
                    <a:pt x="1099" y="374"/>
                    <a:pt x="1101" y="368"/>
                  </a:cubicBezTo>
                  <a:cubicBezTo>
                    <a:pt x="1106" y="367"/>
                    <a:pt x="1110" y="366"/>
                    <a:pt x="1115" y="365"/>
                  </a:cubicBezTo>
                  <a:cubicBezTo>
                    <a:pt x="1117" y="364"/>
                    <a:pt x="1119" y="363"/>
                    <a:pt x="1121" y="362"/>
                  </a:cubicBezTo>
                  <a:cubicBezTo>
                    <a:pt x="1117" y="375"/>
                    <a:pt x="1112" y="389"/>
                    <a:pt x="1108" y="403"/>
                  </a:cubicBezTo>
                  <a:cubicBezTo>
                    <a:pt x="1104" y="415"/>
                    <a:pt x="1099" y="428"/>
                    <a:pt x="1095" y="441"/>
                  </a:cubicBezTo>
                  <a:cubicBezTo>
                    <a:pt x="1088" y="444"/>
                    <a:pt x="1082" y="446"/>
                    <a:pt x="1075" y="448"/>
                  </a:cubicBezTo>
                  <a:moveTo>
                    <a:pt x="1041" y="425"/>
                  </a:moveTo>
                  <a:cubicBezTo>
                    <a:pt x="1039" y="425"/>
                    <a:pt x="1037" y="425"/>
                    <a:pt x="1035" y="426"/>
                  </a:cubicBezTo>
                  <a:cubicBezTo>
                    <a:pt x="1037" y="422"/>
                    <a:pt x="1039" y="418"/>
                    <a:pt x="1041" y="414"/>
                  </a:cubicBezTo>
                  <a:cubicBezTo>
                    <a:pt x="1044" y="408"/>
                    <a:pt x="1046" y="402"/>
                    <a:pt x="1048" y="396"/>
                  </a:cubicBezTo>
                  <a:cubicBezTo>
                    <a:pt x="1053" y="395"/>
                    <a:pt x="1058" y="395"/>
                    <a:pt x="1064" y="394"/>
                  </a:cubicBezTo>
                  <a:cubicBezTo>
                    <a:pt x="1065" y="394"/>
                    <a:pt x="1066" y="394"/>
                    <a:pt x="1067" y="394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3" y="404"/>
                    <a:pt x="1060" y="414"/>
                    <a:pt x="1056" y="423"/>
                  </a:cubicBezTo>
                  <a:cubicBezTo>
                    <a:pt x="1051" y="424"/>
                    <a:pt x="1046" y="425"/>
                    <a:pt x="1041" y="425"/>
                  </a:cubicBezTo>
                  <a:moveTo>
                    <a:pt x="1011" y="464"/>
                  </a:moveTo>
                  <a:cubicBezTo>
                    <a:pt x="1008" y="466"/>
                    <a:pt x="1004" y="467"/>
                    <a:pt x="1001" y="467"/>
                  </a:cubicBezTo>
                  <a:cubicBezTo>
                    <a:pt x="1001" y="467"/>
                    <a:pt x="1001" y="467"/>
                    <a:pt x="1001" y="467"/>
                  </a:cubicBezTo>
                  <a:cubicBezTo>
                    <a:pt x="1001" y="466"/>
                    <a:pt x="1000" y="466"/>
                    <a:pt x="999" y="467"/>
                  </a:cubicBezTo>
                  <a:cubicBezTo>
                    <a:pt x="999" y="467"/>
                    <a:pt x="999" y="468"/>
                    <a:pt x="999" y="468"/>
                  </a:cubicBezTo>
                  <a:cubicBezTo>
                    <a:pt x="995" y="469"/>
                    <a:pt x="991" y="470"/>
                    <a:pt x="987" y="471"/>
                  </a:cubicBezTo>
                  <a:cubicBezTo>
                    <a:pt x="988" y="470"/>
                    <a:pt x="988" y="469"/>
                    <a:pt x="989" y="468"/>
                  </a:cubicBezTo>
                  <a:cubicBezTo>
                    <a:pt x="992" y="460"/>
                    <a:pt x="997" y="453"/>
                    <a:pt x="1001" y="445"/>
                  </a:cubicBezTo>
                  <a:cubicBezTo>
                    <a:pt x="1008" y="445"/>
                    <a:pt x="1015" y="444"/>
                    <a:pt x="1021" y="443"/>
                  </a:cubicBezTo>
                  <a:cubicBezTo>
                    <a:pt x="1019" y="448"/>
                    <a:pt x="1016" y="453"/>
                    <a:pt x="1014" y="458"/>
                  </a:cubicBezTo>
                  <a:cubicBezTo>
                    <a:pt x="1013" y="460"/>
                    <a:pt x="1012" y="462"/>
                    <a:pt x="1011" y="464"/>
                  </a:cubicBezTo>
                  <a:moveTo>
                    <a:pt x="888" y="494"/>
                  </a:moveTo>
                  <a:cubicBezTo>
                    <a:pt x="888" y="494"/>
                    <a:pt x="887" y="495"/>
                    <a:pt x="888" y="495"/>
                  </a:cubicBezTo>
                  <a:cubicBezTo>
                    <a:pt x="888" y="495"/>
                    <a:pt x="888" y="496"/>
                    <a:pt x="888" y="496"/>
                  </a:cubicBezTo>
                  <a:cubicBezTo>
                    <a:pt x="885" y="496"/>
                    <a:pt x="883" y="497"/>
                    <a:pt x="880" y="498"/>
                  </a:cubicBezTo>
                  <a:cubicBezTo>
                    <a:pt x="882" y="494"/>
                    <a:pt x="883" y="490"/>
                    <a:pt x="884" y="487"/>
                  </a:cubicBezTo>
                  <a:cubicBezTo>
                    <a:pt x="884" y="487"/>
                    <a:pt x="884" y="486"/>
                    <a:pt x="884" y="486"/>
                  </a:cubicBezTo>
                  <a:cubicBezTo>
                    <a:pt x="889" y="486"/>
                    <a:pt x="894" y="485"/>
                    <a:pt x="898" y="485"/>
                  </a:cubicBezTo>
                  <a:cubicBezTo>
                    <a:pt x="895" y="491"/>
                    <a:pt x="891" y="496"/>
                    <a:pt x="888" y="494"/>
                  </a:cubicBezTo>
                  <a:moveTo>
                    <a:pt x="797" y="521"/>
                  </a:moveTo>
                  <a:cubicBezTo>
                    <a:pt x="798" y="520"/>
                    <a:pt x="798" y="519"/>
                    <a:pt x="798" y="518"/>
                  </a:cubicBezTo>
                  <a:cubicBezTo>
                    <a:pt x="800" y="518"/>
                    <a:pt x="801" y="518"/>
                    <a:pt x="802" y="517"/>
                  </a:cubicBezTo>
                  <a:cubicBezTo>
                    <a:pt x="808" y="516"/>
                    <a:pt x="815" y="515"/>
                    <a:pt x="821" y="514"/>
                  </a:cubicBezTo>
                  <a:cubicBezTo>
                    <a:pt x="821" y="514"/>
                    <a:pt x="821" y="514"/>
                    <a:pt x="821" y="514"/>
                  </a:cubicBezTo>
                  <a:cubicBezTo>
                    <a:pt x="813" y="516"/>
                    <a:pt x="805" y="519"/>
                    <a:pt x="797" y="521"/>
                  </a:cubicBezTo>
                  <a:moveTo>
                    <a:pt x="765" y="530"/>
                  </a:moveTo>
                  <a:cubicBezTo>
                    <a:pt x="766" y="529"/>
                    <a:pt x="767" y="527"/>
                    <a:pt x="767" y="525"/>
                  </a:cubicBezTo>
                  <a:cubicBezTo>
                    <a:pt x="776" y="523"/>
                    <a:pt x="786" y="521"/>
                    <a:pt x="795" y="519"/>
                  </a:cubicBezTo>
                  <a:cubicBezTo>
                    <a:pt x="794" y="520"/>
                    <a:pt x="794" y="521"/>
                    <a:pt x="793" y="522"/>
                  </a:cubicBezTo>
                  <a:cubicBezTo>
                    <a:pt x="784" y="525"/>
                    <a:pt x="774" y="528"/>
                    <a:pt x="765" y="530"/>
                  </a:cubicBezTo>
                  <a:moveTo>
                    <a:pt x="757" y="533"/>
                  </a:moveTo>
                  <a:cubicBezTo>
                    <a:pt x="751" y="534"/>
                    <a:pt x="745" y="536"/>
                    <a:pt x="739" y="538"/>
                  </a:cubicBezTo>
                  <a:cubicBezTo>
                    <a:pt x="739" y="536"/>
                    <a:pt x="740" y="534"/>
                    <a:pt x="741" y="532"/>
                  </a:cubicBezTo>
                  <a:cubicBezTo>
                    <a:pt x="741" y="531"/>
                    <a:pt x="741" y="531"/>
                    <a:pt x="741" y="531"/>
                  </a:cubicBezTo>
                  <a:cubicBezTo>
                    <a:pt x="741" y="531"/>
                    <a:pt x="742" y="531"/>
                    <a:pt x="742" y="531"/>
                  </a:cubicBezTo>
                  <a:cubicBezTo>
                    <a:pt x="749" y="529"/>
                    <a:pt x="757" y="528"/>
                    <a:pt x="764" y="526"/>
                  </a:cubicBezTo>
                  <a:cubicBezTo>
                    <a:pt x="764" y="527"/>
                    <a:pt x="763" y="528"/>
                    <a:pt x="763" y="528"/>
                  </a:cubicBezTo>
                  <a:cubicBezTo>
                    <a:pt x="763" y="529"/>
                    <a:pt x="762" y="530"/>
                    <a:pt x="762" y="531"/>
                  </a:cubicBezTo>
                  <a:cubicBezTo>
                    <a:pt x="760" y="532"/>
                    <a:pt x="759" y="532"/>
                    <a:pt x="757" y="533"/>
                  </a:cubicBezTo>
                  <a:moveTo>
                    <a:pt x="726" y="541"/>
                  </a:moveTo>
                  <a:cubicBezTo>
                    <a:pt x="726" y="541"/>
                    <a:pt x="726" y="542"/>
                    <a:pt x="726" y="542"/>
                  </a:cubicBezTo>
                  <a:cubicBezTo>
                    <a:pt x="715" y="545"/>
                    <a:pt x="704" y="548"/>
                    <a:pt x="693" y="552"/>
                  </a:cubicBezTo>
                  <a:cubicBezTo>
                    <a:pt x="693" y="551"/>
                    <a:pt x="694" y="550"/>
                    <a:pt x="694" y="550"/>
                  </a:cubicBezTo>
                  <a:cubicBezTo>
                    <a:pt x="696" y="546"/>
                    <a:pt x="698" y="543"/>
                    <a:pt x="700" y="540"/>
                  </a:cubicBezTo>
                  <a:cubicBezTo>
                    <a:pt x="705" y="539"/>
                    <a:pt x="710" y="538"/>
                    <a:pt x="715" y="536"/>
                  </a:cubicBezTo>
                  <a:cubicBezTo>
                    <a:pt x="715" y="538"/>
                    <a:pt x="715" y="539"/>
                    <a:pt x="715" y="541"/>
                  </a:cubicBezTo>
                  <a:cubicBezTo>
                    <a:pt x="715" y="541"/>
                    <a:pt x="716" y="542"/>
                    <a:pt x="717" y="542"/>
                  </a:cubicBezTo>
                  <a:cubicBezTo>
                    <a:pt x="719" y="541"/>
                    <a:pt x="720" y="540"/>
                    <a:pt x="721" y="537"/>
                  </a:cubicBezTo>
                  <a:cubicBezTo>
                    <a:pt x="721" y="537"/>
                    <a:pt x="721" y="536"/>
                    <a:pt x="721" y="535"/>
                  </a:cubicBezTo>
                  <a:cubicBezTo>
                    <a:pt x="727" y="534"/>
                    <a:pt x="732" y="533"/>
                    <a:pt x="738" y="532"/>
                  </a:cubicBezTo>
                  <a:cubicBezTo>
                    <a:pt x="737" y="533"/>
                    <a:pt x="736" y="535"/>
                    <a:pt x="736" y="537"/>
                  </a:cubicBezTo>
                  <a:cubicBezTo>
                    <a:pt x="736" y="538"/>
                    <a:pt x="736" y="538"/>
                    <a:pt x="735" y="539"/>
                  </a:cubicBezTo>
                  <a:cubicBezTo>
                    <a:pt x="732" y="540"/>
                    <a:pt x="729" y="541"/>
                    <a:pt x="726" y="542"/>
                  </a:cubicBezTo>
                  <a:cubicBezTo>
                    <a:pt x="726" y="541"/>
                    <a:pt x="726" y="541"/>
                    <a:pt x="726" y="541"/>
                  </a:cubicBezTo>
                  <a:cubicBezTo>
                    <a:pt x="726" y="541"/>
                    <a:pt x="726" y="541"/>
                    <a:pt x="726" y="541"/>
                  </a:cubicBezTo>
                  <a:moveTo>
                    <a:pt x="659" y="545"/>
                  </a:moveTo>
                  <a:cubicBezTo>
                    <a:pt x="659" y="546"/>
                    <a:pt x="658" y="546"/>
                    <a:pt x="658" y="547"/>
                  </a:cubicBezTo>
                  <a:cubicBezTo>
                    <a:pt x="658" y="546"/>
                    <a:pt x="658" y="546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moveTo>
                    <a:pt x="621" y="577"/>
                  </a:moveTo>
                  <a:cubicBezTo>
                    <a:pt x="615" y="579"/>
                    <a:pt x="608" y="582"/>
                    <a:pt x="601" y="585"/>
                  </a:cubicBezTo>
                  <a:cubicBezTo>
                    <a:pt x="603" y="575"/>
                    <a:pt x="605" y="566"/>
                    <a:pt x="607" y="557"/>
                  </a:cubicBezTo>
                  <a:cubicBezTo>
                    <a:pt x="613" y="550"/>
                    <a:pt x="618" y="542"/>
                    <a:pt x="624" y="535"/>
                  </a:cubicBezTo>
                  <a:cubicBezTo>
                    <a:pt x="625" y="535"/>
                    <a:pt x="624" y="534"/>
                    <a:pt x="624" y="535"/>
                  </a:cubicBezTo>
                  <a:cubicBezTo>
                    <a:pt x="618" y="540"/>
                    <a:pt x="613" y="546"/>
                    <a:pt x="609" y="553"/>
                  </a:cubicBezTo>
                  <a:cubicBezTo>
                    <a:pt x="611" y="543"/>
                    <a:pt x="615" y="533"/>
                    <a:pt x="617" y="524"/>
                  </a:cubicBezTo>
                  <a:cubicBezTo>
                    <a:pt x="621" y="519"/>
                    <a:pt x="624" y="514"/>
                    <a:pt x="628" y="510"/>
                  </a:cubicBezTo>
                  <a:cubicBezTo>
                    <a:pt x="635" y="501"/>
                    <a:pt x="641" y="491"/>
                    <a:pt x="647" y="482"/>
                  </a:cubicBezTo>
                  <a:cubicBezTo>
                    <a:pt x="647" y="483"/>
                    <a:pt x="647" y="483"/>
                    <a:pt x="647" y="484"/>
                  </a:cubicBezTo>
                  <a:cubicBezTo>
                    <a:pt x="644" y="495"/>
                    <a:pt x="640" y="506"/>
                    <a:pt x="637" y="517"/>
                  </a:cubicBezTo>
                  <a:cubicBezTo>
                    <a:pt x="636" y="524"/>
                    <a:pt x="635" y="530"/>
                    <a:pt x="633" y="536"/>
                  </a:cubicBezTo>
                  <a:cubicBezTo>
                    <a:pt x="631" y="539"/>
                    <a:pt x="629" y="542"/>
                    <a:pt x="627" y="544"/>
                  </a:cubicBezTo>
                  <a:cubicBezTo>
                    <a:pt x="624" y="545"/>
                    <a:pt x="622" y="545"/>
                    <a:pt x="620" y="546"/>
                  </a:cubicBezTo>
                  <a:cubicBezTo>
                    <a:pt x="618" y="546"/>
                    <a:pt x="619" y="549"/>
                    <a:pt x="620" y="548"/>
                  </a:cubicBezTo>
                  <a:cubicBezTo>
                    <a:pt x="622" y="548"/>
                    <a:pt x="623" y="548"/>
                    <a:pt x="624" y="547"/>
                  </a:cubicBezTo>
                  <a:cubicBezTo>
                    <a:pt x="621" y="553"/>
                    <a:pt x="617" y="558"/>
                    <a:pt x="614" y="563"/>
                  </a:cubicBezTo>
                  <a:cubicBezTo>
                    <a:pt x="613" y="565"/>
                    <a:pt x="615" y="567"/>
                    <a:pt x="617" y="566"/>
                  </a:cubicBezTo>
                  <a:cubicBezTo>
                    <a:pt x="619" y="563"/>
                    <a:pt x="621" y="561"/>
                    <a:pt x="622" y="558"/>
                  </a:cubicBezTo>
                  <a:cubicBezTo>
                    <a:pt x="624" y="555"/>
                    <a:pt x="627" y="552"/>
                    <a:pt x="629" y="549"/>
                  </a:cubicBezTo>
                  <a:cubicBezTo>
                    <a:pt x="626" y="558"/>
                    <a:pt x="624" y="567"/>
                    <a:pt x="622" y="576"/>
                  </a:cubicBezTo>
                  <a:cubicBezTo>
                    <a:pt x="622" y="576"/>
                    <a:pt x="621" y="576"/>
                    <a:pt x="621" y="577"/>
                  </a:cubicBezTo>
                  <a:moveTo>
                    <a:pt x="579" y="587"/>
                  </a:moveTo>
                  <a:cubicBezTo>
                    <a:pt x="579" y="586"/>
                    <a:pt x="577" y="586"/>
                    <a:pt x="577" y="587"/>
                  </a:cubicBezTo>
                  <a:cubicBezTo>
                    <a:pt x="577" y="589"/>
                    <a:pt x="577" y="591"/>
                    <a:pt x="577" y="592"/>
                  </a:cubicBezTo>
                  <a:cubicBezTo>
                    <a:pt x="575" y="594"/>
                    <a:pt x="573" y="596"/>
                    <a:pt x="572" y="595"/>
                  </a:cubicBezTo>
                  <a:cubicBezTo>
                    <a:pt x="570" y="593"/>
                    <a:pt x="578" y="581"/>
                    <a:pt x="580" y="578"/>
                  </a:cubicBezTo>
                  <a:cubicBezTo>
                    <a:pt x="581" y="576"/>
                    <a:pt x="582" y="575"/>
                    <a:pt x="583" y="573"/>
                  </a:cubicBezTo>
                  <a:cubicBezTo>
                    <a:pt x="582" y="579"/>
                    <a:pt x="580" y="584"/>
                    <a:pt x="579" y="589"/>
                  </a:cubicBezTo>
                  <a:cubicBezTo>
                    <a:pt x="579" y="589"/>
                    <a:pt x="579" y="588"/>
                    <a:pt x="579" y="587"/>
                  </a:cubicBezTo>
                  <a:moveTo>
                    <a:pt x="585" y="581"/>
                  </a:moveTo>
                  <a:cubicBezTo>
                    <a:pt x="587" y="574"/>
                    <a:pt x="589" y="568"/>
                    <a:pt x="591" y="562"/>
                  </a:cubicBezTo>
                  <a:cubicBezTo>
                    <a:pt x="595" y="556"/>
                    <a:pt x="600" y="549"/>
                    <a:pt x="604" y="543"/>
                  </a:cubicBezTo>
                  <a:cubicBezTo>
                    <a:pt x="607" y="539"/>
                    <a:pt x="609" y="535"/>
                    <a:pt x="612" y="531"/>
                  </a:cubicBezTo>
                  <a:cubicBezTo>
                    <a:pt x="610" y="536"/>
                    <a:pt x="608" y="542"/>
                    <a:pt x="607" y="548"/>
                  </a:cubicBezTo>
                  <a:cubicBezTo>
                    <a:pt x="606" y="551"/>
                    <a:pt x="605" y="555"/>
                    <a:pt x="604" y="558"/>
                  </a:cubicBezTo>
                  <a:cubicBezTo>
                    <a:pt x="598" y="567"/>
                    <a:pt x="591" y="577"/>
                    <a:pt x="584" y="585"/>
                  </a:cubicBezTo>
                  <a:cubicBezTo>
                    <a:pt x="584" y="584"/>
                    <a:pt x="584" y="582"/>
                    <a:pt x="585" y="581"/>
                  </a:cubicBezTo>
                  <a:moveTo>
                    <a:pt x="615" y="521"/>
                  </a:moveTo>
                  <a:cubicBezTo>
                    <a:pt x="608" y="531"/>
                    <a:pt x="601" y="541"/>
                    <a:pt x="594" y="551"/>
                  </a:cubicBezTo>
                  <a:cubicBezTo>
                    <a:pt x="597" y="540"/>
                    <a:pt x="600" y="529"/>
                    <a:pt x="603" y="518"/>
                  </a:cubicBezTo>
                  <a:cubicBezTo>
                    <a:pt x="605" y="510"/>
                    <a:pt x="607" y="502"/>
                    <a:pt x="609" y="494"/>
                  </a:cubicBezTo>
                  <a:cubicBezTo>
                    <a:pt x="612" y="490"/>
                    <a:pt x="615" y="485"/>
                    <a:pt x="618" y="481"/>
                  </a:cubicBezTo>
                  <a:cubicBezTo>
                    <a:pt x="622" y="475"/>
                    <a:pt x="626" y="470"/>
                    <a:pt x="630" y="464"/>
                  </a:cubicBezTo>
                  <a:cubicBezTo>
                    <a:pt x="626" y="480"/>
                    <a:pt x="621" y="496"/>
                    <a:pt x="618" y="512"/>
                  </a:cubicBezTo>
                  <a:cubicBezTo>
                    <a:pt x="617" y="515"/>
                    <a:pt x="616" y="518"/>
                    <a:pt x="615" y="521"/>
                  </a:cubicBezTo>
                  <a:moveTo>
                    <a:pt x="651" y="477"/>
                  </a:moveTo>
                  <a:cubicBezTo>
                    <a:pt x="655" y="471"/>
                    <a:pt x="659" y="466"/>
                    <a:pt x="663" y="460"/>
                  </a:cubicBezTo>
                  <a:cubicBezTo>
                    <a:pt x="661" y="471"/>
                    <a:pt x="660" y="481"/>
                    <a:pt x="656" y="491"/>
                  </a:cubicBezTo>
                  <a:cubicBezTo>
                    <a:pt x="655" y="491"/>
                    <a:pt x="656" y="492"/>
                    <a:pt x="657" y="491"/>
                  </a:cubicBezTo>
                  <a:cubicBezTo>
                    <a:pt x="661" y="483"/>
                    <a:pt x="663" y="473"/>
                    <a:pt x="665" y="464"/>
                  </a:cubicBezTo>
                  <a:cubicBezTo>
                    <a:pt x="666" y="461"/>
                    <a:pt x="667" y="458"/>
                    <a:pt x="668" y="455"/>
                  </a:cubicBezTo>
                  <a:cubicBezTo>
                    <a:pt x="669" y="452"/>
                    <a:pt x="671" y="450"/>
                    <a:pt x="673" y="447"/>
                  </a:cubicBezTo>
                  <a:cubicBezTo>
                    <a:pt x="673" y="448"/>
                    <a:pt x="673" y="448"/>
                    <a:pt x="673" y="448"/>
                  </a:cubicBezTo>
                  <a:cubicBezTo>
                    <a:pt x="681" y="458"/>
                    <a:pt x="675" y="469"/>
                    <a:pt x="673" y="480"/>
                  </a:cubicBezTo>
                  <a:cubicBezTo>
                    <a:pt x="672" y="484"/>
                    <a:pt x="671" y="489"/>
                    <a:pt x="669" y="494"/>
                  </a:cubicBezTo>
                  <a:cubicBezTo>
                    <a:pt x="661" y="505"/>
                    <a:pt x="652" y="515"/>
                    <a:pt x="642" y="525"/>
                  </a:cubicBezTo>
                  <a:cubicBezTo>
                    <a:pt x="641" y="527"/>
                    <a:pt x="639" y="529"/>
                    <a:pt x="638" y="531"/>
                  </a:cubicBezTo>
                  <a:cubicBezTo>
                    <a:pt x="639" y="526"/>
                    <a:pt x="640" y="521"/>
                    <a:pt x="641" y="516"/>
                  </a:cubicBezTo>
                  <a:cubicBezTo>
                    <a:pt x="644" y="503"/>
                    <a:pt x="647" y="491"/>
                    <a:pt x="650" y="478"/>
                  </a:cubicBezTo>
                  <a:cubicBezTo>
                    <a:pt x="650" y="478"/>
                    <a:pt x="651" y="477"/>
                    <a:pt x="651" y="477"/>
                  </a:cubicBezTo>
                  <a:moveTo>
                    <a:pt x="635" y="541"/>
                  </a:moveTo>
                  <a:cubicBezTo>
                    <a:pt x="640" y="535"/>
                    <a:pt x="645" y="529"/>
                    <a:pt x="650" y="523"/>
                  </a:cubicBezTo>
                  <a:cubicBezTo>
                    <a:pt x="656" y="517"/>
                    <a:pt x="661" y="510"/>
                    <a:pt x="667" y="503"/>
                  </a:cubicBezTo>
                  <a:cubicBezTo>
                    <a:pt x="666" y="505"/>
                    <a:pt x="665" y="507"/>
                    <a:pt x="665" y="509"/>
                  </a:cubicBezTo>
                  <a:cubicBezTo>
                    <a:pt x="664" y="511"/>
                    <a:pt x="663" y="513"/>
                    <a:pt x="662" y="515"/>
                  </a:cubicBezTo>
                  <a:cubicBezTo>
                    <a:pt x="661" y="515"/>
                    <a:pt x="659" y="516"/>
                    <a:pt x="658" y="516"/>
                  </a:cubicBezTo>
                  <a:cubicBezTo>
                    <a:pt x="657" y="517"/>
                    <a:pt x="657" y="518"/>
                    <a:pt x="658" y="518"/>
                  </a:cubicBezTo>
                  <a:cubicBezTo>
                    <a:pt x="659" y="517"/>
                    <a:pt x="661" y="517"/>
                    <a:pt x="662" y="517"/>
                  </a:cubicBezTo>
                  <a:cubicBezTo>
                    <a:pt x="660" y="522"/>
                    <a:pt x="659" y="528"/>
                    <a:pt x="658" y="534"/>
                  </a:cubicBezTo>
                  <a:cubicBezTo>
                    <a:pt x="657" y="537"/>
                    <a:pt x="656" y="540"/>
                    <a:pt x="656" y="543"/>
                  </a:cubicBezTo>
                  <a:cubicBezTo>
                    <a:pt x="653" y="543"/>
                    <a:pt x="649" y="543"/>
                    <a:pt x="646" y="543"/>
                  </a:cubicBezTo>
                  <a:cubicBezTo>
                    <a:pt x="642" y="544"/>
                    <a:pt x="638" y="544"/>
                    <a:pt x="634" y="544"/>
                  </a:cubicBezTo>
                  <a:cubicBezTo>
                    <a:pt x="635" y="543"/>
                    <a:pt x="635" y="542"/>
                    <a:pt x="635" y="541"/>
                  </a:cubicBezTo>
                  <a:moveTo>
                    <a:pt x="719" y="440"/>
                  </a:moveTo>
                  <a:cubicBezTo>
                    <a:pt x="725" y="432"/>
                    <a:pt x="730" y="424"/>
                    <a:pt x="736" y="416"/>
                  </a:cubicBezTo>
                  <a:cubicBezTo>
                    <a:pt x="735" y="418"/>
                    <a:pt x="735" y="419"/>
                    <a:pt x="735" y="421"/>
                  </a:cubicBezTo>
                  <a:cubicBezTo>
                    <a:pt x="736" y="422"/>
                    <a:pt x="736" y="422"/>
                    <a:pt x="737" y="421"/>
                  </a:cubicBezTo>
                  <a:cubicBezTo>
                    <a:pt x="737" y="418"/>
                    <a:pt x="737" y="416"/>
                    <a:pt x="738" y="413"/>
                  </a:cubicBezTo>
                  <a:cubicBezTo>
                    <a:pt x="739" y="412"/>
                    <a:pt x="740" y="410"/>
                    <a:pt x="741" y="408"/>
                  </a:cubicBezTo>
                  <a:cubicBezTo>
                    <a:pt x="736" y="434"/>
                    <a:pt x="727" y="460"/>
                    <a:pt x="718" y="485"/>
                  </a:cubicBezTo>
                  <a:cubicBezTo>
                    <a:pt x="715" y="486"/>
                    <a:pt x="712" y="486"/>
                    <a:pt x="710" y="487"/>
                  </a:cubicBezTo>
                  <a:cubicBezTo>
                    <a:pt x="707" y="488"/>
                    <a:pt x="708" y="492"/>
                    <a:pt x="711" y="491"/>
                  </a:cubicBezTo>
                  <a:cubicBezTo>
                    <a:pt x="712" y="490"/>
                    <a:pt x="713" y="490"/>
                    <a:pt x="715" y="490"/>
                  </a:cubicBezTo>
                  <a:cubicBezTo>
                    <a:pt x="711" y="494"/>
                    <a:pt x="707" y="499"/>
                    <a:pt x="702" y="503"/>
                  </a:cubicBezTo>
                  <a:cubicBezTo>
                    <a:pt x="702" y="503"/>
                    <a:pt x="702" y="503"/>
                    <a:pt x="702" y="503"/>
                  </a:cubicBezTo>
                  <a:cubicBezTo>
                    <a:pt x="699" y="504"/>
                    <a:pt x="696" y="504"/>
                    <a:pt x="693" y="505"/>
                  </a:cubicBezTo>
                  <a:cubicBezTo>
                    <a:pt x="701" y="485"/>
                    <a:pt x="712" y="463"/>
                    <a:pt x="718" y="441"/>
                  </a:cubicBezTo>
                  <a:cubicBezTo>
                    <a:pt x="718" y="441"/>
                    <a:pt x="719" y="440"/>
                    <a:pt x="719" y="440"/>
                  </a:cubicBezTo>
                  <a:moveTo>
                    <a:pt x="721" y="488"/>
                  </a:moveTo>
                  <a:cubicBezTo>
                    <a:pt x="726" y="487"/>
                    <a:pt x="731" y="486"/>
                    <a:pt x="736" y="485"/>
                  </a:cubicBezTo>
                  <a:cubicBezTo>
                    <a:pt x="735" y="490"/>
                    <a:pt x="733" y="495"/>
                    <a:pt x="731" y="500"/>
                  </a:cubicBezTo>
                  <a:cubicBezTo>
                    <a:pt x="730" y="500"/>
                    <a:pt x="729" y="500"/>
                    <a:pt x="727" y="501"/>
                  </a:cubicBezTo>
                  <a:cubicBezTo>
                    <a:pt x="727" y="501"/>
                    <a:pt x="727" y="501"/>
                    <a:pt x="727" y="501"/>
                  </a:cubicBezTo>
                  <a:cubicBezTo>
                    <a:pt x="724" y="501"/>
                    <a:pt x="721" y="501"/>
                    <a:pt x="718" y="501"/>
                  </a:cubicBezTo>
                  <a:cubicBezTo>
                    <a:pt x="717" y="502"/>
                    <a:pt x="716" y="502"/>
                    <a:pt x="715" y="502"/>
                  </a:cubicBezTo>
                  <a:cubicBezTo>
                    <a:pt x="716" y="498"/>
                    <a:pt x="718" y="494"/>
                    <a:pt x="719" y="490"/>
                  </a:cubicBezTo>
                  <a:cubicBezTo>
                    <a:pt x="719" y="490"/>
                    <a:pt x="719" y="490"/>
                    <a:pt x="720" y="489"/>
                  </a:cubicBezTo>
                  <a:cubicBezTo>
                    <a:pt x="720" y="489"/>
                    <a:pt x="720" y="489"/>
                    <a:pt x="721" y="488"/>
                  </a:cubicBezTo>
                  <a:moveTo>
                    <a:pt x="756" y="465"/>
                  </a:moveTo>
                  <a:cubicBezTo>
                    <a:pt x="759" y="465"/>
                    <a:pt x="761" y="465"/>
                    <a:pt x="764" y="465"/>
                  </a:cubicBezTo>
                  <a:cubicBezTo>
                    <a:pt x="764" y="466"/>
                    <a:pt x="763" y="467"/>
                    <a:pt x="763" y="468"/>
                  </a:cubicBezTo>
                  <a:cubicBezTo>
                    <a:pt x="762" y="472"/>
                    <a:pt x="760" y="475"/>
                    <a:pt x="759" y="479"/>
                  </a:cubicBezTo>
                  <a:cubicBezTo>
                    <a:pt x="753" y="480"/>
                    <a:pt x="747" y="480"/>
                    <a:pt x="741" y="481"/>
                  </a:cubicBezTo>
                  <a:cubicBezTo>
                    <a:pt x="742" y="478"/>
                    <a:pt x="743" y="474"/>
                    <a:pt x="744" y="471"/>
                  </a:cubicBezTo>
                  <a:cubicBezTo>
                    <a:pt x="747" y="464"/>
                    <a:pt x="749" y="458"/>
                    <a:pt x="751" y="451"/>
                  </a:cubicBezTo>
                  <a:cubicBezTo>
                    <a:pt x="762" y="436"/>
                    <a:pt x="773" y="422"/>
                    <a:pt x="783" y="405"/>
                  </a:cubicBezTo>
                  <a:cubicBezTo>
                    <a:pt x="782" y="409"/>
                    <a:pt x="781" y="413"/>
                    <a:pt x="780" y="417"/>
                  </a:cubicBezTo>
                  <a:cubicBezTo>
                    <a:pt x="776" y="432"/>
                    <a:pt x="771" y="447"/>
                    <a:pt x="766" y="461"/>
                  </a:cubicBezTo>
                  <a:cubicBezTo>
                    <a:pt x="762" y="461"/>
                    <a:pt x="759" y="461"/>
                    <a:pt x="756" y="461"/>
                  </a:cubicBezTo>
                  <a:cubicBezTo>
                    <a:pt x="754" y="461"/>
                    <a:pt x="754" y="465"/>
                    <a:pt x="756" y="465"/>
                  </a:cubicBezTo>
                  <a:moveTo>
                    <a:pt x="835" y="459"/>
                  </a:moveTo>
                  <a:cubicBezTo>
                    <a:pt x="837" y="459"/>
                    <a:pt x="839" y="459"/>
                    <a:pt x="841" y="459"/>
                  </a:cubicBezTo>
                  <a:cubicBezTo>
                    <a:pt x="841" y="461"/>
                    <a:pt x="840" y="463"/>
                    <a:pt x="839" y="465"/>
                  </a:cubicBezTo>
                  <a:cubicBezTo>
                    <a:pt x="839" y="466"/>
                    <a:pt x="838" y="468"/>
                    <a:pt x="837" y="469"/>
                  </a:cubicBezTo>
                  <a:cubicBezTo>
                    <a:pt x="836" y="470"/>
                    <a:pt x="834" y="470"/>
                    <a:pt x="832" y="470"/>
                  </a:cubicBezTo>
                  <a:cubicBezTo>
                    <a:pt x="828" y="470"/>
                    <a:pt x="823" y="471"/>
                    <a:pt x="818" y="471"/>
                  </a:cubicBezTo>
                  <a:cubicBezTo>
                    <a:pt x="820" y="468"/>
                    <a:pt x="821" y="464"/>
                    <a:pt x="822" y="460"/>
                  </a:cubicBezTo>
                  <a:cubicBezTo>
                    <a:pt x="826" y="460"/>
                    <a:pt x="830" y="459"/>
                    <a:pt x="835" y="459"/>
                  </a:cubicBezTo>
                  <a:moveTo>
                    <a:pt x="917" y="407"/>
                  </a:moveTo>
                  <a:cubicBezTo>
                    <a:pt x="923" y="407"/>
                    <a:pt x="930" y="406"/>
                    <a:pt x="936" y="406"/>
                  </a:cubicBezTo>
                  <a:cubicBezTo>
                    <a:pt x="933" y="413"/>
                    <a:pt x="930" y="421"/>
                    <a:pt x="926" y="428"/>
                  </a:cubicBezTo>
                  <a:cubicBezTo>
                    <a:pt x="926" y="429"/>
                    <a:pt x="925" y="430"/>
                    <a:pt x="925" y="430"/>
                  </a:cubicBezTo>
                  <a:cubicBezTo>
                    <a:pt x="919" y="431"/>
                    <a:pt x="914" y="431"/>
                    <a:pt x="908" y="431"/>
                  </a:cubicBezTo>
                  <a:cubicBezTo>
                    <a:pt x="912" y="423"/>
                    <a:pt x="914" y="415"/>
                    <a:pt x="917" y="407"/>
                  </a:cubicBezTo>
                  <a:moveTo>
                    <a:pt x="1022" y="394"/>
                  </a:moveTo>
                  <a:cubicBezTo>
                    <a:pt x="1013" y="395"/>
                    <a:pt x="1004" y="395"/>
                    <a:pt x="994" y="396"/>
                  </a:cubicBezTo>
                  <a:cubicBezTo>
                    <a:pt x="994" y="396"/>
                    <a:pt x="994" y="396"/>
                    <a:pt x="994" y="396"/>
                  </a:cubicBezTo>
                  <a:cubicBezTo>
                    <a:pt x="995" y="394"/>
                    <a:pt x="996" y="392"/>
                    <a:pt x="997" y="390"/>
                  </a:cubicBezTo>
                  <a:cubicBezTo>
                    <a:pt x="1006" y="390"/>
                    <a:pt x="1015" y="389"/>
                    <a:pt x="1024" y="388"/>
                  </a:cubicBezTo>
                  <a:cubicBezTo>
                    <a:pt x="1023" y="390"/>
                    <a:pt x="1023" y="392"/>
                    <a:pt x="1022" y="394"/>
                  </a:cubicBezTo>
                  <a:moveTo>
                    <a:pt x="1027" y="387"/>
                  </a:moveTo>
                  <a:cubicBezTo>
                    <a:pt x="1029" y="387"/>
                    <a:pt x="1031" y="387"/>
                    <a:pt x="1034" y="386"/>
                  </a:cubicBezTo>
                  <a:cubicBezTo>
                    <a:pt x="1039" y="386"/>
                    <a:pt x="1044" y="385"/>
                    <a:pt x="1049" y="384"/>
                  </a:cubicBezTo>
                  <a:cubicBezTo>
                    <a:pt x="1048" y="387"/>
                    <a:pt x="1047" y="389"/>
                    <a:pt x="1047" y="392"/>
                  </a:cubicBezTo>
                  <a:cubicBezTo>
                    <a:pt x="1039" y="392"/>
                    <a:pt x="1032" y="393"/>
                    <a:pt x="1025" y="394"/>
                  </a:cubicBezTo>
                  <a:cubicBezTo>
                    <a:pt x="1026" y="392"/>
                    <a:pt x="1027" y="389"/>
                    <a:pt x="1027" y="387"/>
                  </a:cubicBezTo>
                  <a:moveTo>
                    <a:pt x="1007" y="428"/>
                  </a:moveTo>
                  <a:cubicBezTo>
                    <a:pt x="998" y="428"/>
                    <a:pt x="989" y="429"/>
                    <a:pt x="980" y="429"/>
                  </a:cubicBezTo>
                  <a:cubicBezTo>
                    <a:pt x="984" y="420"/>
                    <a:pt x="989" y="410"/>
                    <a:pt x="993" y="400"/>
                  </a:cubicBezTo>
                  <a:cubicBezTo>
                    <a:pt x="999" y="400"/>
                    <a:pt x="1005" y="399"/>
                    <a:pt x="1011" y="399"/>
                  </a:cubicBezTo>
                  <a:cubicBezTo>
                    <a:pt x="1014" y="399"/>
                    <a:pt x="1017" y="399"/>
                    <a:pt x="1020" y="398"/>
                  </a:cubicBezTo>
                  <a:cubicBezTo>
                    <a:pt x="1017" y="408"/>
                    <a:pt x="1012" y="417"/>
                    <a:pt x="1008" y="426"/>
                  </a:cubicBezTo>
                  <a:cubicBezTo>
                    <a:pt x="1008" y="427"/>
                    <a:pt x="1007" y="427"/>
                    <a:pt x="1007" y="428"/>
                  </a:cubicBezTo>
                  <a:moveTo>
                    <a:pt x="959" y="433"/>
                  </a:moveTo>
                  <a:cubicBezTo>
                    <a:pt x="961" y="433"/>
                    <a:pt x="963" y="433"/>
                    <a:pt x="965" y="433"/>
                  </a:cubicBezTo>
                  <a:cubicBezTo>
                    <a:pt x="968" y="433"/>
                    <a:pt x="971" y="432"/>
                    <a:pt x="974" y="432"/>
                  </a:cubicBezTo>
                  <a:cubicBezTo>
                    <a:pt x="972" y="436"/>
                    <a:pt x="970" y="440"/>
                    <a:pt x="968" y="444"/>
                  </a:cubicBezTo>
                  <a:cubicBezTo>
                    <a:pt x="963" y="444"/>
                    <a:pt x="958" y="445"/>
                    <a:pt x="953" y="446"/>
                  </a:cubicBezTo>
                  <a:cubicBezTo>
                    <a:pt x="955" y="441"/>
                    <a:pt x="957" y="437"/>
                    <a:pt x="959" y="433"/>
                  </a:cubicBezTo>
                  <a:moveTo>
                    <a:pt x="949" y="446"/>
                  </a:moveTo>
                  <a:cubicBezTo>
                    <a:pt x="939" y="447"/>
                    <a:pt x="929" y="448"/>
                    <a:pt x="919" y="449"/>
                  </a:cubicBezTo>
                  <a:cubicBezTo>
                    <a:pt x="920" y="447"/>
                    <a:pt x="921" y="444"/>
                    <a:pt x="923" y="442"/>
                  </a:cubicBezTo>
                  <a:cubicBezTo>
                    <a:pt x="924" y="439"/>
                    <a:pt x="925" y="436"/>
                    <a:pt x="927" y="433"/>
                  </a:cubicBezTo>
                  <a:cubicBezTo>
                    <a:pt x="936" y="433"/>
                    <a:pt x="945" y="433"/>
                    <a:pt x="955" y="433"/>
                  </a:cubicBezTo>
                  <a:cubicBezTo>
                    <a:pt x="953" y="437"/>
                    <a:pt x="951" y="442"/>
                    <a:pt x="949" y="446"/>
                  </a:cubicBezTo>
                  <a:moveTo>
                    <a:pt x="973" y="443"/>
                  </a:moveTo>
                  <a:cubicBezTo>
                    <a:pt x="974" y="440"/>
                    <a:pt x="976" y="436"/>
                    <a:pt x="978" y="432"/>
                  </a:cubicBezTo>
                  <a:cubicBezTo>
                    <a:pt x="987" y="432"/>
                    <a:pt x="996" y="432"/>
                    <a:pt x="1005" y="431"/>
                  </a:cubicBezTo>
                  <a:cubicBezTo>
                    <a:pt x="1004" y="434"/>
                    <a:pt x="1002" y="438"/>
                    <a:pt x="1000" y="441"/>
                  </a:cubicBezTo>
                  <a:cubicBezTo>
                    <a:pt x="991" y="442"/>
                    <a:pt x="982" y="443"/>
                    <a:pt x="972" y="444"/>
                  </a:cubicBezTo>
                  <a:cubicBezTo>
                    <a:pt x="973" y="443"/>
                    <a:pt x="973" y="443"/>
                    <a:pt x="973" y="443"/>
                  </a:cubicBezTo>
                  <a:moveTo>
                    <a:pt x="991" y="397"/>
                  </a:moveTo>
                  <a:cubicBezTo>
                    <a:pt x="984" y="397"/>
                    <a:pt x="978" y="398"/>
                    <a:pt x="972" y="398"/>
                  </a:cubicBezTo>
                  <a:cubicBezTo>
                    <a:pt x="973" y="396"/>
                    <a:pt x="974" y="393"/>
                    <a:pt x="974" y="391"/>
                  </a:cubicBezTo>
                  <a:cubicBezTo>
                    <a:pt x="981" y="391"/>
                    <a:pt x="987" y="391"/>
                    <a:pt x="993" y="391"/>
                  </a:cubicBezTo>
                  <a:cubicBezTo>
                    <a:pt x="992" y="393"/>
                    <a:pt x="991" y="395"/>
                    <a:pt x="991" y="397"/>
                  </a:cubicBezTo>
                  <a:moveTo>
                    <a:pt x="989" y="401"/>
                  </a:moveTo>
                  <a:cubicBezTo>
                    <a:pt x="985" y="408"/>
                    <a:pt x="981" y="416"/>
                    <a:pt x="978" y="423"/>
                  </a:cubicBezTo>
                  <a:cubicBezTo>
                    <a:pt x="977" y="425"/>
                    <a:pt x="976" y="427"/>
                    <a:pt x="975" y="429"/>
                  </a:cubicBezTo>
                  <a:cubicBezTo>
                    <a:pt x="970" y="429"/>
                    <a:pt x="965" y="429"/>
                    <a:pt x="960" y="430"/>
                  </a:cubicBezTo>
                  <a:cubicBezTo>
                    <a:pt x="963" y="421"/>
                    <a:pt x="967" y="412"/>
                    <a:pt x="970" y="403"/>
                  </a:cubicBezTo>
                  <a:cubicBezTo>
                    <a:pt x="977" y="402"/>
                    <a:pt x="983" y="401"/>
                    <a:pt x="989" y="401"/>
                  </a:cubicBezTo>
                  <a:moveTo>
                    <a:pt x="957" y="428"/>
                  </a:moveTo>
                  <a:cubicBezTo>
                    <a:pt x="957" y="429"/>
                    <a:pt x="956" y="429"/>
                    <a:pt x="956" y="430"/>
                  </a:cubicBezTo>
                  <a:cubicBezTo>
                    <a:pt x="956" y="430"/>
                    <a:pt x="955" y="430"/>
                    <a:pt x="955" y="430"/>
                  </a:cubicBezTo>
                  <a:cubicBezTo>
                    <a:pt x="946" y="430"/>
                    <a:pt x="937" y="430"/>
                    <a:pt x="928" y="430"/>
                  </a:cubicBezTo>
                  <a:cubicBezTo>
                    <a:pt x="932" y="422"/>
                    <a:pt x="935" y="414"/>
                    <a:pt x="939" y="406"/>
                  </a:cubicBezTo>
                  <a:cubicBezTo>
                    <a:pt x="948" y="405"/>
                    <a:pt x="958" y="404"/>
                    <a:pt x="967" y="403"/>
                  </a:cubicBezTo>
                  <a:cubicBezTo>
                    <a:pt x="964" y="411"/>
                    <a:pt x="960" y="420"/>
                    <a:pt x="957" y="428"/>
                  </a:cubicBezTo>
                  <a:moveTo>
                    <a:pt x="924" y="433"/>
                  </a:moveTo>
                  <a:cubicBezTo>
                    <a:pt x="921" y="439"/>
                    <a:pt x="918" y="444"/>
                    <a:pt x="916" y="449"/>
                  </a:cubicBezTo>
                  <a:cubicBezTo>
                    <a:pt x="911" y="450"/>
                    <a:pt x="905" y="450"/>
                    <a:pt x="900" y="451"/>
                  </a:cubicBezTo>
                  <a:cubicBezTo>
                    <a:pt x="902" y="446"/>
                    <a:pt x="904" y="442"/>
                    <a:pt x="906" y="437"/>
                  </a:cubicBezTo>
                  <a:cubicBezTo>
                    <a:pt x="906" y="436"/>
                    <a:pt x="907" y="435"/>
                    <a:pt x="907" y="434"/>
                  </a:cubicBezTo>
                  <a:cubicBezTo>
                    <a:pt x="913" y="434"/>
                    <a:pt x="918" y="434"/>
                    <a:pt x="924" y="433"/>
                  </a:cubicBezTo>
                  <a:moveTo>
                    <a:pt x="896" y="451"/>
                  </a:moveTo>
                  <a:cubicBezTo>
                    <a:pt x="889" y="452"/>
                    <a:pt x="881" y="452"/>
                    <a:pt x="873" y="453"/>
                  </a:cubicBezTo>
                  <a:cubicBezTo>
                    <a:pt x="874" y="452"/>
                    <a:pt x="874" y="452"/>
                    <a:pt x="874" y="451"/>
                  </a:cubicBezTo>
                  <a:cubicBezTo>
                    <a:pt x="876" y="446"/>
                    <a:pt x="878" y="441"/>
                    <a:pt x="880" y="435"/>
                  </a:cubicBezTo>
                  <a:cubicBezTo>
                    <a:pt x="888" y="435"/>
                    <a:pt x="896" y="434"/>
                    <a:pt x="904" y="434"/>
                  </a:cubicBezTo>
                  <a:cubicBezTo>
                    <a:pt x="901" y="440"/>
                    <a:pt x="899" y="445"/>
                    <a:pt x="896" y="451"/>
                  </a:cubicBezTo>
                  <a:moveTo>
                    <a:pt x="882" y="482"/>
                  </a:moveTo>
                  <a:cubicBezTo>
                    <a:pt x="875" y="482"/>
                    <a:pt x="868" y="482"/>
                    <a:pt x="860" y="483"/>
                  </a:cubicBezTo>
                  <a:cubicBezTo>
                    <a:pt x="862" y="479"/>
                    <a:pt x="863" y="476"/>
                    <a:pt x="865" y="472"/>
                  </a:cubicBezTo>
                  <a:cubicBezTo>
                    <a:pt x="865" y="472"/>
                    <a:pt x="865" y="471"/>
                    <a:pt x="866" y="470"/>
                  </a:cubicBezTo>
                  <a:cubicBezTo>
                    <a:pt x="873" y="469"/>
                    <a:pt x="881" y="468"/>
                    <a:pt x="888" y="467"/>
                  </a:cubicBezTo>
                  <a:cubicBezTo>
                    <a:pt x="887" y="470"/>
                    <a:pt x="886" y="473"/>
                    <a:pt x="884" y="476"/>
                  </a:cubicBezTo>
                  <a:cubicBezTo>
                    <a:pt x="884" y="478"/>
                    <a:pt x="883" y="480"/>
                    <a:pt x="882" y="482"/>
                  </a:cubicBezTo>
                  <a:moveTo>
                    <a:pt x="716" y="533"/>
                  </a:moveTo>
                  <a:cubicBezTo>
                    <a:pt x="716" y="531"/>
                    <a:pt x="716" y="530"/>
                    <a:pt x="716" y="529"/>
                  </a:cubicBezTo>
                  <a:cubicBezTo>
                    <a:pt x="716" y="529"/>
                    <a:pt x="716" y="529"/>
                    <a:pt x="716" y="529"/>
                  </a:cubicBezTo>
                  <a:cubicBezTo>
                    <a:pt x="716" y="530"/>
                    <a:pt x="715" y="532"/>
                    <a:pt x="715" y="533"/>
                  </a:cubicBezTo>
                  <a:cubicBezTo>
                    <a:pt x="711" y="534"/>
                    <a:pt x="706" y="535"/>
                    <a:pt x="701" y="536"/>
                  </a:cubicBezTo>
                  <a:cubicBezTo>
                    <a:pt x="702" y="534"/>
                    <a:pt x="703" y="532"/>
                    <a:pt x="704" y="530"/>
                  </a:cubicBezTo>
                  <a:cubicBezTo>
                    <a:pt x="707" y="522"/>
                    <a:pt x="711" y="513"/>
                    <a:pt x="714" y="505"/>
                  </a:cubicBezTo>
                  <a:cubicBezTo>
                    <a:pt x="719" y="504"/>
                    <a:pt x="724" y="504"/>
                    <a:pt x="730" y="503"/>
                  </a:cubicBezTo>
                  <a:cubicBezTo>
                    <a:pt x="729" y="505"/>
                    <a:pt x="728" y="507"/>
                    <a:pt x="728" y="508"/>
                  </a:cubicBezTo>
                  <a:cubicBezTo>
                    <a:pt x="725" y="514"/>
                    <a:pt x="723" y="520"/>
                    <a:pt x="722" y="526"/>
                  </a:cubicBezTo>
                  <a:cubicBezTo>
                    <a:pt x="721" y="526"/>
                    <a:pt x="721" y="529"/>
                    <a:pt x="720" y="532"/>
                  </a:cubicBezTo>
                  <a:cubicBezTo>
                    <a:pt x="719" y="532"/>
                    <a:pt x="718" y="532"/>
                    <a:pt x="716" y="533"/>
                  </a:cubicBezTo>
                  <a:moveTo>
                    <a:pt x="740" y="485"/>
                  </a:moveTo>
                  <a:cubicBezTo>
                    <a:pt x="746" y="484"/>
                    <a:pt x="751" y="484"/>
                    <a:pt x="757" y="483"/>
                  </a:cubicBezTo>
                  <a:cubicBezTo>
                    <a:pt x="755" y="488"/>
                    <a:pt x="754" y="492"/>
                    <a:pt x="752" y="497"/>
                  </a:cubicBezTo>
                  <a:cubicBezTo>
                    <a:pt x="746" y="498"/>
                    <a:pt x="740" y="499"/>
                    <a:pt x="735" y="500"/>
                  </a:cubicBezTo>
                  <a:cubicBezTo>
                    <a:pt x="735" y="498"/>
                    <a:pt x="736" y="496"/>
                    <a:pt x="737" y="494"/>
                  </a:cubicBezTo>
                  <a:cubicBezTo>
                    <a:pt x="738" y="491"/>
                    <a:pt x="739" y="488"/>
                    <a:pt x="740" y="485"/>
                  </a:cubicBezTo>
                  <a:moveTo>
                    <a:pt x="817" y="475"/>
                  </a:moveTo>
                  <a:cubicBezTo>
                    <a:pt x="823" y="475"/>
                    <a:pt x="830" y="474"/>
                    <a:pt x="836" y="473"/>
                  </a:cubicBezTo>
                  <a:cubicBezTo>
                    <a:pt x="834" y="478"/>
                    <a:pt x="833" y="482"/>
                    <a:pt x="831" y="486"/>
                  </a:cubicBezTo>
                  <a:cubicBezTo>
                    <a:pt x="825" y="487"/>
                    <a:pt x="818" y="488"/>
                    <a:pt x="812" y="489"/>
                  </a:cubicBezTo>
                  <a:cubicBezTo>
                    <a:pt x="813" y="486"/>
                    <a:pt x="814" y="484"/>
                    <a:pt x="815" y="481"/>
                  </a:cubicBezTo>
                  <a:cubicBezTo>
                    <a:pt x="816" y="479"/>
                    <a:pt x="817" y="477"/>
                    <a:pt x="817" y="475"/>
                  </a:cubicBezTo>
                  <a:moveTo>
                    <a:pt x="808" y="489"/>
                  </a:moveTo>
                  <a:cubicBezTo>
                    <a:pt x="801" y="490"/>
                    <a:pt x="795" y="491"/>
                    <a:pt x="788" y="492"/>
                  </a:cubicBezTo>
                  <a:cubicBezTo>
                    <a:pt x="786" y="492"/>
                    <a:pt x="783" y="493"/>
                    <a:pt x="781" y="493"/>
                  </a:cubicBezTo>
                  <a:cubicBezTo>
                    <a:pt x="783" y="488"/>
                    <a:pt x="785" y="484"/>
                    <a:pt x="787" y="479"/>
                  </a:cubicBezTo>
                  <a:cubicBezTo>
                    <a:pt x="796" y="478"/>
                    <a:pt x="805" y="477"/>
                    <a:pt x="814" y="476"/>
                  </a:cubicBezTo>
                  <a:cubicBezTo>
                    <a:pt x="812" y="480"/>
                    <a:pt x="810" y="485"/>
                    <a:pt x="808" y="489"/>
                  </a:cubicBezTo>
                  <a:moveTo>
                    <a:pt x="778" y="493"/>
                  </a:moveTo>
                  <a:cubicBezTo>
                    <a:pt x="770" y="494"/>
                    <a:pt x="763" y="496"/>
                    <a:pt x="756" y="497"/>
                  </a:cubicBezTo>
                  <a:cubicBezTo>
                    <a:pt x="758" y="492"/>
                    <a:pt x="759" y="487"/>
                    <a:pt x="761" y="483"/>
                  </a:cubicBezTo>
                  <a:cubicBezTo>
                    <a:pt x="764" y="482"/>
                    <a:pt x="767" y="482"/>
                    <a:pt x="770" y="481"/>
                  </a:cubicBezTo>
                  <a:cubicBezTo>
                    <a:pt x="775" y="481"/>
                    <a:pt x="779" y="480"/>
                    <a:pt x="783" y="480"/>
                  </a:cubicBezTo>
                  <a:cubicBezTo>
                    <a:pt x="782" y="484"/>
                    <a:pt x="780" y="489"/>
                    <a:pt x="778" y="493"/>
                  </a:cubicBezTo>
                  <a:moveTo>
                    <a:pt x="728" y="516"/>
                  </a:moveTo>
                  <a:cubicBezTo>
                    <a:pt x="729" y="511"/>
                    <a:pt x="731" y="507"/>
                    <a:pt x="733" y="503"/>
                  </a:cubicBezTo>
                  <a:cubicBezTo>
                    <a:pt x="739" y="502"/>
                    <a:pt x="745" y="501"/>
                    <a:pt x="750" y="501"/>
                  </a:cubicBezTo>
                  <a:cubicBezTo>
                    <a:pt x="748" y="506"/>
                    <a:pt x="746" y="512"/>
                    <a:pt x="743" y="518"/>
                  </a:cubicBezTo>
                  <a:cubicBezTo>
                    <a:pt x="742" y="521"/>
                    <a:pt x="740" y="524"/>
                    <a:pt x="739" y="528"/>
                  </a:cubicBezTo>
                  <a:cubicBezTo>
                    <a:pt x="734" y="529"/>
                    <a:pt x="728" y="530"/>
                    <a:pt x="723" y="531"/>
                  </a:cubicBezTo>
                  <a:cubicBezTo>
                    <a:pt x="724" y="526"/>
                    <a:pt x="726" y="521"/>
                    <a:pt x="728" y="516"/>
                  </a:cubicBezTo>
                  <a:moveTo>
                    <a:pt x="753" y="504"/>
                  </a:moveTo>
                  <a:cubicBezTo>
                    <a:pt x="753" y="503"/>
                    <a:pt x="754" y="501"/>
                    <a:pt x="754" y="500"/>
                  </a:cubicBezTo>
                  <a:cubicBezTo>
                    <a:pt x="762" y="499"/>
                    <a:pt x="769" y="498"/>
                    <a:pt x="776" y="497"/>
                  </a:cubicBezTo>
                  <a:cubicBezTo>
                    <a:pt x="775" y="499"/>
                    <a:pt x="774" y="502"/>
                    <a:pt x="773" y="505"/>
                  </a:cubicBezTo>
                  <a:cubicBezTo>
                    <a:pt x="771" y="510"/>
                    <a:pt x="769" y="516"/>
                    <a:pt x="766" y="521"/>
                  </a:cubicBezTo>
                  <a:cubicBezTo>
                    <a:pt x="759" y="523"/>
                    <a:pt x="752" y="525"/>
                    <a:pt x="745" y="526"/>
                  </a:cubicBezTo>
                  <a:cubicBezTo>
                    <a:pt x="744" y="527"/>
                    <a:pt x="743" y="527"/>
                    <a:pt x="743" y="527"/>
                  </a:cubicBezTo>
                  <a:cubicBezTo>
                    <a:pt x="746" y="519"/>
                    <a:pt x="750" y="512"/>
                    <a:pt x="753" y="504"/>
                  </a:cubicBezTo>
                  <a:moveTo>
                    <a:pt x="773" y="513"/>
                  </a:moveTo>
                  <a:cubicBezTo>
                    <a:pt x="776" y="507"/>
                    <a:pt x="778" y="502"/>
                    <a:pt x="780" y="496"/>
                  </a:cubicBezTo>
                  <a:cubicBezTo>
                    <a:pt x="783" y="496"/>
                    <a:pt x="787" y="496"/>
                    <a:pt x="790" y="495"/>
                  </a:cubicBezTo>
                  <a:cubicBezTo>
                    <a:pt x="795" y="495"/>
                    <a:pt x="801" y="494"/>
                    <a:pt x="806" y="493"/>
                  </a:cubicBezTo>
                  <a:cubicBezTo>
                    <a:pt x="803" y="500"/>
                    <a:pt x="800" y="506"/>
                    <a:pt x="797" y="513"/>
                  </a:cubicBezTo>
                  <a:cubicBezTo>
                    <a:pt x="797" y="513"/>
                    <a:pt x="797" y="514"/>
                    <a:pt x="796" y="514"/>
                  </a:cubicBezTo>
                  <a:cubicBezTo>
                    <a:pt x="787" y="516"/>
                    <a:pt x="779" y="519"/>
                    <a:pt x="770" y="521"/>
                  </a:cubicBezTo>
                  <a:cubicBezTo>
                    <a:pt x="771" y="518"/>
                    <a:pt x="772" y="515"/>
                    <a:pt x="773" y="513"/>
                  </a:cubicBezTo>
                  <a:moveTo>
                    <a:pt x="810" y="493"/>
                  </a:moveTo>
                  <a:cubicBezTo>
                    <a:pt x="816" y="492"/>
                    <a:pt x="823" y="491"/>
                    <a:pt x="830" y="491"/>
                  </a:cubicBezTo>
                  <a:cubicBezTo>
                    <a:pt x="828" y="495"/>
                    <a:pt x="827" y="499"/>
                    <a:pt x="825" y="504"/>
                  </a:cubicBezTo>
                  <a:cubicBezTo>
                    <a:pt x="824" y="505"/>
                    <a:pt x="824" y="507"/>
                    <a:pt x="823" y="509"/>
                  </a:cubicBezTo>
                  <a:cubicBezTo>
                    <a:pt x="818" y="510"/>
                    <a:pt x="813" y="511"/>
                    <a:pt x="808" y="512"/>
                  </a:cubicBezTo>
                  <a:cubicBezTo>
                    <a:pt x="806" y="512"/>
                    <a:pt x="803" y="513"/>
                    <a:pt x="800" y="514"/>
                  </a:cubicBezTo>
                  <a:cubicBezTo>
                    <a:pt x="804" y="507"/>
                    <a:pt x="807" y="500"/>
                    <a:pt x="810" y="493"/>
                  </a:cubicBezTo>
                  <a:moveTo>
                    <a:pt x="833" y="491"/>
                  </a:moveTo>
                  <a:cubicBezTo>
                    <a:pt x="840" y="490"/>
                    <a:pt x="847" y="489"/>
                    <a:pt x="855" y="488"/>
                  </a:cubicBezTo>
                  <a:cubicBezTo>
                    <a:pt x="852" y="494"/>
                    <a:pt x="850" y="500"/>
                    <a:pt x="847" y="505"/>
                  </a:cubicBezTo>
                  <a:cubicBezTo>
                    <a:pt x="840" y="506"/>
                    <a:pt x="833" y="507"/>
                    <a:pt x="826" y="508"/>
                  </a:cubicBezTo>
                  <a:cubicBezTo>
                    <a:pt x="828" y="502"/>
                    <a:pt x="830" y="497"/>
                    <a:pt x="833" y="491"/>
                  </a:cubicBezTo>
                  <a:moveTo>
                    <a:pt x="834" y="486"/>
                  </a:moveTo>
                  <a:cubicBezTo>
                    <a:pt x="836" y="482"/>
                    <a:pt x="837" y="478"/>
                    <a:pt x="839" y="473"/>
                  </a:cubicBezTo>
                  <a:cubicBezTo>
                    <a:pt x="839" y="473"/>
                    <a:pt x="839" y="473"/>
                    <a:pt x="839" y="473"/>
                  </a:cubicBezTo>
                  <a:cubicBezTo>
                    <a:pt x="847" y="472"/>
                    <a:pt x="854" y="471"/>
                    <a:pt x="862" y="470"/>
                  </a:cubicBezTo>
                  <a:cubicBezTo>
                    <a:pt x="860" y="475"/>
                    <a:pt x="858" y="479"/>
                    <a:pt x="857" y="483"/>
                  </a:cubicBezTo>
                  <a:cubicBezTo>
                    <a:pt x="849" y="484"/>
                    <a:pt x="842" y="485"/>
                    <a:pt x="834" y="486"/>
                  </a:cubicBezTo>
                  <a:moveTo>
                    <a:pt x="868" y="466"/>
                  </a:moveTo>
                  <a:cubicBezTo>
                    <a:pt x="869" y="463"/>
                    <a:pt x="870" y="460"/>
                    <a:pt x="872" y="457"/>
                  </a:cubicBezTo>
                  <a:cubicBezTo>
                    <a:pt x="879" y="456"/>
                    <a:pt x="887" y="455"/>
                    <a:pt x="894" y="455"/>
                  </a:cubicBezTo>
                  <a:cubicBezTo>
                    <a:pt x="893" y="458"/>
                    <a:pt x="892" y="460"/>
                    <a:pt x="890" y="463"/>
                  </a:cubicBezTo>
                  <a:cubicBezTo>
                    <a:pt x="883" y="464"/>
                    <a:pt x="875" y="465"/>
                    <a:pt x="868" y="466"/>
                  </a:cubicBezTo>
                  <a:moveTo>
                    <a:pt x="874" y="442"/>
                  </a:moveTo>
                  <a:cubicBezTo>
                    <a:pt x="873" y="445"/>
                    <a:pt x="871" y="449"/>
                    <a:pt x="869" y="453"/>
                  </a:cubicBezTo>
                  <a:cubicBezTo>
                    <a:pt x="861" y="454"/>
                    <a:pt x="853" y="454"/>
                    <a:pt x="845" y="455"/>
                  </a:cubicBezTo>
                  <a:cubicBezTo>
                    <a:pt x="847" y="449"/>
                    <a:pt x="849" y="442"/>
                    <a:pt x="851" y="436"/>
                  </a:cubicBezTo>
                  <a:cubicBezTo>
                    <a:pt x="860" y="436"/>
                    <a:pt x="868" y="436"/>
                    <a:pt x="876" y="435"/>
                  </a:cubicBezTo>
                  <a:cubicBezTo>
                    <a:pt x="876" y="437"/>
                    <a:pt x="875" y="439"/>
                    <a:pt x="874" y="442"/>
                  </a:cubicBezTo>
                  <a:moveTo>
                    <a:pt x="868" y="457"/>
                  </a:moveTo>
                  <a:cubicBezTo>
                    <a:pt x="867" y="460"/>
                    <a:pt x="865" y="463"/>
                    <a:pt x="864" y="466"/>
                  </a:cubicBezTo>
                  <a:cubicBezTo>
                    <a:pt x="856" y="467"/>
                    <a:pt x="848" y="468"/>
                    <a:pt x="840" y="469"/>
                  </a:cubicBezTo>
                  <a:cubicBezTo>
                    <a:pt x="842" y="466"/>
                    <a:pt x="843" y="462"/>
                    <a:pt x="844" y="458"/>
                  </a:cubicBezTo>
                  <a:cubicBezTo>
                    <a:pt x="852" y="458"/>
                    <a:pt x="860" y="457"/>
                    <a:pt x="868" y="457"/>
                  </a:cubicBezTo>
                  <a:moveTo>
                    <a:pt x="816" y="472"/>
                  </a:moveTo>
                  <a:cubicBezTo>
                    <a:pt x="816" y="472"/>
                    <a:pt x="815" y="472"/>
                    <a:pt x="815" y="472"/>
                  </a:cubicBezTo>
                  <a:cubicBezTo>
                    <a:pt x="806" y="473"/>
                    <a:pt x="797" y="474"/>
                    <a:pt x="788" y="475"/>
                  </a:cubicBezTo>
                  <a:cubicBezTo>
                    <a:pt x="789" y="474"/>
                    <a:pt x="789" y="473"/>
                    <a:pt x="790" y="472"/>
                  </a:cubicBezTo>
                  <a:cubicBezTo>
                    <a:pt x="791" y="469"/>
                    <a:pt x="792" y="466"/>
                    <a:pt x="793" y="463"/>
                  </a:cubicBezTo>
                  <a:cubicBezTo>
                    <a:pt x="802" y="462"/>
                    <a:pt x="810" y="461"/>
                    <a:pt x="819" y="460"/>
                  </a:cubicBezTo>
                  <a:cubicBezTo>
                    <a:pt x="818" y="464"/>
                    <a:pt x="817" y="468"/>
                    <a:pt x="816" y="472"/>
                  </a:cubicBezTo>
                  <a:moveTo>
                    <a:pt x="789" y="466"/>
                  </a:moveTo>
                  <a:cubicBezTo>
                    <a:pt x="788" y="469"/>
                    <a:pt x="786" y="472"/>
                    <a:pt x="785" y="476"/>
                  </a:cubicBezTo>
                  <a:cubicBezTo>
                    <a:pt x="780" y="476"/>
                    <a:pt x="776" y="477"/>
                    <a:pt x="771" y="478"/>
                  </a:cubicBezTo>
                  <a:cubicBezTo>
                    <a:pt x="768" y="478"/>
                    <a:pt x="766" y="478"/>
                    <a:pt x="763" y="479"/>
                  </a:cubicBezTo>
                  <a:cubicBezTo>
                    <a:pt x="764" y="474"/>
                    <a:pt x="766" y="469"/>
                    <a:pt x="768" y="465"/>
                  </a:cubicBezTo>
                  <a:cubicBezTo>
                    <a:pt x="775" y="464"/>
                    <a:pt x="783" y="464"/>
                    <a:pt x="790" y="463"/>
                  </a:cubicBezTo>
                  <a:cubicBezTo>
                    <a:pt x="790" y="464"/>
                    <a:pt x="789" y="465"/>
                    <a:pt x="789" y="466"/>
                  </a:cubicBezTo>
                  <a:moveTo>
                    <a:pt x="743" y="467"/>
                  </a:moveTo>
                  <a:cubicBezTo>
                    <a:pt x="741" y="472"/>
                    <a:pt x="740" y="477"/>
                    <a:pt x="738" y="481"/>
                  </a:cubicBezTo>
                  <a:cubicBezTo>
                    <a:pt x="733" y="482"/>
                    <a:pt x="729" y="483"/>
                    <a:pt x="725" y="483"/>
                  </a:cubicBezTo>
                  <a:cubicBezTo>
                    <a:pt x="732" y="475"/>
                    <a:pt x="740" y="466"/>
                    <a:pt x="747" y="457"/>
                  </a:cubicBezTo>
                  <a:cubicBezTo>
                    <a:pt x="745" y="460"/>
                    <a:pt x="744" y="463"/>
                    <a:pt x="743" y="467"/>
                  </a:cubicBezTo>
                  <a:moveTo>
                    <a:pt x="711" y="502"/>
                  </a:moveTo>
                  <a:cubicBezTo>
                    <a:pt x="710" y="502"/>
                    <a:pt x="709" y="502"/>
                    <a:pt x="708" y="502"/>
                  </a:cubicBezTo>
                  <a:cubicBezTo>
                    <a:pt x="710" y="500"/>
                    <a:pt x="712" y="498"/>
                    <a:pt x="714" y="496"/>
                  </a:cubicBezTo>
                  <a:cubicBezTo>
                    <a:pt x="713" y="498"/>
                    <a:pt x="712" y="500"/>
                    <a:pt x="711" y="502"/>
                  </a:cubicBezTo>
                  <a:moveTo>
                    <a:pt x="683" y="522"/>
                  </a:move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cubicBezTo>
                    <a:pt x="683" y="522"/>
                    <a:pt x="683" y="522"/>
                    <a:pt x="683" y="522"/>
                  </a:cubicBezTo>
                  <a:moveTo>
                    <a:pt x="696" y="508"/>
                  </a:moveTo>
                  <a:cubicBezTo>
                    <a:pt x="697" y="508"/>
                    <a:pt x="698" y="507"/>
                    <a:pt x="699" y="507"/>
                  </a:cubicBezTo>
                  <a:cubicBezTo>
                    <a:pt x="695" y="510"/>
                    <a:pt x="692" y="514"/>
                    <a:pt x="689" y="517"/>
                  </a:cubicBezTo>
                  <a:cubicBezTo>
                    <a:pt x="690" y="514"/>
                    <a:pt x="691" y="511"/>
                    <a:pt x="692" y="509"/>
                  </a:cubicBezTo>
                  <a:cubicBezTo>
                    <a:pt x="693" y="508"/>
                    <a:pt x="694" y="508"/>
                    <a:pt x="696" y="508"/>
                  </a:cubicBezTo>
                  <a:moveTo>
                    <a:pt x="693" y="498"/>
                  </a:moveTo>
                  <a:cubicBezTo>
                    <a:pt x="692" y="500"/>
                    <a:pt x="691" y="503"/>
                    <a:pt x="690" y="505"/>
                  </a:cubicBezTo>
                  <a:cubicBezTo>
                    <a:pt x="685" y="506"/>
                    <a:pt x="680" y="508"/>
                    <a:pt x="676" y="508"/>
                  </a:cubicBezTo>
                  <a:cubicBezTo>
                    <a:pt x="675" y="508"/>
                    <a:pt x="675" y="510"/>
                    <a:pt x="676" y="510"/>
                  </a:cubicBezTo>
                  <a:cubicBezTo>
                    <a:pt x="680" y="509"/>
                    <a:pt x="683" y="509"/>
                    <a:pt x="686" y="508"/>
                  </a:cubicBezTo>
                  <a:cubicBezTo>
                    <a:pt x="680" y="510"/>
                    <a:pt x="673" y="512"/>
                    <a:pt x="666" y="514"/>
                  </a:cubicBezTo>
                  <a:cubicBezTo>
                    <a:pt x="668" y="509"/>
                    <a:pt x="670" y="504"/>
                    <a:pt x="672" y="499"/>
                  </a:cubicBezTo>
                  <a:cubicBezTo>
                    <a:pt x="672" y="498"/>
                    <a:pt x="672" y="497"/>
                    <a:pt x="672" y="496"/>
                  </a:cubicBezTo>
                  <a:cubicBezTo>
                    <a:pt x="676" y="492"/>
                    <a:pt x="680" y="487"/>
                    <a:pt x="684" y="483"/>
                  </a:cubicBezTo>
                  <a:cubicBezTo>
                    <a:pt x="694" y="471"/>
                    <a:pt x="703" y="460"/>
                    <a:pt x="712" y="448"/>
                  </a:cubicBezTo>
                  <a:cubicBezTo>
                    <a:pt x="707" y="465"/>
                    <a:pt x="699" y="482"/>
                    <a:pt x="693" y="498"/>
                  </a:cubicBezTo>
                  <a:moveTo>
                    <a:pt x="661" y="535"/>
                  </a:moveTo>
                  <a:cubicBezTo>
                    <a:pt x="662" y="528"/>
                    <a:pt x="663" y="522"/>
                    <a:pt x="666" y="515"/>
                  </a:cubicBezTo>
                  <a:cubicBezTo>
                    <a:pt x="673" y="513"/>
                    <a:pt x="681" y="511"/>
                    <a:pt x="688" y="509"/>
                  </a:cubicBezTo>
                  <a:cubicBezTo>
                    <a:pt x="687" y="512"/>
                    <a:pt x="686" y="514"/>
                    <a:pt x="685" y="517"/>
                  </a:cubicBezTo>
                  <a:cubicBezTo>
                    <a:pt x="679" y="524"/>
                    <a:pt x="674" y="530"/>
                    <a:pt x="668" y="536"/>
                  </a:cubicBezTo>
                  <a:cubicBezTo>
                    <a:pt x="666" y="538"/>
                    <a:pt x="664" y="540"/>
                    <a:pt x="662" y="542"/>
                  </a:cubicBezTo>
                  <a:cubicBezTo>
                    <a:pt x="661" y="542"/>
                    <a:pt x="660" y="542"/>
                    <a:pt x="659" y="542"/>
                  </a:cubicBezTo>
                  <a:cubicBezTo>
                    <a:pt x="660" y="540"/>
                    <a:pt x="661" y="537"/>
                    <a:pt x="661" y="535"/>
                  </a:cubicBezTo>
                  <a:moveTo>
                    <a:pt x="680" y="530"/>
                  </a:moveTo>
                  <a:cubicBezTo>
                    <a:pt x="679" y="533"/>
                    <a:pt x="677" y="537"/>
                    <a:pt x="676" y="540"/>
                  </a:cubicBezTo>
                  <a:cubicBezTo>
                    <a:pt x="674" y="540"/>
                    <a:pt x="672" y="541"/>
                    <a:pt x="670" y="541"/>
                  </a:cubicBezTo>
                  <a:cubicBezTo>
                    <a:pt x="673" y="537"/>
                    <a:pt x="677" y="534"/>
                    <a:pt x="680" y="530"/>
                  </a:cubicBezTo>
                  <a:moveTo>
                    <a:pt x="686" y="525"/>
                  </a:moveTo>
                  <a:cubicBezTo>
                    <a:pt x="686" y="524"/>
                    <a:pt x="687" y="523"/>
                    <a:pt x="688" y="523"/>
                  </a:cubicBezTo>
                  <a:cubicBezTo>
                    <a:pt x="694" y="517"/>
                    <a:pt x="699" y="512"/>
                    <a:pt x="705" y="506"/>
                  </a:cubicBezTo>
                  <a:cubicBezTo>
                    <a:pt x="705" y="506"/>
                    <a:pt x="706" y="506"/>
                    <a:pt x="706" y="505"/>
                  </a:cubicBezTo>
                  <a:cubicBezTo>
                    <a:pt x="707" y="505"/>
                    <a:pt x="709" y="505"/>
                    <a:pt x="710" y="505"/>
                  </a:cubicBezTo>
                  <a:cubicBezTo>
                    <a:pt x="707" y="513"/>
                    <a:pt x="704" y="521"/>
                    <a:pt x="701" y="529"/>
                  </a:cubicBezTo>
                  <a:cubicBezTo>
                    <a:pt x="700" y="531"/>
                    <a:pt x="699" y="534"/>
                    <a:pt x="698" y="536"/>
                  </a:cubicBezTo>
                  <a:cubicBezTo>
                    <a:pt x="693" y="537"/>
                    <a:pt x="688" y="538"/>
                    <a:pt x="683" y="539"/>
                  </a:cubicBezTo>
                  <a:cubicBezTo>
                    <a:pt x="682" y="539"/>
                    <a:pt x="681" y="539"/>
                    <a:pt x="680" y="540"/>
                  </a:cubicBezTo>
                  <a:cubicBezTo>
                    <a:pt x="682" y="535"/>
                    <a:pt x="684" y="530"/>
                    <a:pt x="686" y="525"/>
                  </a:cubicBezTo>
                  <a:moveTo>
                    <a:pt x="683" y="542"/>
                  </a:moveTo>
                  <a:cubicBezTo>
                    <a:pt x="688" y="542"/>
                    <a:pt x="692" y="541"/>
                    <a:pt x="696" y="540"/>
                  </a:cubicBezTo>
                  <a:cubicBezTo>
                    <a:pt x="695" y="543"/>
                    <a:pt x="693" y="547"/>
                    <a:pt x="691" y="550"/>
                  </a:cubicBezTo>
                  <a:cubicBezTo>
                    <a:pt x="691" y="551"/>
                    <a:pt x="690" y="552"/>
                    <a:pt x="689" y="553"/>
                  </a:cubicBezTo>
                  <a:cubicBezTo>
                    <a:pt x="683" y="555"/>
                    <a:pt x="677" y="557"/>
                    <a:pt x="670" y="559"/>
                  </a:cubicBezTo>
                  <a:cubicBezTo>
                    <a:pt x="671" y="558"/>
                    <a:pt x="671" y="557"/>
                    <a:pt x="671" y="557"/>
                  </a:cubicBezTo>
                  <a:cubicBezTo>
                    <a:pt x="674" y="552"/>
                    <a:pt x="676" y="548"/>
                    <a:pt x="678" y="543"/>
                  </a:cubicBezTo>
                  <a:cubicBezTo>
                    <a:pt x="680" y="543"/>
                    <a:pt x="681" y="542"/>
                    <a:pt x="683" y="542"/>
                  </a:cubicBezTo>
                  <a:moveTo>
                    <a:pt x="871" y="500"/>
                  </a:moveTo>
                  <a:cubicBezTo>
                    <a:pt x="871" y="500"/>
                    <a:pt x="871" y="499"/>
                    <a:pt x="871" y="499"/>
                  </a:cubicBezTo>
                  <a:cubicBezTo>
                    <a:pt x="871" y="498"/>
                    <a:pt x="869" y="498"/>
                    <a:pt x="869" y="499"/>
                  </a:cubicBezTo>
                  <a:cubicBezTo>
                    <a:pt x="869" y="500"/>
                    <a:pt x="869" y="500"/>
                    <a:pt x="869" y="501"/>
                  </a:cubicBezTo>
                  <a:cubicBezTo>
                    <a:pt x="865" y="502"/>
                    <a:pt x="861" y="503"/>
                    <a:pt x="856" y="504"/>
                  </a:cubicBezTo>
                  <a:cubicBezTo>
                    <a:pt x="855" y="504"/>
                    <a:pt x="853" y="505"/>
                    <a:pt x="851" y="505"/>
                  </a:cubicBezTo>
                  <a:cubicBezTo>
                    <a:pt x="852" y="503"/>
                    <a:pt x="853" y="502"/>
                    <a:pt x="853" y="500"/>
                  </a:cubicBezTo>
                  <a:cubicBezTo>
                    <a:pt x="855" y="496"/>
                    <a:pt x="857" y="492"/>
                    <a:pt x="858" y="488"/>
                  </a:cubicBezTo>
                  <a:cubicBezTo>
                    <a:pt x="866" y="488"/>
                    <a:pt x="873" y="487"/>
                    <a:pt x="880" y="486"/>
                  </a:cubicBezTo>
                  <a:cubicBezTo>
                    <a:pt x="879" y="490"/>
                    <a:pt x="878" y="493"/>
                    <a:pt x="876" y="497"/>
                  </a:cubicBezTo>
                  <a:cubicBezTo>
                    <a:pt x="876" y="497"/>
                    <a:pt x="876" y="498"/>
                    <a:pt x="875" y="499"/>
                  </a:cubicBezTo>
                  <a:cubicBezTo>
                    <a:pt x="874" y="499"/>
                    <a:pt x="872" y="500"/>
                    <a:pt x="871" y="500"/>
                  </a:cubicBezTo>
                  <a:moveTo>
                    <a:pt x="886" y="481"/>
                  </a:moveTo>
                  <a:cubicBezTo>
                    <a:pt x="888" y="476"/>
                    <a:pt x="890" y="472"/>
                    <a:pt x="892" y="467"/>
                  </a:cubicBezTo>
                  <a:cubicBezTo>
                    <a:pt x="896" y="466"/>
                    <a:pt x="899" y="466"/>
                    <a:pt x="902" y="466"/>
                  </a:cubicBezTo>
                  <a:cubicBezTo>
                    <a:pt x="904" y="466"/>
                    <a:pt x="906" y="466"/>
                    <a:pt x="908" y="465"/>
                  </a:cubicBezTo>
                  <a:cubicBezTo>
                    <a:pt x="907" y="467"/>
                    <a:pt x="904" y="475"/>
                    <a:pt x="900" y="481"/>
                  </a:cubicBezTo>
                  <a:cubicBezTo>
                    <a:pt x="895" y="481"/>
                    <a:pt x="891" y="481"/>
                    <a:pt x="886" y="481"/>
                  </a:cubicBezTo>
                  <a:moveTo>
                    <a:pt x="900" y="462"/>
                  </a:moveTo>
                  <a:cubicBezTo>
                    <a:pt x="898" y="462"/>
                    <a:pt x="896" y="463"/>
                    <a:pt x="894" y="463"/>
                  </a:cubicBezTo>
                  <a:cubicBezTo>
                    <a:pt x="895" y="460"/>
                    <a:pt x="897" y="457"/>
                    <a:pt x="898" y="455"/>
                  </a:cubicBezTo>
                  <a:cubicBezTo>
                    <a:pt x="903" y="454"/>
                    <a:pt x="909" y="454"/>
                    <a:pt x="914" y="453"/>
                  </a:cubicBezTo>
                  <a:cubicBezTo>
                    <a:pt x="913" y="456"/>
                    <a:pt x="911" y="459"/>
                    <a:pt x="910" y="462"/>
                  </a:cubicBezTo>
                  <a:cubicBezTo>
                    <a:pt x="907" y="462"/>
                    <a:pt x="903" y="462"/>
                    <a:pt x="900" y="462"/>
                  </a:cubicBezTo>
                  <a:moveTo>
                    <a:pt x="917" y="453"/>
                  </a:moveTo>
                  <a:cubicBezTo>
                    <a:pt x="927" y="452"/>
                    <a:pt x="937" y="451"/>
                    <a:pt x="947" y="450"/>
                  </a:cubicBezTo>
                  <a:cubicBezTo>
                    <a:pt x="945" y="453"/>
                    <a:pt x="944" y="456"/>
                    <a:pt x="942" y="459"/>
                  </a:cubicBezTo>
                  <a:cubicBezTo>
                    <a:pt x="939" y="459"/>
                    <a:pt x="937" y="460"/>
                    <a:pt x="934" y="460"/>
                  </a:cubicBezTo>
                  <a:cubicBezTo>
                    <a:pt x="927" y="461"/>
                    <a:pt x="920" y="461"/>
                    <a:pt x="913" y="461"/>
                  </a:cubicBezTo>
                  <a:cubicBezTo>
                    <a:pt x="914" y="459"/>
                    <a:pt x="916" y="456"/>
                    <a:pt x="917" y="453"/>
                  </a:cubicBezTo>
                  <a:moveTo>
                    <a:pt x="951" y="450"/>
                  </a:moveTo>
                  <a:cubicBezTo>
                    <a:pt x="956" y="449"/>
                    <a:pt x="961" y="449"/>
                    <a:pt x="966" y="448"/>
                  </a:cubicBezTo>
                  <a:cubicBezTo>
                    <a:pt x="964" y="450"/>
                    <a:pt x="963" y="453"/>
                    <a:pt x="961" y="455"/>
                  </a:cubicBezTo>
                  <a:cubicBezTo>
                    <a:pt x="961" y="455"/>
                    <a:pt x="961" y="456"/>
                    <a:pt x="961" y="456"/>
                  </a:cubicBezTo>
                  <a:cubicBezTo>
                    <a:pt x="956" y="457"/>
                    <a:pt x="951" y="457"/>
                    <a:pt x="947" y="458"/>
                  </a:cubicBezTo>
                  <a:cubicBezTo>
                    <a:pt x="948" y="455"/>
                    <a:pt x="949" y="452"/>
                    <a:pt x="951" y="450"/>
                  </a:cubicBezTo>
                  <a:moveTo>
                    <a:pt x="970" y="448"/>
                  </a:moveTo>
                  <a:cubicBezTo>
                    <a:pt x="979" y="447"/>
                    <a:pt x="987" y="446"/>
                    <a:pt x="995" y="445"/>
                  </a:cubicBezTo>
                  <a:cubicBezTo>
                    <a:pt x="996" y="445"/>
                    <a:pt x="997" y="445"/>
                    <a:pt x="997" y="445"/>
                  </a:cubicBezTo>
                  <a:cubicBezTo>
                    <a:pt x="994" y="451"/>
                    <a:pt x="991" y="457"/>
                    <a:pt x="987" y="463"/>
                  </a:cubicBezTo>
                  <a:cubicBezTo>
                    <a:pt x="986" y="466"/>
                    <a:pt x="985" y="469"/>
                    <a:pt x="983" y="472"/>
                  </a:cubicBezTo>
                  <a:cubicBezTo>
                    <a:pt x="972" y="474"/>
                    <a:pt x="961" y="477"/>
                    <a:pt x="950" y="480"/>
                  </a:cubicBezTo>
                  <a:cubicBezTo>
                    <a:pt x="951" y="479"/>
                    <a:pt x="952" y="478"/>
                    <a:pt x="953" y="477"/>
                  </a:cubicBezTo>
                  <a:cubicBezTo>
                    <a:pt x="955" y="473"/>
                    <a:pt x="957" y="469"/>
                    <a:pt x="959" y="465"/>
                  </a:cubicBezTo>
                  <a:cubicBezTo>
                    <a:pt x="962" y="459"/>
                    <a:pt x="967" y="454"/>
                    <a:pt x="970" y="448"/>
                  </a:cubicBezTo>
                  <a:moveTo>
                    <a:pt x="1006" y="441"/>
                  </a:moveTo>
                  <a:cubicBezTo>
                    <a:pt x="1005" y="441"/>
                    <a:pt x="1004" y="441"/>
                    <a:pt x="1003" y="441"/>
                  </a:cubicBezTo>
                  <a:cubicBezTo>
                    <a:pt x="1005" y="438"/>
                    <a:pt x="1007" y="434"/>
                    <a:pt x="1009" y="431"/>
                  </a:cubicBezTo>
                  <a:cubicBezTo>
                    <a:pt x="1015" y="430"/>
                    <a:pt x="1020" y="430"/>
                    <a:pt x="1026" y="430"/>
                  </a:cubicBezTo>
                  <a:cubicBezTo>
                    <a:pt x="1027" y="429"/>
                    <a:pt x="1028" y="429"/>
                    <a:pt x="1029" y="429"/>
                  </a:cubicBezTo>
                  <a:cubicBezTo>
                    <a:pt x="1027" y="433"/>
                    <a:pt x="1025" y="437"/>
                    <a:pt x="1023" y="440"/>
                  </a:cubicBezTo>
                  <a:cubicBezTo>
                    <a:pt x="1017" y="441"/>
                    <a:pt x="1010" y="441"/>
                    <a:pt x="1006" y="441"/>
                  </a:cubicBezTo>
                  <a:moveTo>
                    <a:pt x="1015" y="427"/>
                  </a:moveTo>
                  <a:cubicBezTo>
                    <a:pt x="1013" y="427"/>
                    <a:pt x="1012" y="427"/>
                    <a:pt x="1011" y="427"/>
                  </a:cubicBezTo>
                  <a:cubicBezTo>
                    <a:pt x="1011" y="427"/>
                    <a:pt x="1011" y="427"/>
                    <a:pt x="1011" y="426"/>
                  </a:cubicBezTo>
                  <a:cubicBezTo>
                    <a:pt x="1016" y="417"/>
                    <a:pt x="1020" y="408"/>
                    <a:pt x="1023" y="398"/>
                  </a:cubicBezTo>
                  <a:cubicBezTo>
                    <a:pt x="1031" y="398"/>
                    <a:pt x="1038" y="397"/>
                    <a:pt x="1045" y="396"/>
                  </a:cubicBezTo>
                  <a:cubicBezTo>
                    <a:pt x="1042" y="403"/>
                    <a:pt x="1039" y="410"/>
                    <a:pt x="1036" y="417"/>
                  </a:cubicBezTo>
                  <a:cubicBezTo>
                    <a:pt x="1034" y="420"/>
                    <a:pt x="1033" y="423"/>
                    <a:pt x="1031" y="426"/>
                  </a:cubicBezTo>
                  <a:cubicBezTo>
                    <a:pt x="1026" y="426"/>
                    <a:pt x="1020" y="427"/>
                    <a:pt x="1015" y="427"/>
                  </a:cubicBezTo>
                  <a:moveTo>
                    <a:pt x="1050" y="391"/>
                  </a:moveTo>
                  <a:cubicBezTo>
                    <a:pt x="1051" y="389"/>
                    <a:pt x="1052" y="386"/>
                    <a:pt x="1053" y="384"/>
                  </a:cubicBezTo>
                  <a:cubicBezTo>
                    <a:pt x="1059" y="382"/>
                    <a:pt x="1065" y="381"/>
                    <a:pt x="1071" y="380"/>
                  </a:cubicBezTo>
                  <a:cubicBezTo>
                    <a:pt x="1072" y="379"/>
                    <a:pt x="1072" y="379"/>
                    <a:pt x="1073" y="379"/>
                  </a:cubicBezTo>
                  <a:cubicBezTo>
                    <a:pt x="1072" y="382"/>
                    <a:pt x="1071" y="386"/>
                    <a:pt x="1069" y="390"/>
                  </a:cubicBezTo>
                  <a:cubicBezTo>
                    <a:pt x="1063" y="390"/>
                    <a:pt x="1056" y="391"/>
                    <a:pt x="1050" y="391"/>
                  </a:cubicBezTo>
                  <a:moveTo>
                    <a:pt x="548" y="572"/>
                  </a:moveTo>
                  <a:cubicBezTo>
                    <a:pt x="549" y="572"/>
                    <a:pt x="550" y="571"/>
                    <a:pt x="550" y="570"/>
                  </a:cubicBezTo>
                  <a:cubicBezTo>
                    <a:pt x="557" y="561"/>
                    <a:pt x="564" y="552"/>
                    <a:pt x="571" y="543"/>
                  </a:cubicBezTo>
                  <a:cubicBezTo>
                    <a:pt x="568" y="555"/>
                    <a:pt x="565" y="568"/>
                    <a:pt x="562" y="580"/>
                  </a:cubicBezTo>
                  <a:cubicBezTo>
                    <a:pt x="560" y="588"/>
                    <a:pt x="557" y="596"/>
                    <a:pt x="556" y="604"/>
                  </a:cubicBezTo>
                  <a:cubicBezTo>
                    <a:pt x="551" y="606"/>
                    <a:pt x="546" y="608"/>
                    <a:pt x="541" y="610"/>
                  </a:cubicBezTo>
                  <a:cubicBezTo>
                    <a:pt x="543" y="605"/>
                    <a:pt x="543" y="599"/>
                    <a:pt x="544" y="593"/>
                  </a:cubicBezTo>
                  <a:cubicBezTo>
                    <a:pt x="545" y="586"/>
                    <a:pt x="547" y="579"/>
                    <a:pt x="548" y="572"/>
                  </a:cubicBezTo>
                  <a:moveTo>
                    <a:pt x="550" y="565"/>
                  </a:moveTo>
                  <a:cubicBezTo>
                    <a:pt x="551" y="560"/>
                    <a:pt x="552" y="556"/>
                    <a:pt x="553" y="551"/>
                  </a:cubicBezTo>
                  <a:cubicBezTo>
                    <a:pt x="554" y="545"/>
                    <a:pt x="555" y="539"/>
                    <a:pt x="556" y="533"/>
                  </a:cubicBezTo>
                  <a:cubicBezTo>
                    <a:pt x="558" y="531"/>
                    <a:pt x="559" y="528"/>
                    <a:pt x="561" y="526"/>
                  </a:cubicBezTo>
                  <a:cubicBezTo>
                    <a:pt x="567" y="518"/>
                    <a:pt x="574" y="511"/>
                    <a:pt x="580" y="503"/>
                  </a:cubicBezTo>
                  <a:cubicBezTo>
                    <a:pt x="578" y="514"/>
                    <a:pt x="576" y="524"/>
                    <a:pt x="573" y="535"/>
                  </a:cubicBezTo>
                  <a:cubicBezTo>
                    <a:pt x="565" y="545"/>
                    <a:pt x="558" y="555"/>
                    <a:pt x="550" y="565"/>
                  </a:cubicBezTo>
                  <a:moveTo>
                    <a:pt x="543" y="574"/>
                  </a:moveTo>
                  <a:cubicBezTo>
                    <a:pt x="537" y="581"/>
                    <a:pt x="531" y="588"/>
                    <a:pt x="525" y="596"/>
                  </a:cubicBezTo>
                  <a:cubicBezTo>
                    <a:pt x="525" y="589"/>
                    <a:pt x="526" y="582"/>
                    <a:pt x="527" y="574"/>
                  </a:cubicBezTo>
                  <a:cubicBezTo>
                    <a:pt x="528" y="572"/>
                    <a:pt x="530" y="570"/>
                    <a:pt x="531" y="568"/>
                  </a:cubicBezTo>
                  <a:cubicBezTo>
                    <a:pt x="538" y="558"/>
                    <a:pt x="545" y="549"/>
                    <a:pt x="551" y="539"/>
                  </a:cubicBezTo>
                  <a:cubicBezTo>
                    <a:pt x="551" y="542"/>
                    <a:pt x="550" y="546"/>
                    <a:pt x="550" y="549"/>
                  </a:cubicBezTo>
                  <a:cubicBezTo>
                    <a:pt x="548" y="557"/>
                    <a:pt x="546" y="564"/>
                    <a:pt x="544" y="572"/>
                  </a:cubicBezTo>
                  <a:cubicBezTo>
                    <a:pt x="544" y="572"/>
                    <a:pt x="543" y="573"/>
                    <a:pt x="543" y="574"/>
                  </a:cubicBezTo>
                  <a:moveTo>
                    <a:pt x="485" y="588"/>
                  </a:moveTo>
                  <a:cubicBezTo>
                    <a:pt x="481" y="591"/>
                    <a:pt x="478" y="593"/>
                    <a:pt x="475" y="596"/>
                  </a:cubicBezTo>
                  <a:cubicBezTo>
                    <a:pt x="476" y="589"/>
                    <a:pt x="477" y="582"/>
                    <a:pt x="479" y="575"/>
                  </a:cubicBezTo>
                  <a:cubicBezTo>
                    <a:pt x="482" y="572"/>
                    <a:pt x="484" y="570"/>
                    <a:pt x="487" y="568"/>
                  </a:cubicBezTo>
                  <a:cubicBezTo>
                    <a:pt x="487" y="575"/>
                    <a:pt x="486" y="581"/>
                    <a:pt x="485" y="588"/>
                  </a:cubicBezTo>
                  <a:moveTo>
                    <a:pt x="444" y="370"/>
                  </a:moveTo>
                  <a:cubicBezTo>
                    <a:pt x="443" y="371"/>
                    <a:pt x="441" y="372"/>
                    <a:pt x="439" y="374"/>
                  </a:cubicBezTo>
                  <a:cubicBezTo>
                    <a:pt x="432" y="379"/>
                    <a:pt x="426" y="384"/>
                    <a:pt x="419" y="389"/>
                  </a:cubicBezTo>
                  <a:cubicBezTo>
                    <a:pt x="405" y="399"/>
                    <a:pt x="390" y="408"/>
                    <a:pt x="376" y="418"/>
                  </a:cubicBezTo>
                  <a:cubicBezTo>
                    <a:pt x="362" y="428"/>
                    <a:pt x="348" y="437"/>
                    <a:pt x="333" y="445"/>
                  </a:cubicBezTo>
                  <a:cubicBezTo>
                    <a:pt x="327" y="449"/>
                    <a:pt x="321" y="452"/>
                    <a:pt x="315" y="456"/>
                  </a:cubicBezTo>
                  <a:cubicBezTo>
                    <a:pt x="314" y="453"/>
                    <a:pt x="312" y="450"/>
                    <a:pt x="311" y="447"/>
                  </a:cubicBezTo>
                  <a:cubicBezTo>
                    <a:pt x="316" y="445"/>
                    <a:pt x="322" y="440"/>
                    <a:pt x="326" y="437"/>
                  </a:cubicBezTo>
                  <a:cubicBezTo>
                    <a:pt x="342" y="428"/>
                    <a:pt x="358" y="418"/>
                    <a:pt x="374" y="408"/>
                  </a:cubicBezTo>
                  <a:cubicBezTo>
                    <a:pt x="389" y="399"/>
                    <a:pt x="405" y="392"/>
                    <a:pt x="419" y="381"/>
                  </a:cubicBezTo>
                  <a:cubicBezTo>
                    <a:pt x="426" y="375"/>
                    <a:pt x="433" y="370"/>
                    <a:pt x="441" y="365"/>
                  </a:cubicBezTo>
                  <a:cubicBezTo>
                    <a:pt x="442" y="366"/>
                    <a:pt x="443" y="368"/>
                    <a:pt x="444" y="370"/>
                  </a:cubicBezTo>
                  <a:moveTo>
                    <a:pt x="434" y="365"/>
                  </a:moveTo>
                  <a:cubicBezTo>
                    <a:pt x="429" y="369"/>
                    <a:pt x="423" y="373"/>
                    <a:pt x="418" y="377"/>
                  </a:cubicBezTo>
                  <a:cubicBezTo>
                    <a:pt x="404" y="388"/>
                    <a:pt x="389" y="396"/>
                    <a:pt x="374" y="404"/>
                  </a:cubicBezTo>
                  <a:cubicBezTo>
                    <a:pt x="360" y="413"/>
                    <a:pt x="346" y="422"/>
                    <a:pt x="332" y="430"/>
                  </a:cubicBezTo>
                  <a:cubicBezTo>
                    <a:pt x="327" y="433"/>
                    <a:pt x="322" y="436"/>
                    <a:pt x="317" y="439"/>
                  </a:cubicBezTo>
                  <a:cubicBezTo>
                    <a:pt x="316" y="440"/>
                    <a:pt x="312" y="442"/>
                    <a:pt x="309" y="444"/>
                  </a:cubicBezTo>
                  <a:cubicBezTo>
                    <a:pt x="309" y="443"/>
                    <a:pt x="309" y="442"/>
                    <a:pt x="308" y="442"/>
                  </a:cubicBezTo>
                  <a:cubicBezTo>
                    <a:pt x="307" y="438"/>
                    <a:pt x="305" y="434"/>
                    <a:pt x="303" y="430"/>
                  </a:cubicBezTo>
                  <a:cubicBezTo>
                    <a:pt x="307" y="428"/>
                    <a:pt x="312" y="426"/>
                    <a:pt x="316" y="423"/>
                  </a:cubicBezTo>
                  <a:cubicBezTo>
                    <a:pt x="333" y="414"/>
                    <a:pt x="349" y="404"/>
                    <a:pt x="366" y="395"/>
                  </a:cubicBezTo>
                  <a:cubicBezTo>
                    <a:pt x="381" y="387"/>
                    <a:pt x="396" y="376"/>
                    <a:pt x="410" y="367"/>
                  </a:cubicBezTo>
                  <a:cubicBezTo>
                    <a:pt x="418" y="362"/>
                    <a:pt x="425" y="358"/>
                    <a:pt x="432" y="353"/>
                  </a:cubicBezTo>
                  <a:cubicBezTo>
                    <a:pt x="435" y="356"/>
                    <a:pt x="437" y="359"/>
                    <a:pt x="439" y="362"/>
                  </a:cubicBezTo>
                  <a:cubicBezTo>
                    <a:pt x="437" y="363"/>
                    <a:pt x="436" y="364"/>
                    <a:pt x="434" y="365"/>
                  </a:cubicBezTo>
                  <a:moveTo>
                    <a:pt x="325" y="454"/>
                  </a:moveTo>
                  <a:cubicBezTo>
                    <a:pt x="342" y="444"/>
                    <a:pt x="358" y="435"/>
                    <a:pt x="373" y="424"/>
                  </a:cubicBezTo>
                  <a:cubicBezTo>
                    <a:pt x="389" y="413"/>
                    <a:pt x="405" y="402"/>
                    <a:pt x="421" y="391"/>
                  </a:cubicBezTo>
                  <a:cubicBezTo>
                    <a:pt x="427" y="387"/>
                    <a:pt x="433" y="383"/>
                    <a:pt x="439" y="377"/>
                  </a:cubicBezTo>
                  <a:cubicBezTo>
                    <a:pt x="441" y="375"/>
                    <a:pt x="443" y="373"/>
                    <a:pt x="445" y="372"/>
                  </a:cubicBezTo>
                  <a:cubicBezTo>
                    <a:pt x="448" y="375"/>
                    <a:pt x="450" y="379"/>
                    <a:pt x="452" y="382"/>
                  </a:cubicBezTo>
                  <a:cubicBezTo>
                    <a:pt x="433" y="401"/>
                    <a:pt x="410" y="414"/>
                    <a:pt x="388" y="429"/>
                  </a:cubicBezTo>
                  <a:cubicBezTo>
                    <a:pt x="375" y="438"/>
                    <a:pt x="362" y="447"/>
                    <a:pt x="348" y="455"/>
                  </a:cubicBezTo>
                  <a:cubicBezTo>
                    <a:pt x="341" y="460"/>
                    <a:pt x="333" y="465"/>
                    <a:pt x="325" y="470"/>
                  </a:cubicBezTo>
                  <a:cubicBezTo>
                    <a:pt x="328" y="467"/>
                    <a:pt x="330" y="464"/>
                    <a:pt x="333" y="461"/>
                  </a:cubicBezTo>
                  <a:cubicBezTo>
                    <a:pt x="333" y="461"/>
                    <a:pt x="332" y="460"/>
                    <a:pt x="332" y="461"/>
                  </a:cubicBezTo>
                  <a:cubicBezTo>
                    <a:pt x="329" y="463"/>
                    <a:pt x="327" y="466"/>
                    <a:pt x="324" y="469"/>
                  </a:cubicBezTo>
                  <a:cubicBezTo>
                    <a:pt x="322" y="466"/>
                    <a:pt x="321" y="464"/>
                    <a:pt x="319" y="461"/>
                  </a:cubicBezTo>
                  <a:cubicBezTo>
                    <a:pt x="318" y="460"/>
                    <a:pt x="318" y="460"/>
                    <a:pt x="317" y="459"/>
                  </a:cubicBezTo>
                  <a:cubicBezTo>
                    <a:pt x="320" y="457"/>
                    <a:pt x="323" y="456"/>
                    <a:pt x="325" y="454"/>
                  </a:cubicBezTo>
                  <a:moveTo>
                    <a:pt x="356" y="454"/>
                  </a:moveTo>
                  <a:cubicBezTo>
                    <a:pt x="370" y="446"/>
                    <a:pt x="382" y="436"/>
                    <a:pt x="395" y="428"/>
                  </a:cubicBezTo>
                  <a:cubicBezTo>
                    <a:pt x="415" y="414"/>
                    <a:pt x="436" y="401"/>
                    <a:pt x="453" y="384"/>
                  </a:cubicBezTo>
                  <a:cubicBezTo>
                    <a:pt x="458" y="394"/>
                    <a:pt x="463" y="405"/>
                    <a:pt x="468" y="416"/>
                  </a:cubicBezTo>
                  <a:cubicBezTo>
                    <a:pt x="463" y="419"/>
                    <a:pt x="458" y="423"/>
                    <a:pt x="454" y="426"/>
                  </a:cubicBezTo>
                  <a:cubicBezTo>
                    <a:pt x="447" y="431"/>
                    <a:pt x="441" y="437"/>
                    <a:pt x="435" y="442"/>
                  </a:cubicBezTo>
                  <a:cubicBezTo>
                    <a:pt x="421" y="452"/>
                    <a:pt x="407" y="462"/>
                    <a:pt x="393" y="471"/>
                  </a:cubicBezTo>
                  <a:cubicBezTo>
                    <a:pt x="392" y="471"/>
                    <a:pt x="392" y="471"/>
                    <a:pt x="391" y="471"/>
                  </a:cubicBezTo>
                  <a:cubicBezTo>
                    <a:pt x="391" y="470"/>
                    <a:pt x="391" y="470"/>
                    <a:pt x="391" y="469"/>
                  </a:cubicBezTo>
                  <a:cubicBezTo>
                    <a:pt x="391" y="463"/>
                    <a:pt x="392" y="458"/>
                    <a:pt x="391" y="453"/>
                  </a:cubicBezTo>
                  <a:cubicBezTo>
                    <a:pt x="391" y="452"/>
                    <a:pt x="391" y="451"/>
                    <a:pt x="391" y="450"/>
                  </a:cubicBezTo>
                  <a:cubicBezTo>
                    <a:pt x="392" y="449"/>
                    <a:pt x="394" y="448"/>
                    <a:pt x="395" y="447"/>
                  </a:cubicBezTo>
                  <a:cubicBezTo>
                    <a:pt x="408" y="438"/>
                    <a:pt x="420" y="428"/>
                    <a:pt x="433" y="419"/>
                  </a:cubicBezTo>
                  <a:cubicBezTo>
                    <a:pt x="438" y="417"/>
                    <a:pt x="447" y="413"/>
                    <a:pt x="447" y="407"/>
                  </a:cubicBezTo>
                  <a:cubicBezTo>
                    <a:pt x="447" y="406"/>
                    <a:pt x="445" y="405"/>
                    <a:pt x="445" y="407"/>
                  </a:cubicBezTo>
                  <a:cubicBezTo>
                    <a:pt x="444" y="411"/>
                    <a:pt x="435" y="415"/>
                    <a:pt x="432" y="417"/>
                  </a:cubicBezTo>
                  <a:cubicBezTo>
                    <a:pt x="427" y="420"/>
                    <a:pt x="423" y="423"/>
                    <a:pt x="418" y="427"/>
                  </a:cubicBezTo>
                  <a:cubicBezTo>
                    <a:pt x="409" y="433"/>
                    <a:pt x="400" y="439"/>
                    <a:pt x="390" y="446"/>
                  </a:cubicBezTo>
                  <a:cubicBezTo>
                    <a:pt x="390" y="444"/>
                    <a:pt x="389" y="441"/>
                    <a:pt x="389" y="439"/>
                  </a:cubicBezTo>
                  <a:cubicBezTo>
                    <a:pt x="389" y="437"/>
                    <a:pt x="387" y="437"/>
                    <a:pt x="387" y="439"/>
                  </a:cubicBezTo>
                  <a:cubicBezTo>
                    <a:pt x="387" y="442"/>
                    <a:pt x="387" y="445"/>
                    <a:pt x="388" y="448"/>
                  </a:cubicBezTo>
                  <a:cubicBezTo>
                    <a:pt x="384" y="450"/>
                    <a:pt x="381" y="453"/>
                    <a:pt x="377" y="455"/>
                  </a:cubicBezTo>
                  <a:cubicBezTo>
                    <a:pt x="372" y="459"/>
                    <a:pt x="367" y="462"/>
                    <a:pt x="361" y="466"/>
                  </a:cubicBezTo>
                  <a:cubicBezTo>
                    <a:pt x="361" y="464"/>
                    <a:pt x="361" y="461"/>
                    <a:pt x="360" y="459"/>
                  </a:cubicBezTo>
                  <a:cubicBezTo>
                    <a:pt x="360" y="459"/>
                    <a:pt x="360" y="459"/>
                    <a:pt x="360" y="459"/>
                  </a:cubicBezTo>
                  <a:cubicBezTo>
                    <a:pt x="360" y="462"/>
                    <a:pt x="360" y="464"/>
                    <a:pt x="360" y="467"/>
                  </a:cubicBezTo>
                  <a:cubicBezTo>
                    <a:pt x="353" y="472"/>
                    <a:pt x="345" y="478"/>
                    <a:pt x="338" y="483"/>
                  </a:cubicBezTo>
                  <a:cubicBezTo>
                    <a:pt x="336" y="485"/>
                    <a:pt x="334" y="486"/>
                    <a:pt x="333" y="487"/>
                  </a:cubicBezTo>
                  <a:cubicBezTo>
                    <a:pt x="331" y="482"/>
                    <a:pt x="329" y="478"/>
                    <a:pt x="326" y="473"/>
                  </a:cubicBezTo>
                  <a:cubicBezTo>
                    <a:pt x="336" y="466"/>
                    <a:pt x="347" y="461"/>
                    <a:pt x="356" y="454"/>
                  </a:cubicBezTo>
                  <a:moveTo>
                    <a:pt x="488" y="564"/>
                  </a:moveTo>
                  <a:cubicBezTo>
                    <a:pt x="485" y="566"/>
                    <a:pt x="482" y="568"/>
                    <a:pt x="479" y="570"/>
                  </a:cubicBezTo>
                  <a:cubicBezTo>
                    <a:pt x="480" y="568"/>
                    <a:pt x="480" y="566"/>
                    <a:pt x="480" y="563"/>
                  </a:cubicBezTo>
                  <a:cubicBezTo>
                    <a:pt x="483" y="561"/>
                    <a:pt x="486" y="559"/>
                    <a:pt x="488" y="556"/>
                  </a:cubicBezTo>
                  <a:cubicBezTo>
                    <a:pt x="488" y="559"/>
                    <a:pt x="488" y="562"/>
                    <a:pt x="488" y="564"/>
                  </a:cubicBezTo>
                  <a:moveTo>
                    <a:pt x="481" y="558"/>
                  </a:moveTo>
                  <a:cubicBezTo>
                    <a:pt x="482" y="553"/>
                    <a:pt x="482" y="548"/>
                    <a:pt x="483" y="543"/>
                  </a:cubicBezTo>
                  <a:cubicBezTo>
                    <a:pt x="483" y="542"/>
                    <a:pt x="481" y="542"/>
                    <a:pt x="481" y="543"/>
                  </a:cubicBezTo>
                  <a:cubicBezTo>
                    <a:pt x="481" y="549"/>
                    <a:pt x="480" y="554"/>
                    <a:pt x="479" y="560"/>
                  </a:cubicBezTo>
                  <a:cubicBezTo>
                    <a:pt x="473" y="565"/>
                    <a:pt x="466" y="571"/>
                    <a:pt x="460" y="576"/>
                  </a:cubicBezTo>
                  <a:cubicBezTo>
                    <a:pt x="462" y="568"/>
                    <a:pt x="464" y="561"/>
                    <a:pt x="465" y="553"/>
                  </a:cubicBezTo>
                  <a:cubicBezTo>
                    <a:pt x="470" y="547"/>
                    <a:pt x="476" y="542"/>
                    <a:pt x="481" y="536"/>
                  </a:cubicBezTo>
                  <a:cubicBezTo>
                    <a:pt x="483" y="535"/>
                    <a:pt x="480" y="532"/>
                    <a:pt x="479" y="534"/>
                  </a:cubicBezTo>
                  <a:cubicBezTo>
                    <a:pt x="474" y="538"/>
                    <a:pt x="470" y="543"/>
                    <a:pt x="466" y="547"/>
                  </a:cubicBezTo>
                  <a:cubicBezTo>
                    <a:pt x="466" y="544"/>
                    <a:pt x="467" y="542"/>
                    <a:pt x="467" y="539"/>
                  </a:cubicBezTo>
                  <a:cubicBezTo>
                    <a:pt x="467" y="539"/>
                    <a:pt x="468" y="538"/>
                    <a:pt x="469" y="538"/>
                  </a:cubicBezTo>
                  <a:cubicBezTo>
                    <a:pt x="475" y="532"/>
                    <a:pt x="479" y="526"/>
                    <a:pt x="485" y="520"/>
                  </a:cubicBezTo>
                  <a:cubicBezTo>
                    <a:pt x="486" y="519"/>
                    <a:pt x="484" y="517"/>
                    <a:pt x="483" y="518"/>
                  </a:cubicBezTo>
                  <a:cubicBezTo>
                    <a:pt x="478" y="524"/>
                    <a:pt x="473" y="530"/>
                    <a:pt x="467" y="536"/>
                  </a:cubicBezTo>
                  <a:cubicBezTo>
                    <a:pt x="467" y="532"/>
                    <a:pt x="467" y="529"/>
                    <a:pt x="467" y="525"/>
                  </a:cubicBezTo>
                  <a:cubicBezTo>
                    <a:pt x="467" y="523"/>
                    <a:pt x="465" y="523"/>
                    <a:pt x="465" y="525"/>
                  </a:cubicBezTo>
                  <a:cubicBezTo>
                    <a:pt x="465" y="529"/>
                    <a:pt x="464" y="534"/>
                    <a:pt x="464" y="538"/>
                  </a:cubicBezTo>
                  <a:cubicBezTo>
                    <a:pt x="458" y="542"/>
                    <a:pt x="452" y="546"/>
                    <a:pt x="446" y="550"/>
                  </a:cubicBezTo>
                  <a:cubicBezTo>
                    <a:pt x="438" y="555"/>
                    <a:pt x="430" y="561"/>
                    <a:pt x="422" y="567"/>
                  </a:cubicBezTo>
                  <a:cubicBezTo>
                    <a:pt x="424" y="559"/>
                    <a:pt x="425" y="551"/>
                    <a:pt x="427" y="543"/>
                  </a:cubicBezTo>
                  <a:cubicBezTo>
                    <a:pt x="444" y="531"/>
                    <a:pt x="461" y="518"/>
                    <a:pt x="479" y="508"/>
                  </a:cubicBezTo>
                  <a:cubicBezTo>
                    <a:pt x="480" y="507"/>
                    <a:pt x="479" y="505"/>
                    <a:pt x="477" y="506"/>
                  </a:cubicBezTo>
                  <a:cubicBezTo>
                    <a:pt x="460" y="516"/>
                    <a:pt x="444" y="527"/>
                    <a:pt x="428" y="539"/>
                  </a:cubicBezTo>
                  <a:cubicBezTo>
                    <a:pt x="428" y="539"/>
                    <a:pt x="428" y="538"/>
                    <a:pt x="428" y="538"/>
                  </a:cubicBezTo>
                  <a:cubicBezTo>
                    <a:pt x="438" y="529"/>
                    <a:pt x="449" y="521"/>
                    <a:pt x="460" y="512"/>
                  </a:cubicBezTo>
                  <a:cubicBezTo>
                    <a:pt x="467" y="506"/>
                    <a:pt x="476" y="500"/>
                    <a:pt x="483" y="494"/>
                  </a:cubicBezTo>
                  <a:cubicBezTo>
                    <a:pt x="484" y="497"/>
                    <a:pt x="484" y="501"/>
                    <a:pt x="485" y="505"/>
                  </a:cubicBezTo>
                  <a:cubicBezTo>
                    <a:pt x="487" y="521"/>
                    <a:pt x="488" y="536"/>
                    <a:pt x="488" y="552"/>
                  </a:cubicBezTo>
                  <a:cubicBezTo>
                    <a:pt x="486" y="554"/>
                    <a:pt x="483" y="556"/>
                    <a:pt x="481" y="558"/>
                  </a:cubicBezTo>
                  <a:moveTo>
                    <a:pt x="353" y="642"/>
                  </a:moveTo>
                  <a:cubicBezTo>
                    <a:pt x="351" y="644"/>
                    <a:pt x="349" y="646"/>
                    <a:pt x="347" y="649"/>
                  </a:cubicBezTo>
                  <a:cubicBezTo>
                    <a:pt x="348" y="646"/>
                    <a:pt x="349" y="643"/>
                    <a:pt x="350" y="641"/>
                  </a:cubicBezTo>
                  <a:cubicBezTo>
                    <a:pt x="356" y="636"/>
                    <a:pt x="362" y="631"/>
                    <a:pt x="369" y="626"/>
                  </a:cubicBezTo>
                  <a:cubicBezTo>
                    <a:pt x="368" y="628"/>
                    <a:pt x="368" y="630"/>
                    <a:pt x="367" y="632"/>
                  </a:cubicBezTo>
                  <a:cubicBezTo>
                    <a:pt x="366" y="636"/>
                    <a:pt x="365" y="640"/>
                    <a:pt x="364" y="644"/>
                  </a:cubicBezTo>
                  <a:cubicBezTo>
                    <a:pt x="361" y="645"/>
                    <a:pt x="359" y="647"/>
                    <a:pt x="356" y="649"/>
                  </a:cubicBezTo>
                  <a:cubicBezTo>
                    <a:pt x="354" y="651"/>
                    <a:pt x="350" y="652"/>
                    <a:pt x="348" y="654"/>
                  </a:cubicBezTo>
                  <a:cubicBezTo>
                    <a:pt x="347" y="655"/>
                    <a:pt x="348" y="656"/>
                    <a:pt x="344" y="657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48" y="652"/>
                    <a:pt x="350" y="647"/>
                    <a:pt x="354" y="644"/>
                  </a:cubicBezTo>
                  <a:cubicBezTo>
                    <a:pt x="355" y="643"/>
                    <a:pt x="354" y="642"/>
                    <a:pt x="353" y="642"/>
                  </a:cubicBezTo>
                  <a:moveTo>
                    <a:pt x="360" y="627"/>
                  </a:moveTo>
                  <a:cubicBezTo>
                    <a:pt x="360" y="627"/>
                    <a:pt x="360" y="627"/>
                    <a:pt x="360" y="627"/>
                  </a:cubicBezTo>
                  <a:cubicBezTo>
                    <a:pt x="358" y="628"/>
                    <a:pt x="355" y="629"/>
                    <a:pt x="353" y="631"/>
                  </a:cubicBezTo>
                  <a:cubicBezTo>
                    <a:pt x="355" y="626"/>
                    <a:pt x="356" y="620"/>
                    <a:pt x="357" y="615"/>
                  </a:cubicBezTo>
                  <a:cubicBezTo>
                    <a:pt x="362" y="612"/>
                    <a:pt x="368" y="608"/>
                    <a:pt x="374" y="604"/>
                  </a:cubicBezTo>
                  <a:cubicBezTo>
                    <a:pt x="373" y="610"/>
                    <a:pt x="372" y="615"/>
                    <a:pt x="370" y="620"/>
                  </a:cubicBezTo>
                  <a:cubicBezTo>
                    <a:pt x="365" y="624"/>
                    <a:pt x="361" y="628"/>
                    <a:pt x="356" y="631"/>
                  </a:cubicBezTo>
                  <a:cubicBezTo>
                    <a:pt x="354" y="632"/>
                    <a:pt x="353" y="633"/>
                    <a:pt x="352" y="634"/>
                  </a:cubicBezTo>
                  <a:cubicBezTo>
                    <a:pt x="352" y="634"/>
                    <a:pt x="352" y="634"/>
                    <a:pt x="352" y="633"/>
                  </a:cubicBezTo>
                  <a:cubicBezTo>
                    <a:pt x="355" y="631"/>
                    <a:pt x="358" y="629"/>
                    <a:pt x="360" y="627"/>
                  </a:cubicBezTo>
                  <a:moveTo>
                    <a:pt x="350" y="615"/>
                  </a:moveTo>
                  <a:cubicBezTo>
                    <a:pt x="350" y="614"/>
                    <a:pt x="350" y="613"/>
                    <a:pt x="349" y="611"/>
                  </a:cubicBezTo>
                  <a:cubicBezTo>
                    <a:pt x="349" y="611"/>
                    <a:pt x="349" y="611"/>
                    <a:pt x="349" y="610"/>
                  </a:cubicBezTo>
                  <a:cubicBezTo>
                    <a:pt x="351" y="609"/>
                    <a:pt x="354" y="607"/>
                    <a:pt x="356" y="605"/>
                  </a:cubicBezTo>
                  <a:cubicBezTo>
                    <a:pt x="355" y="608"/>
                    <a:pt x="354" y="610"/>
                    <a:pt x="354" y="613"/>
                  </a:cubicBezTo>
                  <a:cubicBezTo>
                    <a:pt x="352" y="614"/>
                    <a:pt x="351" y="614"/>
                    <a:pt x="350" y="615"/>
                  </a:cubicBezTo>
                  <a:moveTo>
                    <a:pt x="365" y="494"/>
                  </a:moveTo>
                  <a:cubicBezTo>
                    <a:pt x="373" y="488"/>
                    <a:pt x="381" y="483"/>
                    <a:pt x="389" y="478"/>
                  </a:cubicBezTo>
                  <a:cubicBezTo>
                    <a:pt x="389" y="482"/>
                    <a:pt x="389" y="486"/>
                    <a:pt x="389" y="491"/>
                  </a:cubicBezTo>
                  <a:cubicBezTo>
                    <a:pt x="381" y="497"/>
                    <a:pt x="373" y="502"/>
                    <a:pt x="365" y="508"/>
                  </a:cubicBezTo>
                  <a:cubicBezTo>
                    <a:pt x="365" y="504"/>
                    <a:pt x="365" y="499"/>
                    <a:pt x="365" y="494"/>
                  </a:cubicBezTo>
                  <a:moveTo>
                    <a:pt x="411" y="501"/>
                  </a:moveTo>
                  <a:cubicBezTo>
                    <a:pt x="416" y="498"/>
                    <a:pt x="420" y="494"/>
                    <a:pt x="425" y="491"/>
                  </a:cubicBezTo>
                  <a:cubicBezTo>
                    <a:pt x="425" y="493"/>
                    <a:pt x="425" y="496"/>
                    <a:pt x="425" y="499"/>
                  </a:cubicBezTo>
                  <a:cubicBezTo>
                    <a:pt x="425" y="500"/>
                    <a:pt x="425" y="501"/>
                    <a:pt x="425" y="502"/>
                  </a:cubicBezTo>
                  <a:cubicBezTo>
                    <a:pt x="420" y="506"/>
                    <a:pt x="415" y="510"/>
                    <a:pt x="410" y="513"/>
                  </a:cubicBezTo>
                  <a:cubicBezTo>
                    <a:pt x="402" y="519"/>
                    <a:pt x="395" y="525"/>
                    <a:pt x="387" y="531"/>
                  </a:cubicBezTo>
                  <a:cubicBezTo>
                    <a:pt x="387" y="530"/>
                    <a:pt x="387" y="528"/>
                    <a:pt x="388" y="527"/>
                  </a:cubicBezTo>
                  <a:cubicBezTo>
                    <a:pt x="388" y="524"/>
                    <a:pt x="388" y="522"/>
                    <a:pt x="389" y="520"/>
                  </a:cubicBezTo>
                  <a:cubicBezTo>
                    <a:pt x="396" y="514"/>
                    <a:pt x="404" y="508"/>
                    <a:pt x="411" y="501"/>
                  </a:cubicBezTo>
                  <a:moveTo>
                    <a:pt x="471" y="424"/>
                  </a:moveTo>
                  <a:cubicBezTo>
                    <a:pt x="457" y="438"/>
                    <a:pt x="441" y="451"/>
                    <a:pt x="426" y="463"/>
                  </a:cubicBezTo>
                  <a:cubicBezTo>
                    <a:pt x="426" y="462"/>
                    <a:pt x="425" y="462"/>
                    <a:pt x="425" y="461"/>
                  </a:cubicBezTo>
                  <a:cubicBezTo>
                    <a:pt x="425" y="459"/>
                    <a:pt x="423" y="459"/>
                    <a:pt x="423" y="461"/>
                  </a:cubicBezTo>
                  <a:cubicBezTo>
                    <a:pt x="423" y="462"/>
                    <a:pt x="423" y="464"/>
                    <a:pt x="423" y="465"/>
                  </a:cubicBezTo>
                  <a:cubicBezTo>
                    <a:pt x="414" y="472"/>
                    <a:pt x="404" y="479"/>
                    <a:pt x="395" y="486"/>
                  </a:cubicBezTo>
                  <a:cubicBezTo>
                    <a:pt x="394" y="487"/>
                    <a:pt x="393" y="488"/>
                    <a:pt x="392" y="489"/>
                  </a:cubicBezTo>
                  <a:cubicBezTo>
                    <a:pt x="392" y="484"/>
                    <a:pt x="392" y="480"/>
                    <a:pt x="392" y="476"/>
                  </a:cubicBezTo>
                  <a:cubicBezTo>
                    <a:pt x="394" y="474"/>
                    <a:pt x="396" y="473"/>
                    <a:pt x="398" y="472"/>
                  </a:cubicBezTo>
                  <a:cubicBezTo>
                    <a:pt x="411" y="463"/>
                    <a:pt x="424" y="454"/>
                    <a:pt x="436" y="444"/>
                  </a:cubicBezTo>
                  <a:cubicBezTo>
                    <a:pt x="443" y="439"/>
                    <a:pt x="449" y="433"/>
                    <a:pt x="455" y="428"/>
                  </a:cubicBezTo>
                  <a:cubicBezTo>
                    <a:pt x="459" y="424"/>
                    <a:pt x="464" y="421"/>
                    <a:pt x="468" y="417"/>
                  </a:cubicBezTo>
                  <a:cubicBezTo>
                    <a:pt x="469" y="420"/>
                    <a:pt x="470" y="422"/>
                    <a:pt x="471" y="424"/>
                  </a:cubicBezTo>
                  <a:moveTo>
                    <a:pt x="477" y="478"/>
                  </a:moveTo>
                  <a:cubicBezTo>
                    <a:pt x="469" y="490"/>
                    <a:pt x="456" y="497"/>
                    <a:pt x="445" y="505"/>
                  </a:cubicBezTo>
                  <a:cubicBezTo>
                    <a:pt x="439" y="509"/>
                    <a:pt x="434" y="513"/>
                    <a:pt x="429" y="517"/>
                  </a:cubicBezTo>
                  <a:cubicBezTo>
                    <a:pt x="428" y="512"/>
                    <a:pt x="428" y="507"/>
                    <a:pt x="428" y="503"/>
                  </a:cubicBezTo>
                  <a:cubicBezTo>
                    <a:pt x="436" y="496"/>
                    <a:pt x="444" y="489"/>
                    <a:pt x="453" y="483"/>
                  </a:cubicBezTo>
                  <a:cubicBezTo>
                    <a:pt x="458" y="479"/>
                    <a:pt x="463" y="476"/>
                    <a:pt x="467" y="472"/>
                  </a:cubicBezTo>
                  <a:cubicBezTo>
                    <a:pt x="471" y="469"/>
                    <a:pt x="474" y="465"/>
                    <a:pt x="478" y="462"/>
                  </a:cubicBezTo>
                  <a:cubicBezTo>
                    <a:pt x="480" y="472"/>
                    <a:pt x="481" y="481"/>
                    <a:pt x="483" y="491"/>
                  </a:cubicBezTo>
                  <a:cubicBezTo>
                    <a:pt x="475" y="498"/>
                    <a:pt x="466" y="504"/>
                    <a:pt x="458" y="510"/>
                  </a:cubicBezTo>
                  <a:cubicBezTo>
                    <a:pt x="449" y="517"/>
                    <a:pt x="439" y="525"/>
                    <a:pt x="430" y="532"/>
                  </a:cubicBezTo>
                  <a:cubicBezTo>
                    <a:pt x="430" y="528"/>
                    <a:pt x="429" y="524"/>
                    <a:pt x="429" y="520"/>
                  </a:cubicBezTo>
                  <a:cubicBezTo>
                    <a:pt x="432" y="518"/>
                    <a:pt x="435" y="516"/>
                    <a:pt x="438" y="513"/>
                  </a:cubicBezTo>
                  <a:cubicBezTo>
                    <a:pt x="452" y="503"/>
                    <a:pt x="469" y="494"/>
                    <a:pt x="479" y="480"/>
                  </a:cubicBezTo>
                  <a:cubicBezTo>
                    <a:pt x="480" y="478"/>
                    <a:pt x="478" y="477"/>
                    <a:pt x="477" y="478"/>
                  </a:cubicBezTo>
                  <a:moveTo>
                    <a:pt x="428" y="528"/>
                  </a:moveTo>
                  <a:cubicBezTo>
                    <a:pt x="427" y="527"/>
                    <a:pt x="427" y="528"/>
                    <a:pt x="427" y="529"/>
                  </a:cubicBezTo>
                  <a:cubicBezTo>
                    <a:pt x="426" y="531"/>
                    <a:pt x="426" y="534"/>
                    <a:pt x="425" y="536"/>
                  </a:cubicBezTo>
                  <a:cubicBezTo>
                    <a:pt x="421" y="539"/>
                    <a:pt x="418" y="542"/>
                    <a:pt x="414" y="545"/>
                  </a:cubicBezTo>
                  <a:cubicBezTo>
                    <a:pt x="412" y="547"/>
                    <a:pt x="409" y="549"/>
                    <a:pt x="406" y="551"/>
                  </a:cubicBezTo>
                  <a:cubicBezTo>
                    <a:pt x="407" y="546"/>
                    <a:pt x="408" y="541"/>
                    <a:pt x="408" y="536"/>
                  </a:cubicBezTo>
                  <a:cubicBezTo>
                    <a:pt x="414" y="531"/>
                    <a:pt x="421" y="527"/>
                    <a:pt x="427" y="522"/>
                  </a:cubicBezTo>
                  <a:cubicBezTo>
                    <a:pt x="427" y="524"/>
                    <a:pt x="428" y="526"/>
                    <a:pt x="428" y="528"/>
                  </a:cubicBezTo>
                  <a:moveTo>
                    <a:pt x="438" y="560"/>
                  </a:moveTo>
                  <a:cubicBezTo>
                    <a:pt x="442" y="556"/>
                    <a:pt x="447" y="553"/>
                    <a:pt x="452" y="550"/>
                  </a:cubicBezTo>
                  <a:cubicBezTo>
                    <a:pt x="456" y="547"/>
                    <a:pt x="460" y="544"/>
                    <a:pt x="464" y="542"/>
                  </a:cubicBezTo>
                  <a:cubicBezTo>
                    <a:pt x="463" y="544"/>
                    <a:pt x="463" y="547"/>
                    <a:pt x="462" y="550"/>
                  </a:cubicBezTo>
                  <a:cubicBezTo>
                    <a:pt x="455" y="557"/>
                    <a:pt x="448" y="564"/>
                    <a:pt x="441" y="570"/>
                  </a:cubicBezTo>
                  <a:cubicBezTo>
                    <a:pt x="439" y="571"/>
                    <a:pt x="438" y="572"/>
                    <a:pt x="437" y="573"/>
                  </a:cubicBezTo>
                  <a:cubicBezTo>
                    <a:pt x="437" y="569"/>
                    <a:pt x="438" y="565"/>
                    <a:pt x="440" y="561"/>
                  </a:cubicBezTo>
                  <a:cubicBezTo>
                    <a:pt x="440" y="560"/>
                    <a:pt x="439" y="559"/>
                    <a:pt x="438" y="560"/>
                  </a:cubicBezTo>
                  <a:moveTo>
                    <a:pt x="436" y="561"/>
                  </a:moveTo>
                  <a:cubicBezTo>
                    <a:pt x="435" y="566"/>
                    <a:pt x="434" y="571"/>
                    <a:pt x="432" y="576"/>
                  </a:cubicBezTo>
                  <a:cubicBezTo>
                    <a:pt x="427" y="580"/>
                    <a:pt x="422" y="583"/>
                    <a:pt x="417" y="587"/>
                  </a:cubicBezTo>
                  <a:cubicBezTo>
                    <a:pt x="418" y="585"/>
                    <a:pt x="418" y="584"/>
                    <a:pt x="418" y="583"/>
                  </a:cubicBezTo>
                  <a:cubicBezTo>
                    <a:pt x="419" y="579"/>
                    <a:pt x="420" y="576"/>
                    <a:pt x="421" y="572"/>
                  </a:cubicBezTo>
                  <a:cubicBezTo>
                    <a:pt x="426" y="568"/>
                    <a:pt x="431" y="564"/>
                    <a:pt x="437" y="560"/>
                  </a:cubicBezTo>
                  <a:cubicBezTo>
                    <a:pt x="437" y="560"/>
                    <a:pt x="437" y="560"/>
                    <a:pt x="436" y="561"/>
                  </a:cubicBezTo>
                  <a:moveTo>
                    <a:pt x="419" y="570"/>
                  </a:moveTo>
                  <a:cubicBezTo>
                    <a:pt x="414" y="573"/>
                    <a:pt x="409" y="576"/>
                    <a:pt x="405" y="580"/>
                  </a:cubicBezTo>
                  <a:cubicBezTo>
                    <a:pt x="403" y="581"/>
                    <a:pt x="401" y="582"/>
                    <a:pt x="399" y="583"/>
                  </a:cubicBezTo>
                  <a:cubicBezTo>
                    <a:pt x="401" y="575"/>
                    <a:pt x="403" y="568"/>
                    <a:pt x="405" y="560"/>
                  </a:cubicBezTo>
                  <a:cubicBezTo>
                    <a:pt x="411" y="555"/>
                    <a:pt x="417" y="551"/>
                    <a:pt x="423" y="546"/>
                  </a:cubicBezTo>
                  <a:cubicBezTo>
                    <a:pt x="422" y="554"/>
                    <a:pt x="421" y="562"/>
                    <a:pt x="419" y="570"/>
                  </a:cubicBezTo>
                  <a:moveTo>
                    <a:pt x="347" y="578"/>
                  </a:moveTo>
                  <a:cubicBezTo>
                    <a:pt x="352" y="577"/>
                    <a:pt x="359" y="572"/>
                    <a:pt x="363" y="570"/>
                  </a:cubicBezTo>
                  <a:cubicBezTo>
                    <a:pt x="369" y="566"/>
                    <a:pt x="375" y="562"/>
                    <a:pt x="380" y="557"/>
                  </a:cubicBezTo>
                  <a:cubicBezTo>
                    <a:pt x="380" y="562"/>
                    <a:pt x="379" y="566"/>
                    <a:pt x="379" y="570"/>
                  </a:cubicBezTo>
                  <a:cubicBezTo>
                    <a:pt x="375" y="573"/>
                    <a:pt x="371" y="576"/>
                    <a:pt x="366" y="579"/>
                  </a:cubicBezTo>
                  <a:cubicBezTo>
                    <a:pt x="364" y="581"/>
                    <a:pt x="361" y="583"/>
                    <a:pt x="358" y="585"/>
                  </a:cubicBezTo>
                  <a:cubicBezTo>
                    <a:pt x="358" y="585"/>
                    <a:pt x="357" y="586"/>
                    <a:pt x="356" y="587"/>
                  </a:cubicBezTo>
                  <a:cubicBezTo>
                    <a:pt x="354" y="589"/>
                    <a:pt x="351" y="590"/>
                    <a:pt x="348" y="592"/>
                  </a:cubicBezTo>
                  <a:cubicBezTo>
                    <a:pt x="348" y="587"/>
                    <a:pt x="348" y="582"/>
                    <a:pt x="347" y="578"/>
                  </a:cubicBezTo>
                  <a:moveTo>
                    <a:pt x="378" y="575"/>
                  </a:moveTo>
                  <a:cubicBezTo>
                    <a:pt x="378" y="575"/>
                    <a:pt x="378" y="576"/>
                    <a:pt x="378" y="576"/>
                  </a:cubicBezTo>
                  <a:cubicBezTo>
                    <a:pt x="373" y="580"/>
                    <a:pt x="367" y="584"/>
                    <a:pt x="362" y="588"/>
                  </a:cubicBezTo>
                  <a:cubicBezTo>
                    <a:pt x="361" y="588"/>
                    <a:pt x="361" y="589"/>
                    <a:pt x="360" y="589"/>
                  </a:cubicBezTo>
                  <a:cubicBezTo>
                    <a:pt x="360" y="589"/>
                    <a:pt x="360" y="588"/>
                    <a:pt x="360" y="588"/>
                  </a:cubicBezTo>
                  <a:cubicBezTo>
                    <a:pt x="362" y="587"/>
                    <a:pt x="364" y="586"/>
                    <a:pt x="366" y="584"/>
                  </a:cubicBezTo>
                  <a:cubicBezTo>
                    <a:pt x="370" y="581"/>
                    <a:pt x="374" y="578"/>
                    <a:pt x="378" y="575"/>
                  </a:cubicBezTo>
                  <a:moveTo>
                    <a:pt x="359" y="604"/>
                  </a:moveTo>
                  <a:cubicBezTo>
                    <a:pt x="359" y="603"/>
                    <a:pt x="359" y="602"/>
                    <a:pt x="360" y="602"/>
                  </a:cubicBezTo>
                  <a:cubicBezTo>
                    <a:pt x="360" y="601"/>
                    <a:pt x="361" y="600"/>
                    <a:pt x="362" y="599"/>
                  </a:cubicBezTo>
                  <a:cubicBezTo>
                    <a:pt x="363" y="599"/>
                    <a:pt x="362" y="598"/>
                    <a:pt x="362" y="599"/>
                  </a:cubicBezTo>
                  <a:cubicBezTo>
                    <a:pt x="361" y="599"/>
                    <a:pt x="360" y="600"/>
                    <a:pt x="360" y="600"/>
                  </a:cubicBezTo>
                  <a:cubicBezTo>
                    <a:pt x="360" y="598"/>
                    <a:pt x="361" y="595"/>
                    <a:pt x="361" y="592"/>
                  </a:cubicBezTo>
                  <a:cubicBezTo>
                    <a:pt x="363" y="591"/>
                    <a:pt x="364" y="590"/>
                    <a:pt x="366" y="589"/>
                  </a:cubicBezTo>
                  <a:cubicBezTo>
                    <a:pt x="370" y="586"/>
                    <a:pt x="374" y="583"/>
                    <a:pt x="378" y="581"/>
                  </a:cubicBezTo>
                  <a:cubicBezTo>
                    <a:pt x="377" y="587"/>
                    <a:pt x="376" y="593"/>
                    <a:pt x="375" y="599"/>
                  </a:cubicBezTo>
                  <a:cubicBezTo>
                    <a:pt x="369" y="603"/>
                    <a:pt x="363" y="607"/>
                    <a:pt x="358" y="610"/>
                  </a:cubicBezTo>
                  <a:cubicBezTo>
                    <a:pt x="358" y="608"/>
                    <a:pt x="359" y="606"/>
                    <a:pt x="359" y="604"/>
                  </a:cubicBezTo>
                  <a:moveTo>
                    <a:pt x="377" y="602"/>
                  </a:moveTo>
                  <a:cubicBezTo>
                    <a:pt x="383" y="598"/>
                    <a:pt x="389" y="594"/>
                    <a:pt x="394" y="591"/>
                  </a:cubicBezTo>
                  <a:cubicBezTo>
                    <a:pt x="393" y="596"/>
                    <a:pt x="391" y="601"/>
                    <a:pt x="390" y="606"/>
                  </a:cubicBezTo>
                  <a:cubicBezTo>
                    <a:pt x="385" y="609"/>
                    <a:pt x="380" y="613"/>
                    <a:pt x="374" y="617"/>
                  </a:cubicBezTo>
                  <a:cubicBezTo>
                    <a:pt x="376" y="612"/>
                    <a:pt x="377" y="607"/>
                    <a:pt x="377" y="602"/>
                  </a:cubicBezTo>
                  <a:moveTo>
                    <a:pt x="378" y="597"/>
                  </a:moveTo>
                  <a:cubicBezTo>
                    <a:pt x="378" y="596"/>
                    <a:pt x="378" y="595"/>
                    <a:pt x="379" y="593"/>
                  </a:cubicBezTo>
                  <a:cubicBezTo>
                    <a:pt x="379" y="588"/>
                    <a:pt x="380" y="583"/>
                    <a:pt x="380" y="579"/>
                  </a:cubicBezTo>
                  <a:cubicBezTo>
                    <a:pt x="387" y="573"/>
                    <a:pt x="394" y="568"/>
                    <a:pt x="401" y="563"/>
                  </a:cubicBezTo>
                  <a:cubicBezTo>
                    <a:pt x="399" y="570"/>
                    <a:pt x="397" y="578"/>
                    <a:pt x="395" y="586"/>
                  </a:cubicBezTo>
                  <a:cubicBezTo>
                    <a:pt x="390" y="590"/>
                    <a:pt x="384" y="593"/>
                    <a:pt x="378" y="597"/>
                  </a:cubicBezTo>
                  <a:moveTo>
                    <a:pt x="382" y="568"/>
                  </a:moveTo>
                  <a:cubicBezTo>
                    <a:pt x="382" y="565"/>
                    <a:pt x="382" y="562"/>
                    <a:pt x="382" y="559"/>
                  </a:cubicBezTo>
                  <a:cubicBezTo>
                    <a:pt x="383" y="559"/>
                    <a:pt x="383" y="559"/>
                    <a:pt x="383" y="559"/>
                  </a:cubicBezTo>
                  <a:cubicBezTo>
                    <a:pt x="383" y="558"/>
                    <a:pt x="383" y="557"/>
                    <a:pt x="383" y="555"/>
                  </a:cubicBezTo>
                  <a:cubicBezTo>
                    <a:pt x="384" y="554"/>
                    <a:pt x="385" y="554"/>
                    <a:pt x="386" y="553"/>
                  </a:cubicBezTo>
                  <a:cubicBezTo>
                    <a:pt x="393" y="548"/>
                    <a:pt x="399" y="543"/>
                    <a:pt x="405" y="538"/>
                  </a:cubicBezTo>
                  <a:cubicBezTo>
                    <a:pt x="405" y="543"/>
                    <a:pt x="404" y="549"/>
                    <a:pt x="403" y="554"/>
                  </a:cubicBezTo>
                  <a:cubicBezTo>
                    <a:pt x="396" y="559"/>
                    <a:pt x="389" y="563"/>
                    <a:pt x="382" y="568"/>
                  </a:cubicBezTo>
                  <a:moveTo>
                    <a:pt x="398" y="588"/>
                  </a:moveTo>
                  <a:cubicBezTo>
                    <a:pt x="402" y="585"/>
                    <a:pt x="406" y="583"/>
                    <a:pt x="409" y="580"/>
                  </a:cubicBezTo>
                  <a:cubicBezTo>
                    <a:pt x="412" y="578"/>
                    <a:pt x="415" y="577"/>
                    <a:pt x="417" y="575"/>
                  </a:cubicBezTo>
                  <a:cubicBezTo>
                    <a:pt x="417" y="575"/>
                    <a:pt x="417" y="576"/>
                    <a:pt x="417" y="576"/>
                  </a:cubicBezTo>
                  <a:cubicBezTo>
                    <a:pt x="416" y="581"/>
                    <a:pt x="414" y="585"/>
                    <a:pt x="413" y="589"/>
                  </a:cubicBezTo>
                  <a:cubicBezTo>
                    <a:pt x="408" y="593"/>
                    <a:pt x="403" y="597"/>
                    <a:pt x="397" y="600"/>
                  </a:cubicBezTo>
                  <a:cubicBezTo>
                    <a:pt x="396" y="601"/>
                    <a:pt x="395" y="602"/>
                    <a:pt x="394" y="603"/>
                  </a:cubicBezTo>
                  <a:cubicBezTo>
                    <a:pt x="396" y="598"/>
                    <a:pt x="397" y="593"/>
                    <a:pt x="398" y="588"/>
                  </a:cubicBezTo>
                  <a:moveTo>
                    <a:pt x="409" y="531"/>
                  </a:moveTo>
                  <a:cubicBezTo>
                    <a:pt x="409" y="527"/>
                    <a:pt x="409" y="522"/>
                    <a:pt x="409" y="518"/>
                  </a:cubicBezTo>
                  <a:cubicBezTo>
                    <a:pt x="414" y="514"/>
                    <a:pt x="420" y="509"/>
                    <a:pt x="425" y="505"/>
                  </a:cubicBezTo>
                  <a:cubicBezTo>
                    <a:pt x="425" y="510"/>
                    <a:pt x="426" y="514"/>
                    <a:pt x="426" y="518"/>
                  </a:cubicBezTo>
                  <a:cubicBezTo>
                    <a:pt x="421" y="523"/>
                    <a:pt x="415" y="527"/>
                    <a:pt x="409" y="531"/>
                  </a:cubicBezTo>
                  <a:moveTo>
                    <a:pt x="402" y="485"/>
                  </a:moveTo>
                  <a:cubicBezTo>
                    <a:pt x="409" y="480"/>
                    <a:pt x="416" y="474"/>
                    <a:pt x="423" y="469"/>
                  </a:cubicBezTo>
                  <a:cubicBezTo>
                    <a:pt x="424" y="472"/>
                    <a:pt x="424" y="474"/>
                    <a:pt x="425" y="477"/>
                  </a:cubicBezTo>
                  <a:cubicBezTo>
                    <a:pt x="425" y="480"/>
                    <a:pt x="425" y="484"/>
                    <a:pt x="425" y="487"/>
                  </a:cubicBezTo>
                  <a:cubicBezTo>
                    <a:pt x="420" y="490"/>
                    <a:pt x="415" y="494"/>
                    <a:pt x="410" y="498"/>
                  </a:cubicBezTo>
                  <a:cubicBezTo>
                    <a:pt x="403" y="504"/>
                    <a:pt x="396" y="509"/>
                    <a:pt x="389" y="514"/>
                  </a:cubicBezTo>
                  <a:cubicBezTo>
                    <a:pt x="390" y="509"/>
                    <a:pt x="391" y="504"/>
                    <a:pt x="391" y="499"/>
                  </a:cubicBezTo>
                  <a:cubicBezTo>
                    <a:pt x="391" y="497"/>
                    <a:pt x="391" y="495"/>
                    <a:pt x="391" y="493"/>
                  </a:cubicBezTo>
                  <a:cubicBezTo>
                    <a:pt x="395" y="491"/>
                    <a:pt x="399" y="488"/>
                    <a:pt x="402" y="485"/>
                  </a:cubicBezTo>
                  <a:moveTo>
                    <a:pt x="407" y="520"/>
                  </a:moveTo>
                  <a:cubicBezTo>
                    <a:pt x="407" y="524"/>
                    <a:pt x="406" y="529"/>
                    <a:pt x="406" y="534"/>
                  </a:cubicBezTo>
                  <a:cubicBezTo>
                    <a:pt x="398" y="539"/>
                    <a:pt x="391" y="545"/>
                    <a:pt x="383" y="551"/>
                  </a:cubicBezTo>
                  <a:cubicBezTo>
                    <a:pt x="384" y="546"/>
                    <a:pt x="385" y="541"/>
                    <a:pt x="386" y="536"/>
                  </a:cubicBezTo>
                  <a:cubicBezTo>
                    <a:pt x="393" y="531"/>
                    <a:pt x="400" y="525"/>
                    <a:pt x="407" y="520"/>
                  </a:cubicBezTo>
                  <a:moveTo>
                    <a:pt x="384" y="528"/>
                  </a:moveTo>
                  <a:cubicBezTo>
                    <a:pt x="384" y="530"/>
                    <a:pt x="384" y="532"/>
                    <a:pt x="384" y="534"/>
                  </a:cubicBezTo>
                  <a:cubicBezTo>
                    <a:pt x="378" y="538"/>
                    <a:pt x="373" y="542"/>
                    <a:pt x="367" y="546"/>
                  </a:cubicBezTo>
                  <a:cubicBezTo>
                    <a:pt x="365" y="547"/>
                    <a:pt x="362" y="549"/>
                    <a:pt x="359" y="551"/>
                  </a:cubicBezTo>
                  <a:cubicBezTo>
                    <a:pt x="360" y="547"/>
                    <a:pt x="361" y="543"/>
                    <a:pt x="361" y="539"/>
                  </a:cubicBezTo>
                  <a:cubicBezTo>
                    <a:pt x="369" y="534"/>
                    <a:pt x="377" y="528"/>
                    <a:pt x="385" y="522"/>
                  </a:cubicBezTo>
                  <a:cubicBezTo>
                    <a:pt x="385" y="524"/>
                    <a:pt x="385" y="526"/>
                    <a:pt x="384" y="528"/>
                  </a:cubicBezTo>
                  <a:moveTo>
                    <a:pt x="369" y="548"/>
                  </a:moveTo>
                  <a:cubicBezTo>
                    <a:pt x="374" y="545"/>
                    <a:pt x="378" y="542"/>
                    <a:pt x="383" y="538"/>
                  </a:cubicBezTo>
                  <a:cubicBezTo>
                    <a:pt x="383" y="539"/>
                    <a:pt x="383" y="540"/>
                    <a:pt x="382" y="541"/>
                  </a:cubicBezTo>
                  <a:cubicBezTo>
                    <a:pt x="382" y="540"/>
                    <a:pt x="382" y="540"/>
                    <a:pt x="381" y="541"/>
                  </a:cubicBezTo>
                  <a:cubicBezTo>
                    <a:pt x="381" y="545"/>
                    <a:pt x="381" y="549"/>
                    <a:pt x="381" y="553"/>
                  </a:cubicBezTo>
                  <a:cubicBezTo>
                    <a:pt x="378" y="555"/>
                    <a:pt x="375" y="557"/>
                    <a:pt x="373" y="559"/>
                  </a:cubicBezTo>
                  <a:cubicBezTo>
                    <a:pt x="367" y="563"/>
                    <a:pt x="361" y="567"/>
                    <a:pt x="355" y="570"/>
                  </a:cubicBezTo>
                  <a:cubicBezTo>
                    <a:pt x="354" y="571"/>
                    <a:pt x="351" y="573"/>
                    <a:pt x="349" y="573"/>
                  </a:cubicBezTo>
                  <a:cubicBezTo>
                    <a:pt x="345" y="574"/>
                    <a:pt x="349" y="570"/>
                    <a:pt x="350" y="567"/>
                  </a:cubicBezTo>
                  <a:cubicBezTo>
                    <a:pt x="351" y="567"/>
                    <a:pt x="350" y="566"/>
                    <a:pt x="350" y="566"/>
                  </a:cubicBezTo>
                  <a:cubicBezTo>
                    <a:pt x="349" y="567"/>
                    <a:pt x="348" y="568"/>
                    <a:pt x="347" y="569"/>
                  </a:cubicBezTo>
                  <a:cubicBezTo>
                    <a:pt x="347" y="568"/>
                    <a:pt x="347" y="566"/>
                    <a:pt x="346" y="565"/>
                  </a:cubicBezTo>
                  <a:cubicBezTo>
                    <a:pt x="347" y="565"/>
                    <a:pt x="347" y="565"/>
                    <a:pt x="347" y="565"/>
                  </a:cubicBezTo>
                  <a:cubicBezTo>
                    <a:pt x="350" y="562"/>
                    <a:pt x="353" y="559"/>
                    <a:pt x="357" y="557"/>
                  </a:cubicBezTo>
                  <a:cubicBezTo>
                    <a:pt x="356" y="560"/>
                    <a:pt x="356" y="562"/>
                    <a:pt x="355" y="565"/>
                  </a:cubicBezTo>
                  <a:cubicBezTo>
                    <a:pt x="355" y="566"/>
                    <a:pt x="356" y="566"/>
                    <a:pt x="357" y="565"/>
                  </a:cubicBezTo>
                  <a:cubicBezTo>
                    <a:pt x="357" y="562"/>
                    <a:pt x="358" y="559"/>
                    <a:pt x="358" y="556"/>
                  </a:cubicBezTo>
                  <a:cubicBezTo>
                    <a:pt x="362" y="553"/>
                    <a:pt x="365" y="551"/>
                    <a:pt x="369" y="548"/>
                  </a:cubicBezTo>
                  <a:moveTo>
                    <a:pt x="347" y="560"/>
                  </a:moveTo>
                  <a:cubicBezTo>
                    <a:pt x="347" y="560"/>
                    <a:pt x="347" y="559"/>
                    <a:pt x="348" y="559"/>
                  </a:cubicBezTo>
                  <a:cubicBezTo>
                    <a:pt x="350" y="556"/>
                    <a:pt x="356" y="554"/>
                    <a:pt x="358" y="550"/>
                  </a:cubicBezTo>
                  <a:cubicBezTo>
                    <a:pt x="358" y="551"/>
                    <a:pt x="357" y="552"/>
                    <a:pt x="357" y="552"/>
                  </a:cubicBezTo>
                  <a:cubicBezTo>
                    <a:pt x="355" y="554"/>
                    <a:pt x="352" y="556"/>
                    <a:pt x="349" y="558"/>
                  </a:cubicBezTo>
                  <a:cubicBezTo>
                    <a:pt x="348" y="559"/>
                    <a:pt x="348" y="559"/>
                    <a:pt x="347" y="560"/>
                  </a:cubicBezTo>
                  <a:moveTo>
                    <a:pt x="358" y="546"/>
                  </a:moveTo>
                  <a:cubicBezTo>
                    <a:pt x="358" y="546"/>
                    <a:pt x="357" y="546"/>
                    <a:pt x="357" y="547"/>
                  </a:cubicBezTo>
                  <a:cubicBezTo>
                    <a:pt x="357" y="550"/>
                    <a:pt x="350" y="555"/>
                    <a:pt x="346" y="558"/>
                  </a:cubicBezTo>
                  <a:cubicBezTo>
                    <a:pt x="346" y="555"/>
                    <a:pt x="345" y="553"/>
                    <a:pt x="345" y="550"/>
                  </a:cubicBezTo>
                  <a:cubicBezTo>
                    <a:pt x="350" y="547"/>
                    <a:pt x="354" y="544"/>
                    <a:pt x="359" y="541"/>
                  </a:cubicBezTo>
                  <a:cubicBezTo>
                    <a:pt x="359" y="543"/>
                    <a:pt x="358" y="545"/>
                    <a:pt x="358" y="546"/>
                  </a:cubicBezTo>
                  <a:moveTo>
                    <a:pt x="348" y="596"/>
                  </a:moveTo>
                  <a:cubicBezTo>
                    <a:pt x="351" y="594"/>
                    <a:pt x="354" y="592"/>
                    <a:pt x="357" y="590"/>
                  </a:cubicBezTo>
                  <a:cubicBezTo>
                    <a:pt x="357" y="590"/>
                    <a:pt x="357" y="591"/>
                    <a:pt x="357" y="591"/>
                  </a:cubicBezTo>
                  <a:cubicBezTo>
                    <a:pt x="354" y="593"/>
                    <a:pt x="351" y="595"/>
                    <a:pt x="349" y="597"/>
                  </a:cubicBezTo>
                  <a:cubicBezTo>
                    <a:pt x="349" y="597"/>
                    <a:pt x="348" y="596"/>
                    <a:pt x="348" y="596"/>
                  </a:cubicBezTo>
                  <a:moveTo>
                    <a:pt x="350" y="599"/>
                  </a:moveTo>
                  <a:cubicBezTo>
                    <a:pt x="353" y="598"/>
                    <a:pt x="355" y="596"/>
                    <a:pt x="357" y="595"/>
                  </a:cubicBezTo>
                  <a:cubicBezTo>
                    <a:pt x="357" y="597"/>
                    <a:pt x="357" y="600"/>
                    <a:pt x="356" y="603"/>
                  </a:cubicBezTo>
                  <a:cubicBezTo>
                    <a:pt x="354" y="605"/>
                    <a:pt x="352" y="607"/>
                    <a:pt x="349" y="609"/>
                  </a:cubicBezTo>
                  <a:cubicBezTo>
                    <a:pt x="349" y="606"/>
                    <a:pt x="349" y="603"/>
                    <a:pt x="349" y="601"/>
                  </a:cubicBezTo>
                  <a:cubicBezTo>
                    <a:pt x="349" y="600"/>
                    <a:pt x="350" y="600"/>
                    <a:pt x="350" y="599"/>
                  </a:cubicBezTo>
                  <a:moveTo>
                    <a:pt x="369" y="638"/>
                  </a:moveTo>
                  <a:cubicBezTo>
                    <a:pt x="370" y="633"/>
                    <a:pt x="372" y="628"/>
                    <a:pt x="373" y="623"/>
                  </a:cubicBezTo>
                  <a:cubicBezTo>
                    <a:pt x="378" y="619"/>
                    <a:pt x="383" y="615"/>
                    <a:pt x="388" y="612"/>
                  </a:cubicBezTo>
                  <a:cubicBezTo>
                    <a:pt x="388" y="614"/>
                    <a:pt x="387" y="617"/>
                    <a:pt x="386" y="619"/>
                  </a:cubicBezTo>
                  <a:cubicBezTo>
                    <a:pt x="385" y="623"/>
                    <a:pt x="385" y="626"/>
                    <a:pt x="384" y="630"/>
                  </a:cubicBezTo>
                  <a:cubicBezTo>
                    <a:pt x="381" y="631"/>
                    <a:pt x="378" y="633"/>
                    <a:pt x="376" y="635"/>
                  </a:cubicBezTo>
                  <a:cubicBezTo>
                    <a:pt x="373" y="637"/>
                    <a:pt x="371" y="638"/>
                    <a:pt x="368" y="640"/>
                  </a:cubicBezTo>
                  <a:cubicBezTo>
                    <a:pt x="369" y="640"/>
                    <a:pt x="369" y="639"/>
                    <a:pt x="369" y="638"/>
                  </a:cubicBezTo>
                  <a:moveTo>
                    <a:pt x="387" y="633"/>
                  </a:moveTo>
                  <a:cubicBezTo>
                    <a:pt x="393" y="628"/>
                    <a:pt x="400" y="624"/>
                    <a:pt x="406" y="619"/>
                  </a:cubicBezTo>
                  <a:cubicBezTo>
                    <a:pt x="406" y="620"/>
                    <a:pt x="406" y="621"/>
                    <a:pt x="406" y="622"/>
                  </a:cubicBezTo>
                  <a:cubicBezTo>
                    <a:pt x="405" y="624"/>
                    <a:pt x="404" y="626"/>
                    <a:pt x="404" y="628"/>
                  </a:cubicBezTo>
                  <a:cubicBezTo>
                    <a:pt x="403" y="629"/>
                    <a:pt x="403" y="629"/>
                    <a:pt x="403" y="630"/>
                  </a:cubicBezTo>
                  <a:cubicBezTo>
                    <a:pt x="396" y="634"/>
                    <a:pt x="390" y="639"/>
                    <a:pt x="384" y="644"/>
                  </a:cubicBezTo>
                  <a:cubicBezTo>
                    <a:pt x="385" y="640"/>
                    <a:pt x="386" y="636"/>
                    <a:pt x="387" y="633"/>
                  </a:cubicBezTo>
                  <a:moveTo>
                    <a:pt x="388" y="627"/>
                  </a:moveTo>
                  <a:cubicBezTo>
                    <a:pt x="389" y="622"/>
                    <a:pt x="390" y="618"/>
                    <a:pt x="392" y="613"/>
                  </a:cubicBezTo>
                  <a:cubicBezTo>
                    <a:pt x="392" y="612"/>
                    <a:pt x="392" y="610"/>
                    <a:pt x="393" y="609"/>
                  </a:cubicBezTo>
                  <a:cubicBezTo>
                    <a:pt x="397" y="605"/>
                    <a:pt x="402" y="602"/>
                    <a:pt x="407" y="599"/>
                  </a:cubicBezTo>
                  <a:cubicBezTo>
                    <a:pt x="408" y="598"/>
                    <a:pt x="410" y="596"/>
                    <a:pt x="412" y="595"/>
                  </a:cubicBezTo>
                  <a:cubicBezTo>
                    <a:pt x="410" y="601"/>
                    <a:pt x="409" y="607"/>
                    <a:pt x="408" y="613"/>
                  </a:cubicBezTo>
                  <a:cubicBezTo>
                    <a:pt x="401" y="617"/>
                    <a:pt x="395" y="622"/>
                    <a:pt x="388" y="627"/>
                  </a:cubicBezTo>
                  <a:moveTo>
                    <a:pt x="411" y="616"/>
                  </a:moveTo>
                  <a:cubicBezTo>
                    <a:pt x="411" y="615"/>
                    <a:pt x="411" y="615"/>
                    <a:pt x="412" y="615"/>
                  </a:cubicBezTo>
                  <a:cubicBezTo>
                    <a:pt x="416" y="611"/>
                    <a:pt x="421" y="608"/>
                    <a:pt x="426" y="604"/>
                  </a:cubicBezTo>
                  <a:cubicBezTo>
                    <a:pt x="425" y="607"/>
                    <a:pt x="424" y="610"/>
                    <a:pt x="423" y="613"/>
                  </a:cubicBezTo>
                  <a:cubicBezTo>
                    <a:pt x="418" y="617"/>
                    <a:pt x="413" y="621"/>
                    <a:pt x="408" y="625"/>
                  </a:cubicBezTo>
                  <a:cubicBezTo>
                    <a:pt x="409" y="622"/>
                    <a:pt x="410" y="619"/>
                    <a:pt x="411" y="616"/>
                  </a:cubicBezTo>
                  <a:moveTo>
                    <a:pt x="417" y="606"/>
                  </a:moveTo>
                  <a:cubicBezTo>
                    <a:pt x="415" y="607"/>
                    <a:pt x="414" y="608"/>
                    <a:pt x="412" y="610"/>
                  </a:cubicBezTo>
                  <a:cubicBezTo>
                    <a:pt x="413" y="604"/>
                    <a:pt x="415" y="598"/>
                    <a:pt x="416" y="592"/>
                  </a:cubicBezTo>
                  <a:cubicBezTo>
                    <a:pt x="421" y="589"/>
                    <a:pt x="426" y="585"/>
                    <a:pt x="431" y="582"/>
                  </a:cubicBezTo>
                  <a:cubicBezTo>
                    <a:pt x="430" y="587"/>
                    <a:pt x="428" y="593"/>
                    <a:pt x="427" y="599"/>
                  </a:cubicBezTo>
                  <a:cubicBezTo>
                    <a:pt x="423" y="601"/>
                    <a:pt x="420" y="604"/>
                    <a:pt x="417" y="606"/>
                  </a:cubicBezTo>
                  <a:moveTo>
                    <a:pt x="430" y="602"/>
                  </a:moveTo>
                  <a:cubicBezTo>
                    <a:pt x="438" y="596"/>
                    <a:pt x="446" y="590"/>
                    <a:pt x="454" y="584"/>
                  </a:cubicBezTo>
                  <a:cubicBezTo>
                    <a:pt x="454" y="586"/>
                    <a:pt x="453" y="588"/>
                    <a:pt x="452" y="590"/>
                  </a:cubicBezTo>
                  <a:cubicBezTo>
                    <a:pt x="444" y="597"/>
                    <a:pt x="436" y="603"/>
                    <a:pt x="428" y="610"/>
                  </a:cubicBezTo>
                  <a:cubicBezTo>
                    <a:pt x="428" y="607"/>
                    <a:pt x="429" y="604"/>
                    <a:pt x="430" y="602"/>
                  </a:cubicBezTo>
                  <a:moveTo>
                    <a:pt x="431" y="596"/>
                  </a:moveTo>
                  <a:cubicBezTo>
                    <a:pt x="432" y="590"/>
                    <a:pt x="434" y="585"/>
                    <a:pt x="435" y="579"/>
                  </a:cubicBezTo>
                  <a:cubicBezTo>
                    <a:pt x="438" y="577"/>
                    <a:pt x="441" y="575"/>
                    <a:pt x="443" y="573"/>
                  </a:cubicBezTo>
                  <a:cubicBezTo>
                    <a:pt x="450" y="568"/>
                    <a:pt x="455" y="562"/>
                    <a:pt x="461" y="557"/>
                  </a:cubicBezTo>
                  <a:cubicBezTo>
                    <a:pt x="460" y="564"/>
                    <a:pt x="458" y="571"/>
                    <a:pt x="456" y="579"/>
                  </a:cubicBezTo>
                  <a:cubicBezTo>
                    <a:pt x="448" y="585"/>
                    <a:pt x="439" y="590"/>
                    <a:pt x="431" y="596"/>
                  </a:cubicBezTo>
                  <a:moveTo>
                    <a:pt x="458" y="581"/>
                  </a:moveTo>
                  <a:cubicBezTo>
                    <a:pt x="465" y="576"/>
                    <a:pt x="472" y="571"/>
                    <a:pt x="478" y="566"/>
                  </a:cubicBezTo>
                  <a:cubicBezTo>
                    <a:pt x="478" y="565"/>
                    <a:pt x="478" y="565"/>
                    <a:pt x="478" y="565"/>
                  </a:cubicBezTo>
                  <a:cubicBezTo>
                    <a:pt x="478" y="567"/>
                    <a:pt x="478" y="569"/>
                    <a:pt x="477" y="572"/>
                  </a:cubicBezTo>
                  <a:cubicBezTo>
                    <a:pt x="470" y="577"/>
                    <a:pt x="463" y="582"/>
                    <a:pt x="457" y="587"/>
                  </a:cubicBezTo>
                  <a:cubicBezTo>
                    <a:pt x="457" y="585"/>
                    <a:pt x="458" y="583"/>
                    <a:pt x="458" y="581"/>
                  </a:cubicBezTo>
                  <a:moveTo>
                    <a:pt x="471" y="467"/>
                  </a:moveTo>
                  <a:cubicBezTo>
                    <a:pt x="465" y="472"/>
                    <a:pt x="459" y="477"/>
                    <a:pt x="452" y="481"/>
                  </a:cubicBezTo>
                  <a:cubicBezTo>
                    <a:pt x="443" y="487"/>
                    <a:pt x="435" y="493"/>
                    <a:pt x="428" y="499"/>
                  </a:cubicBezTo>
                  <a:cubicBezTo>
                    <a:pt x="428" y="498"/>
                    <a:pt x="427" y="496"/>
                    <a:pt x="427" y="495"/>
                  </a:cubicBezTo>
                  <a:cubicBezTo>
                    <a:pt x="428" y="493"/>
                    <a:pt x="428" y="491"/>
                    <a:pt x="428" y="489"/>
                  </a:cubicBezTo>
                  <a:cubicBezTo>
                    <a:pt x="434" y="485"/>
                    <a:pt x="440" y="480"/>
                    <a:pt x="446" y="475"/>
                  </a:cubicBezTo>
                  <a:cubicBezTo>
                    <a:pt x="456" y="466"/>
                    <a:pt x="467" y="457"/>
                    <a:pt x="476" y="448"/>
                  </a:cubicBezTo>
                  <a:cubicBezTo>
                    <a:pt x="476" y="450"/>
                    <a:pt x="477" y="452"/>
                    <a:pt x="477" y="455"/>
                  </a:cubicBezTo>
                  <a:cubicBezTo>
                    <a:pt x="477" y="457"/>
                    <a:pt x="478" y="459"/>
                    <a:pt x="478" y="461"/>
                  </a:cubicBezTo>
                  <a:cubicBezTo>
                    <a:pt x="476" y="462"/>
                    <a:pt x="473" y="465"/>
                    <a:pt x="471" y="467"/>
                  </a:cubicBezTo>
                  <a:moveTo>
                    <a:pt x="445" y="472"/>
                  </a:moveTo>
                  <a:cubicBezTo>
                    <a:pt x="439" y="477"/>
                    <a:pt x="434" y="481"/>
                    <a:pt x="428" y="485"/>
                  </a:cubicBezTo>
                  <a:cubicBezTo>
                    <a:pt x="428" y="482"/>
                    <a:pt x="428" y="480"/>
                    <a:pt x="427" y="477"/>
                  </a:cubicBezTo>
                  <a:cubicBezTo>
                    <a:pt x="427" y="474"/>
                    <a:pt x="426" y="470"/>
                    <a:pt x="426" y="467"/>
                  </a:cubicBezTo>
                  <a:cubicBezTo>
                    <a:pt x="442" y="454"/>
                    <a:pt x="457" y="441"/>
                    <a:pt x="472" y="427"/>
                  </a:cubicBezTo>
                  <a:cubicBezTo>
                    <a:pt x="472" y="427"/>
                    <a:pt x="472" y="428"/>
                    <a:pt x="472" y="428"/>
                  </a:cubicBezTo>
                  <a:cubicBezTo>
                    <a:pt x="474" y="434"/>
                    <a:pt x="475" y="440"/>
                    <a:pt x="476" y="446"/>
                  </a:cubicBezTo>
                  <a:cubicBezTo>
                    <a:pt x="466" y="455"/>
                    <a:pt x="455" y="463"/>
                    <a:pt x="445" y="472"/>
                  </a:cubicBezTo>
                  <a:moveTo>
                    <a:pt x="334" y="491"/>
                  </a:moveTo>
                  <a:cubicBezTo>
                    <a:pt x="336" y="491"/>
                    <a:pt x="337" y="490"/>
                    <a:pt x="338" y="489"/>
                  </a:cubicBezTo>
                  <a:cubicBezTo>
                    <a:pt x="339" y="489"/>
                    <a:pt x="339" y="488"/>
                    <a:pt x="338" y="488"/>
                  </a:cubicBezTo>
                  <a:cubicBezTo>
                    <a:pt x="338" y="488"/>
                    <a:pt x="338" y="489"/>
                    <a:pt x="337" y="489"/>
                  </a:cubicBezTo>
                  <a:cubicBezTo>
                    <a:pt x="342" y="485"/>
                    <a:pt x="347" y="481"/>
                    <a:pt x="352" y="478"/>
                  </a:cubicBezTo>
                  <a:cubicBezTo>
                    <a:pt x="355" y="476"/>
                    <a:pt x="358" y="474"/>
                    <a:pt x="361" y="471"/>
                  </a:cubicBezTo>
                  <a:cubicBezTo>
                    <a:pt x="361" y="478"/>
                    <a:pt x="362" y="484"/>
                    <a:pt x="363" y="491"/>
                  </a:cubicBezTo>
                  <a:cubicBezTo>
                    <a:pt x="355" y="497"/>
                    <a:pt x="347" y="502"/>
                    <a:pt x="339" y="507"/>
                  </a:cubicBezTo>
                  <a:cubicBezTo>
                    <a:pt x="338" y="502"/>
                    <a:pt x="336" y="497"/>
                    <a:pt x="334" y="491"/>
                  </a:cubicBezTo>
                  <a:moveTo>
                    <a:pt x="362" y="471"/>
                  </a:moveTo>
                  <a:cubicBezTo>
                    <a:pt x="371" y="464"/>
                    <a:pt x="380" y="458"/>
                    <a:pt x="389" y="452"/>
                  </a:cubicBezTo>
                  <a:cubicBezTo>
                    <a:pt x="389" y="457"/>
                    <a:pt x="389" y="462"/>
                    <a:pt x="389" y="467"/>
                  </a:cubicBezTo>
                  <a:cubicBezTo>
                    <a:pt x="389" y="469"/>
                    <a:pt x="389" y="471"/>
                    <a:pt x="389" y="473"/>
                  </a:cubicBezTo>
                  <a:cubicBezTo>
                    <a:pt x="380" y="479"/>
                    <a:pt x="372" y="484"/>
                    <a:pt x="364" y="490"/>
                  </a:cubicBezTo>
                  <a:cubicBezTo>
                    <a:pt x="364" y="483"/>
                    <a:pt x="363" y="477"/>
                    <a:pt x="362" y="471"/>
                  </a:cubicBezTo>
                  <a:moveTo>
                    <a:pt x="364" y="514"/>
                  </a:moveTo>
                  <a:cubicBezTo>
                    <a:pt x="372" y="507"/>
                    <a:pt x="380" y="501"/>
                    <a:pt x="388" y="496"/>
                  </a:cubicBezTo>
                  <a:cubicBezTo>
                    <a:pt x="388" y="497"/>
                    <a:pt x="388" y="498"/>
                    <a:pt x="388" y="499"/>
                  </a:cubicBezTo>
                  <a:cubicBezTo>
                    <a:pt x="388" y="505"/>
                    <a:pt x="387" y="511"/>
                    <a:pt x="386" y="517"/>
                  </a:cubicBezTo>
                  <a:cubicBezTo>
                    <a:pt x="381" y="521"/>
                    <a:pt x="375" y="525"/>
                    <a:pt x="370" y="528"/>
                  </a:cubicBezTo>
                  <a:cubicBezTo>
                    <a:pt x="367" y="530"/>
                    <a:pt x="365" y="532"/>
                    <a:pt x="362" y="534"/>
                  </a:cubicBezTo>
                  <a:cubicBezTo>
                    <a:pt x="363" y="527"/>
                    <a:pt x="364" y="520"/>
                    <a:pt x="364" y="514"/>
                  </a:cubicBezTo>
                  <a:moveTo>
                    <a:pt x="360" y="535"/>
                  </a:moveTo>
                  <a:cubicBezTo>
                    <a:pt x="355" y="539"/>
                    <a:pt x="350" y="542"/>
                    <a:pt x="345" y="545"/>
                  </a:cubicBezTo>
                  <a:cubicBezTo>
                    <a:pt x="345" y="544"/>
                    <a:pt x="345" y="543"/>
                    <a:pt x="344" y="542"/>
                  </a:cubicBezTo>
                  <a:cubicBezTo>
                    <a:pt x="345" y="541"/>
                    <a:pt x="346" y="540"/>
                    <a:pt x="347" y="540"/>
                  </a:cubicBezTo>
                  <a:cubicBezTo>
                    <a:pt x="347" y="539"/>
                    <a:pt x="346" y="538"/>
                    <a:pt x="345" y="538"/>
                  </a:cubicBezTo>
                  <a:cubicBezTo>
                    <a:pt x="345" y="539"/>
                    <a:pt x="345" y="539"/>
                    <a:pt x="344" y="540"/>
                  </a:cubicBezTo>
                  <a:cubicBezTo>
                    <a:pt x="344" y="537"/>
                    <a:pt x="344" y="534"/>
                    <a:pt x="343" y="531"/>
                  </a:cubicBezTo>
                  <a:cubicBezTo>
                    <a:pt x="344" y="530"/>
                    <a:pt x="345" y="530"/>
                    <a:pt x="346" y="529"/>
                  </a:cubicBezTo>
                  <a:cubicBezTo>
                    <a:pt x="352" y="525"/>
                    <a:pt x="357" y="520"/>
                    <a:pt x="362" y="516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361" y="522"/>
                    <a:pt x="361" y="529"/>
                    <a:pt x="360" y="535"/>
                  </a:cubicBezTo>
                  <a:moveTo>
                    <a:pt x="353" y="618"/>
                  </a:moveTo>
                  <a:cubicBezTo>
                    <a:pt x="352" y="622"/>
                    <a:pt x="351" y="626"/>
                    <a:pt x="349" y="630"/>
                  </a:cubicBezTo>
                  <a:cubicBezTo>
                    <a:pt x="350" y="627"/>
                    <a:pt x="350" y="623"/>
                    <a:pt x="350" y="620"/>
                  </a:cubicBezTo>
                  <a:cubicBezTo>
                    <a:pt x="351" y="619"/>
                    <a:pt x="352" y="619"/>
                    <a:pt x="353" y="618"/>
                  </a:cubicBezTo>
                  <a:moveTo>
                    <a:pt x="344" y="664"/>
                  </a:moveTo>
                  <a:cubicBezTo>
                    <a:pt x="344" y="664"/>
                    <a:pt x="344" y="664"/>
                    <a:pt x="344" y="664"/>
                  </a:cubicBezTo>
                  <a:cubicBezTo>
                    <a:pt x="345" y="662"/>
                    <a:pt x="347" y="661"/>
                    <a:pt x="349" y="659"/>
                  </a:cubicBezTo>
                  <a:cubicBezTo>
                    <a:pt x="353" y="656"/>
                    <a:pt x="357" y="653"/>
                    <a:pt x="362" y="650"/>
                  </a:cubicBezTo>
                  <a:cubicBezTo>
                    <a:pt x="360" y="655"/>
                    <a:pt x="359" y="660"/>
                    <a:pt x="357" y="664"/>
                  </a:cubicBezTo>
                  <a:cubicBezTo>
                    <a:pt x="352" y="668"/>
                    <a:pt x="347" y="672"/>
                    <a:pt x="342" y="676"/>
                  </a:cubicBezTo>
                  <a:cubicBezTo>
                    <a:pt x="342" y="676"/>
                    <a:pt x="342" y="676"/>
                    <a:pt x="342" y="676"/>
                  </a:cubicBezTo>
                  <a:cubicBezTo>
                    <a:pt x="342" y="672"/>
                    <a:pt x="343" y="668"/>
                    <a:pt x="344" y="664"/>
                  </a:cubicBezTo>
                  <a:moveTo>
                    <a:pt x="360" y="667"/>
                  </a:moveTo>
                  <a:cubicBezTo>
                    <a:pt x="366" y="663"/>
                    <a:pt x="372" y="658"/>
                    <a:pt x="377" y="654"/>
                  </a:cubicBezTo>
                  <a:cubicBezTo>
                    <a:pt x="376" y="659"/>
                    <a:pt x="375" y="664"/>
                    <a:pt x="374" y="668"/>
                  </a:cubicBezTo>
                  <a:cubicBezTo>
                    <a:pt x="373" y="669"/>
                    <a:pt x="373" y="670"/>
                    <a:pt x="373" y="672"/>
                  </a:cubicBezTo>
                  <a:cubicBezTo>
                    <a:pt x="367" y="676"/>
                    <a:pt x="362" y="680"/>
                    <a:pt x="357" y="684"/>
                  </a:cubicBezTo>
                  <a:cubicBezTo>
                    <a:pt x="356" y="684"/>
                    <a:pt x="356" y="685"/>
                    <a:pt x="355" y="685"/>
                  </a:cubicBezTo>
                  <a:cubicBezTo>
                    <a:pt x="357" y="679"/>
                    <a:pt x="359" y="673"/>
                    <a:pt x="360" y="667"/>
                  </a:cubicBezTo>
                  <a:moveTo>
                    <a:pt x="362" y="661"/>
                  </a:moveTo>
                  <a:cubicBezTo>
                    <a:pt x="364" y="656"/>
                    <a:pt x="365" y="651"/>
                    <a:pt x="366" y="647"/>
                  </a:cubicBezTo>
                  <a:cubicBezTo>
                    <a:pt x="367" y="646"/>
                    <a:pt x="368" y="645"/>
                    <a:pt x="369" y="645"/>
                  </a:cubicBezTo>
                  <a:cubicBezTo>
                    <a:pt x="373" y="642"/>
                    <a:pt x="378" y="639"/>
                    <a:pt x="382" y="636"/>
                  </a:cubicBezTo>
                  <a:cubicBezTo>
                    <a:pt x="381" y="640"/>
                    <a:pt x="380" y="644"/>
                    <a:pt x="379" y="648"/>
                  </a:cubicBezTo>
                  <a:cubicBezTo>
                    <a:pt x="373" y="652"/>
                    <a:pt x="368" y="656"/>
                    <a:pt x="362" y="661"/>
                  </a:cubicBezTo>
                  <a:moveTo>
                    <a:pt x="379" y="662"/>
                  </a:moveTo>
                  <a:cubicBezTo>
                    <a:pt x="380" y="658"/>
                    <a:pt x="381" y="654"/>
                    <a:pt x="382" y="650"/>
                  </a:cubicBezTo>
                  <a:cubicBezTo>
                    <a:pt x="387" y="647"/>
                    <a:pt x="391" y="643"/>
                    <a:pt x="396" y="640"/>
                  </a:cubicBezTo>
                  <a:cubicBezTo>
                    <a:pt x="398" y="638"/>
                    <a:pt x="400" y="636"/>
                    <a:pt x="402" y="635"/>
                  </a:cubicBezTo>
                  <a:cubicBezTo>
                    <a:pt x="401" y="640"/>
                    <a:pt x="399" y="646"/>
                    <a:pt x="397" y="652"/>
                  </a:cubicBezTo>
                  <a:cubicBezTo>
                    <a:pt x="391" y="657"/>
                    <a:pt x="384" y="662"/>
                    <a:pt x="378" y="668"/>
                  </a:cubicBezTo>
                  <a:cubicBezTo>
                    <a:pt x="378" y="666"/>
                    <a:pt x="379" y="664"/>
                    <a:pt x="379" y="662"/>
                  </a:cubicBezTo>
                  <a:moveTo>
                    <a:pt x="406" y="633"/>
                  </a:moveTo>
                  <a:cubicBezTo>
                    <a:pt x="406" y="633"/>
                    <a:pt x="406" y="632"/>
                    <a:pt x="407" y="631"/>
                  </a:cubicBezTo>
                  <a:cubicBezTo>
                    <a:pt x="412" y="627"/>
                    <a:pt x="417" y="623"/>
                    <a:pt x="422" y="619"/>
                  </a:cubicBezTo>
                  <a:cubicBezTo>
                    <a:pt x="421" y="622"/>
                    <a:pt x="420" y="626"/>
                    <a:pt x="419" y="629"/>
                  </a:cubicBezTo>
                  <a:cubicBezTo>
                    <a:pt x="419" y="632"/>
                    <a:pt x="418" y="634"/>
                    <a:pt x="417" y="637"/>
                  </a:cubicBezTo>
                  <a:cubicBezTo>
                    <a:pt x="412" y="641"/>
                    <a:pt x="407" y="644"/>
                    <a:pt x="403" y="648"/>
                  </a:cubicBezTo>
                  <a:cubicBezTo>
                    <a:pt x="402" y="648"/>
                    <a:pt x="402" y="648"/>
                    <a:pt x="402" y="649"/>
                  </a:cubicBezTo>
                  <a:cubicBezTo>
                    <a:pt x="403" y="643"/>
                    <a:pt x="404" y="638"/>
                    <a:pt x="406" y="633"/>
                  </a:cubicBezTo>
                  <a:moveTo>
                    <a:pt x="420" y="640"/>
                  </a:moveTo>
                  <a:cubicBezTo>
                    <a:pt x="427" y="634"/>
                    <a:pt x="435" y="629"/>
                    <a:pt x="442" y="624"/>
                  </a:cubicBezTo>
                  <a:cubicBezTo>
                    <a:pt x="441" y="627"/>
                    <a:pt x="440" y="630"/>
                    <a:pt x="439" y="633"/>
                  </a:cubicBezTo>
                  <a:cubicBezTo>
                    <a:pt x="431" y="640"/>
                    <a:pt x="423" y="647"/>
                    <a:pt x="415" y="653"/>
                  </a:cubicBezTo>
                  <a:cubicBezTo>
                    <a:pt x="417" y="649"/>
                    <a:pt x="418" y="644"/>
                    <a:pt x="420" y="640"/>
                  </a:cubicBezTo>
                  <a:moveTo>
                    <a:pt x="421" y="634"/>
                  </a:moveTo>
                  <a:cubicBezTo>
                    <a:pt x="422" y="633"/>
                    <a:pt x="422" y="631"/>
                    <a:pt x="423" y="630"/>
                  </a:cubicBezTo>
                  <a:cubicBezTo>
                    <a:pt x="424" y="625"/>
                    <a:pt x="425" y="620"/>
                    <a:pt x="426" y="615"/>
                  </a:cubicBezTo>
                  <a:cubicBezTo>
                    <a:pt x="434" y="609"/>
                    <a:pt x="442" y="602"/>
                    <a:pt x="451" y="596"/>
                  </a:cubicBezTo>
                  <a:cubicBezTo>
                    <a:pt x="449" y="601"/>
                    <a:pt x="448" y="605"/>
                    <a:pt x="446" y="610"/>
                  </a:cubicBezTo>
                  <a:cubicBezTo>
                    <a:pt x="446" y="613"/>
                    <a:pt x="445" y="616"/>
                    <a:pt x="444" y="618"/>
                  </a:cubicBezTo>
                  <a:cubicBezTo>
                    <a:pt x="436" y="624"/>
                    <a:pt x="429" y="629"/>
                    <a:pt x="421" y="634"/>
                  </a:cubicBezTo>
                  <a:moveTo>
                    <a:pt x="451" y="607"/>
                  </a:moveTo>
                  <a:cubicBezTo>
                    <a:pt x="452" y="602"/>
                    <a:pt x="454" y="597"/>
                    <a:pt x="455" y="592"/>
                  </a:cubicBezTo>
                  <a:cubicBezTo>
                    <a:pt x="462" y="587"/>
                    <a:pt x="469" y="581"/>
                    <a:pt x="477" y="576"/>
                  </a:cubicBezTo>
                  <a:cubicBezTo>
                    <a:pt x="476" y="580"/>
                    <a:pt x="475" y="585"/>
                    <a:pt x="474" y="589"/>
                  </a:cubicBezTo>
                  <a:cubicBezTo>
                    <a:pt x="473" y="592"/>
                    <a:pt x="473" y="595"/>
                    <a:pt x="472" y="598"/>
                  </a:cubicBezTo>
                  <a:cubicBezTo>
                    <a:pt x="464" y="604"/>
                    <a:pt x="456" y="610"/>
                    <a:pt x="449" y="615"/>
                  </a:cubicBezTo>
                  <a:cubicBezTo>
                    <a:pt x="449" y="612"/>
                    <a:pt x="450" y="610"/>
                    <a:pt x="451" y="607"/>
                  </a:cubicBezTo>
                  <a:moveTo>
                    <a:pt x="507" y="569"/>
                  </a:moveTo>
                  <a:cubicBezTo>
                    <a:pt x="507" y="572"/>
                    <a:pt x="507" y="574"/>
                    <a:pt x="507" y="576"/>
                  </a:cubicBezTo>
                  <a:cubicBezTo>
                    <a:pt x="507" y="574"/>
                    <a:pt x="507" y="572"/>
                    <a:pt x="507" y="571"/>
                  </a:cubicBezTo>
                  <a:cubicBezTo>
                    <a:pt x="507" y="570"/>
                    <a:pt x="507" y="570"/>
                    <a:pt x="507" y="569"/>
                  </a:cubicBezTo>
                  <a:moveTo>
                    <a:pt x="512" y="560"/>
                  </a:moveTo>
                  <a:cubicBezTo>
                    <a:pt x="517" y="551"/>
                    <a:pt x="523" y="543"/>
                    <a:pt x="529" y="534"/>
                  </a:cubicBezTo>
                  <a:cubicBezTo>
                    <a:pt x="528" y="537"/>
                    <a:pt x="528" y="539"/>
                    <a:pt x="527" y="542"/>
                  </a:cubicBezTo>
                  <a:cubicBezTo>
                    <a:pt x="525" y="552"/>
                    <a:pt x="524" y="562"/>
                    <a:pt x="523" y="573"/>
                  </a:cubicBezTo>
                  <a:cubicBezTo>
                    <a:pt x="522" y="575"/>
                    <a:pt x="520" y="576"/>
                    <a:pt x="519" y="578"/>
                  </a:cubicBezTo>
                  <a:cubicBezTo>
                    <a:pt x="515" y="585"/>
                    <a:pt x="511" y="591"/>
                    <a:pt x="508" y="598"/>
                  </a:cubicBezTo>
                  <a:cubicBezTo>
                    <a:pt x="509" y="585"/>
                    <a:pt x="510" y="573"/>
                    <a:pt x="512" y="560"/>
                  </a:cubicBezTo>
                  <a:moveTo>
                    <a:pt x="533" y="527"/>
                  </a:moveTo>
                  <a:cubicBezTo>
                    <a:pt x="534" y="526"/>
                    <a:pt x="535" y="524"/>
                    <a:pt x="536" y="523"/>
                  </a:cubicBezTo>
                  <a:cubicBezTo>
                    <a:pt x="544" y="510"/>
                    <a:pt x="551" y="497"/>
                    <a:pt x="559" y="484"/>
                  </a:cubicBezTo>
                  <a:cubicBezTo>
                    <a:pt x="559" y="484"/>
                    <a:pt x="559" y="484"/>
                    <a:pt x="559" y="484"/>
                  </a:cubicBezTo>
                  <a:cubicBezTo>
                    <a:pt x="558" y="500"/>
                    <a:pt x="556" y="515"/>
                    <a:pt x="553" y="531"/>
                  </a:cubicBezTo>
                  <a:cubicBezTo>
                    <a:pt x="552" y="533"/>
                    <a:pt x="550" y="534"/>
                    <a:pt x="549" y="536"/>
                  </a:cubicBezTo>
                  <a:cubicBezTo>
                    <a:pt x="542" y="546"/>
                    <a:pt x="535" y="556"/>
                    <a:pt x="527" y="566"/>
                  </a:cubicBezTo>
                  <a:cubicBezTo>
                    <a:pt x="529" y="553"/>
                    <a:pt x="531" y="540"/>
                    <a:pt x="533" y="527"/>
                  </a:cubicBezTo>
                  <a:moveTo>
                    <a:pt x="583" y="499"/>
                  </a:moveTo>
                  <a:cubicBezTo>
                    <a:pt x="585" y="497"/>
                    <a:pt x="587" y="495"/>
                    <a:pt x="588" y="493"/>
                  </a:cubicBezTo>
                  <a:cubicBezTo>
                    <a:pt x="596" y="482"/>
                    <a:pt x="607" y="472"/>
                    <a:pt x="610" y="459"/>
                  </a:cubicBezTo>
                  <a:cubicBezTo>
                    <a:pt x="610" y="470"/>
                    <a:pt x="608" y="482"/>
                    <a:pt x="606" y="493"/>
                  </a:cubicBezTo>
                  <a:cubicBezTo>
                    <a:pt x="597" y="505"/>
                    <a:pt x="588" y="517"/>
                    <a:pt x="579" y="528"/>
                  </a:cubicBezTo>
                  <a:cubicBezTo>
                    <a:pt x="578" y="529"/>
                    <a:pt x="578" y="529"/>
                    <a:pt x="578" y="529"/>
                  </a:cubicBezTo>
                  <a:cubicBezTo>
                    <a:pt x="580" y="519"/>
                    <a:pt x="582" y="509"/>
                    <a:pt x="583" y="499"/>
                  </a:cubicBezTo>
                  <a:moveTo>
                    <a:pt x="367" y="293"/>
                  </a:moveTo>
                  <a:cubicBezTo>
                    <a:pt x="368" y="294"/>
                    <a:pt x="368" y="294"/>
                    <a:pt x="368" y="294"/>
                  </a:cubicBezTo>
                  <a:cubicBezTo>
                    <a:pt x="368" y="294"/>
                    <a:pt x="367" y="294"/>
                    <a:pt x="367" y="294"/>
                  </a:cubicBezTo>
                  <a:cubicBezTo>
                    <a:pt x="364" y="299"/>
                    <a:pt x="352" y="299"/>
                    <a:pt x="347" y="301"/>
                  </a:cubicBezTo>
                  <a:cubicBezTo>
                    <a:pt x="340" y="303"/>
                    <a:pt x="333" y="306"/>
                    <a:pt x="326" y="309"/>
                  </a:cubicBezTo>
                  <a:cubicBezTo>
                    <a:pt x="311" y="314"/>
                    <a:pt x="297" y="319"/>
                    <a:pt x="283" y="327"/>
                  </a:cubicBezTo>
                  <a:cubicBezTo>
                    <a:pt x="272" y="333"/>
                    <a:pt x="260" y="339"/>
                    <a:pt x="248" y="344"/>
                  </a:cubicBezTo>
                  <a:cubicBezTo>
                    <a:pt x="253" y="341"/>
                    <a:pt x="257" y="338"/>
                    <a:pt x="262" y="336"/>
                  </a:cubicBezTo>
                  <a:cubicBezTo>
                    <a:pt x="265" y="334"/>
                    <a:pt x="268" y="333"/>
                    <a:pt x="270" y="332"/>
                  </a:cubicBezTo>
                  <a:cubicBezTo>
                    <a:pt x="287" y="323"/>
                    <a:pt x="305" y="316"/>
                    <a:pt x="322" y="308"/>
                  </a:cubicBezTo>
                  <a:cubicBezTo>
                    <a:pt x="336" y="302"/>
                    <a:pt x="351" y="298"/>
                    <a:pt x="365" y="292"/>
                  </a:cubicBezTo>
                  <a:cubicBezTo>
                    <a:pt x="366" y="292"/>
                    <a:pt x="367" y="293"/>
                    <a:pt x="367" y="293"/>
                  </a:cubicBezTo>
                  <a:moveTo>
                    <a:pt x="201" y="349"/>
                  </a:moveTo>
                  <a:cubicBezTo>
                    <a:pt x="220" y="336"/>
                    <a:pt x="241" y="325"/>
                    <a:pt x="263" y="317"/>
                  </a:cubicBezTo>
                  <a:cubicBezTo>
                    <a:pt x="284" y="310"/>
                    <a:pt x="305" y="302"/>
                    <a:pt x="327" y="295"/>
                  </a:cubicBezTo>
                  <a:cubicBezTo>
                    <a:pt x="336" y="292"/>
                    <a:pt x="345" y="290"/>
                    <a:pt x="354" y="289"/>
                  </a:cubicBezTo>
                  <a:cubicBezTo>
                    <a:pt x="357" y="289"/>
                    <a:pt x="359" y="289"/>
                    <a:pt x="361" y="290"/>
                  </a:cubicBezTo>
                  <a:cubicBezTo>
                    <a:pt x="341" y="297"/>
                    <a:pt x="321" y="305"/>
                    <a:pt x="301" y="314"/>
                  </a:cubicBezTo>
                  <a:cubicBezTo>
                    <a:pt x="302" y="313"/>
                    <a:pt x="303" y="312"/>
                    <a:pt x="305" y="312"/>
                  </a:cubicBezTo>
                  <a:cubicBezTo>
                    <a:pt x="312" y="308"/>
                    <a:pt x="320" y="304"/>
                    <a:pt x="327" y="301"/>
                  </a:cubicBezTo>
                  <a:cubicBezTo>
                    <a:pt x="330" y="300"/>
                    <a:pt x="333" y="299"/>
                    <a:pt x="335" y="295"/>
                  </a:cubicBezTo>
                  <a:cubicBezTo>
                    <a:pt x="335" y="294"/>
                    <a:pt x="334" y="294"/>
                    <a:pt x="333" y="295"/>
                  </a:cubicBezTo>
                  <a:cubicBezTo>
                    <a:pt x="330" y="298"/>
                    <a:pt x="323" y="300"/>
                    <a:pt x="319" y="301"/>
                  </a:cubicBezTo>
                  <a:cubicBezTo>
                    <a:pt x="313" y="304"/>
                    <a:pt x="306" y="307"/>
                    <a:pt x="300" y="310"/>
                  </a:cubicBezTo>
                  <a:cubicBezTo>
                    <a:pt x="287" y="317"/>
                    <a:pt x="276" y="324"/>
                    <a:pt x="264" y="331"/>
                  </a:cubicBezTo>
                  <a:cubicBezTo>
                    <a:pt x="263" y="331"/>
                    <a:pt x="262" y="332"/>
                    <a:pt x="261" y="332"/>
                  </a:cubicBezTo>
                  <a:cubicBezTo>
                    <a:pt x="250" y="338"/>
                    <a:pt x="238" y="344"/>
                    <a:pt x="226" y="351"/>
                  </a:cubicBezTo>
                  <a:cubicBezTo>
                    <a:pt x="221" y="353"/>
                    <a:pt x="215" y="356"/>
                    <a:pt x="210" y="358"/>
                  </a:cubicBezTo>
                  <a:cubicBezTo>
                    <a:pt x="206" y="357"/>
                    <a:pt x="202" y="357"/>
                    <a:pt x="198" y="357"/>
                  </a:cubicBezTo>
                  <a:cubicBezTo>
                    <a:pt x="197" y="357"/>
                    <a:pt x="196" y="356"/>
                    <a:pt x="195" y="355"/>
                  </a:cubicBezTo>
                  <a:cubicBezTo>
                    <a:pt x="197" y="353"/>
                    <a:pt x="199" y="351"/>
                    <a:pt x="201" y="349"/>
                  </a:cubicBezTo>
                  <a:moveTo>
                    <a:pt x="384" y="308"/>
                  </a:moveTo>
                  <a:cubicBezTo>
                    <a:pt x="369" y="310"/>
                    <a:pt x="355" y="319"/>
                    <a:pt x="342" y="324"/>
                  </a:cubicBezTo>
                  <a:cubicBezTo>
                    <a:pt x="327" y="329"/>
                    <a:pt x="314" y="335"/>
                    <a:pt x="300" y="342"/>
                  </a:cubicBezTo>
                  <a:cubicBezTo>
                    <a:pt x="282" y="350"/>
                    <a:pt x="265" y="360"/>
                    <a:pt x="248" y="370"/>
                  </a:cubicBezTo>
                  <a:cubicBezTo>
                    <a:pt x="247" y="370"/>
                    <a:pt x="247" y="369"/>
                    <a:pt x="246" y="369"/>
                  </a:cubicBezTo>
                  <a:cubicBezTo>
                    <a:pt x="242" y="368"/>
                    <a:pt x="238" y="367"/>
                    <a:pt x="234" y="366"/>
                  </a:cubicBezTo>
                  <a:cubicBezTo>
                    <a:pt x="235" y="366"/>
                    <a:pt x="235" y="365"/>
                    <a:pt x="236" y="365"/>
                  </a:cubicBezTo>
                  <a:cubicBezTo>
                    <a:pt x="252" y="357"/>
                    <a:pt x="267" y="349"/>
                    <a:pt x="283" y="342"/>
                  </a:cubicBezTo>
                  <a:cubicBezTo>
                    <a:pt x="312" y="327"/>
                    <a:pt x="343" y="315"/>
                    <a:pt x="374" y="304"/>
                  </a:cubicBezTo>
                  <a:cubicBezTo>
                    <a:pt x="375" y="304"/>
                    <a:pt x="375" y="303"/>
                    <a:pt x="375" y="303"/>
                  </a:cubicBezTo>
                  <a:cubicBezTo>
                    <a:pt x="375" y="302"/>
                    <a:pt x="375" y="302"/>
                    <a:pt x="375" y="301"/>
                  </a:cubicBezTo>
                  <a:cubicBezTo>
                    <a:pt x="375" y="300"/>
                    <a:pt x="373" y="300"/>
                    <a:pt x="373" y="301"/>
                  </a:cubicBezTo>
                  <a:cubicBezTo>
                    <a:pt x="372" y="303"/>
                    <a:pt x="363" y="304"/>
                    <a:pt x="361" y="304"/>
                  </a:cubicBezTo>
                  <a:cubicBezTo>
                    <a:pt x="358" y="305"/>
                    <a:pt x="356" y="306"/>
                    <a:pt x="354" y="307"/>
                  </a:cubicBezTo>
                  <a:cubicBezTo>
                    <a:pt x="345" y="311"/>
                    <a:pt x="337" y="313"/>
                    <a:pt x="328" y="316"/>
                  </a:cubicBezTo>
                  <a:cubicBezTo>
                    <a:pt x="314" y="322"/>
                    <a:pt x="300" y="329"/>
                    <a:pt x="286" y="336"/>
                  </a:cubicBezTo>
                  <a:cubicBezTo>
                    <a:pt x="268" y="346"/>
                    <a:pt x="249" y="355"/>
                    <a:pt x="231" y="365"/>
                  </a:cubicBezTo>
                  <a:cubicBezTo>
                    <a:pt x="227" y="363"/>
                    <a:pt x="223" y="362"/>
                    <a:pt x="219" y="360"/>
                  </a:cubicBezTo>
                  <a:cubicBezTo>
                    <a:pt x="221" y="359"/>
                    <a:pt x="224" y="358"/>
                    <a:pt x="227" y="357"/>
                  </a:cubicBezTo>
                  <a:cubicBezTo>
                    <a:pt x="246" y="348"/>
                    <a:pt x="266" y="340"/>
                    <a:pt x="285" y="330"/>
                  </a:cubicBezTo>
                  <a:cubicBezTo>
                    <a:pt x="294" y="325"/>
                    <a:pt x="303" y="320"/>
                    <a:pt x="313" y="317"/>
                  </a:cubicBezTo>
                  <a:cubicBezTo>
                    <a:pt x="321" y="314"/>
                    <a:pt x="329" y="312"/>
                    <a:pt x="337" y="309"/>
                  </a:cubicBezTo>
                  <a:cubicBezTo>
                    <a:pt x="345" y="305"/>
                    <a:pt x="353" y="303"/>
                    <a:pt x="361" y="301"/>
                  </a:cubicBezTo>
                  <a:cubicBezTo>
                    <a:pt x="365" y="300"/>
                    <a:pt x="368" y="299"/>
                    <a:pt x="369" y="295"/>
                  </a:cubicBezTo>
                  <a:cubicBezTo>
                    <a:pt x="369" y="295"/>
                    <a:pt x="369" y="294"/>
                    <a:pt x="369" y="294"/>
                  </a:cubicBezTo>
                  <a:cubicBezTo>
                    <a:pt x="377" y="300"/>
                    <a:pt x="386" y="306"/>
                    <a:pt x="394" y="313"/>
                  </a:cubicBezTo>
                  <a:cubicBezTo>
                    <a:pt x="383" y="315"/>
                    <a:pt x="372" y="322"/>
                    <a:pt x="363" y="326"/>
                  </a:cubicBezTo>
                  <a:cubicBezTo>
                    <a:pt x="348" y="333"/>
                    <a:pt x="334" y="340"/>
                    <a:pt x="319" y="347"/>
                  </a:cubicBezTo>
                  <a:cubicBezTo>
                    <a:pt x="305" y="354"/>
                    <a:pt x="290" y="362"/>
                    <a:pt x="275" y="370"/>
                  </a:cubicBezTo>
                  <a:cubicBezTo>
                    <a:pt x="270" y="373"/>
                    <a:pt x="264" y="376"/>
                    <a:pt x="259" y="379"/>
                  </a:cubicBezTo>
                  <a:cubicBezTo>
                    <a:pt x="259" y="379"/>
                    <a:pt x="259" y="378"/>
                    <a:pt x="258" y="378"/>
                  </a:cubicBezTo>
                  <a:cubicBezTo>
                    <a:pt x="256" y="376"/>
                    <a:pt x="253" y="373"/>
                    <a:pt x="251" y="371"/>
                  </a:cubicBezTo>
                  <a:cubicBezTo>
                    <a:pt x="253" y="370"/>
                    <a:pt x="255" y="369"/>
                    <a:pt x="257" y="368"/>
                  </a:cubicBezTo>
                  <a:cubicBezTo>
                    <a:pt x="270" y="360"/>
                    <a:pt x="284" y="354"/>
                    <a:pt x="297" y="347"/>
                  </a:cubicBezTo>
                  <a:cubicBezTo>
                    <a:pt x="312" y="340"/>
                    <a:pt x="327" y="333"/>
                    <a:pt x="343" y="327"/>
                  </a:cubicBezTo>
                  <a:cubicBezTo>
                    <a:pt x="357" y="322"/>
                    <a:pt x="370" y="314"/>
                    <a:pt x="384" y="310"/>
                  </a:cubicBezTo>
                  <a:cubicBezTo>
                    <a:pt x="385" y="310"/>
                    <a:pt x="385" y="308"/>
                    <a:pt x="384" y="308"/>
                  </a:cubicBezTo>
                  <a:moveTo>
                    <a:pt x="273" y="393"/>
                  </a:moveTo>
                  <a:cubicBezTo>
                    <a:pt x="277" y="390"/>
                    <a:pt x="282" y="388"/>
                    <a:pt x="287" y="385"/>
                  </a:cubicBezTo>
                  <a:cubicBezTo>
                    <a:pt x="299" y="378"/>
                    <a:pt x="310" y="371"/>
                    <a:pt x="323" y="365"/>
                  </a:cubicBezTo>
                  <a:cubicBezTo>
                    <a:pt x="336" y="358"/>
                    <a:pt x="349" y="353"/>
                    <a:pt x="362" y="347"/>
                  </a:cubicBezTo>
                  <a:cubicBezTo>
                    <a:pt x="376" y="341"/>
                    <a:pt x="390" y="334"/>
                    <a:pt x="404" y="330"/>
                  </a:cubicBezTo>
                  <a:cubicBezTo>
                    <a:pt x="405" y="330"/>
                    <a:pt x="405" y="328"/>
                    <a:pt x="404" y="328"/>
                  </a:cubicBezTo>
                  <a:cubicBezTo>
                    <a:pt x="392" y="329"/>
                    <a:pt x="382" y="335"/>
                    <a:pt x="371" y="339"/>
                  </a:cubicBezTo>
                  <a:cubicBezTo>
                    <a:pt x="357" y="346"/>
                    <a:pt x="343" y="351"/>
                    <a:pt x="330" y="358"/>
                  </a:cubicBezTo>
                  <a:cubicBezTo>
                    <a:pt x="316" y="364"/>
                    <a:pt x="304" y="371"/>
                    <a:pt x="291" y="379"/>
                  </a:cubicBezTo>
                  <a:cubicBezTo>
                    <a:pt x="286" y="382"/>
                    <a:pt x="282" y="386"/>
                    <a:pt x="276" y="388"/>
                  </a:cubicBezTo>
                  <a:cubicBezTo>
                    <a:pt x="275" y="389"/>
                    <a:pt x="273" y="390"/>
                    <a:pt x="271" y="392"/>
                  </a:cubicBezTo>
                  <a:cubicBezTo>
                    <a:pt x="268" y="388"/>
                    <a:pt x="264" y="384"/>
                    <a:pt x="261" y="381"/>
                  </a:cubicBezTo>
                  <a:cubicBezTo>
                    <a:pt x="263" y="379"/>
                    <a:pt x="265" y="378"/>
                    <a:pt x="267" y="377"/>
                  </a:cubicBezTo>
                  <a:cubicBezTo>
                    <a:pt x="282" y="369"/>
                    <a:pt x="297" y="362"/>
                    <a:pt x="313" y="354"/>
                  </a:cubicBezTo>
                  <a:cubicBezTo>
                    <a:pt x="327" y="347"/>
                    <a:pt x="342" y="340"/>
                    <a:pt x="356" y="333"/>
                  </a:cubicBezTo>
                  <a:cubicBezTo>
                    <a:pt x="369" y="327"/>
                    <a:pt x="383" y="319"/>
                    <a:pt x="397" y="316"/>
                  </a:cubicBezTo>
                  <a:cubicBezTo>
                    <a:pt x="406" y="323"/>
                    <a:pt x="414" y="332"/>
                    <a:pt x="422" y="340"/>
                  </a:cubicBezTo>
                  <a:cubicBezTo>
                    <a:pt x="413" y="345"/>
                    <a:pt x="405" y="350"/>
                    <a:pt x="396" y="355"/>
                  </a:cubicBezTo>
                  <a:cubicBezTo>
                    <a:pt x="383" y="363"/>
                    <a:pt x="369" y="370"/>
                    <a:pt x="355" y="377"/>
                  </a:cubicBezTo>
                  <a:cubicBezTo>
                    <a:pt x="342" y="385"/>
                    <a:pt x="328" y="393"/>
                    <a:pt x="314" y="401"/>
                  </a:cubicBezTo>
                  <a:cubicBezTo>
                    <a:pt x="307" y="405"/>
                    <a:pt x="300" y="410"/>
                    <a:pt x="293" y="414"/>
                  </a:cubicBezTo>
                  <a:cubicBezTo>
                    <a:pt x="292" y="412"/>
                    <a:pt x="290" y="411"/>
                    <a:pt x="289" y="410"/>
                  </a:cubicBezTo>
                  <a:cubicBezTo>
                    <a:pt x="305" y="400"/>
                    <a:pt x="322" y="390"/>
                    <a:pt x="338" y="380"/>
                  </a:cubicBezTo>
                  <a:cubicBezTo>
                    <a:pt x="355" y="369"/>
                    <a:pt x="374" y="361"/>
                    <a:pt x="392" y="352"/>
                  </a:cubicBezTo>
                  <a:cubicBezTo>
                    <a:pt x="393" y="351"/>
                    <a:pt x="392" y="350"/>
                    <a:pt x="392" y="350"/>
                  </a:cubicBezTo>
                  <a:cubicBezTo>
                    <a:pt x="383" y="354"/>
                    <a:pt x="375" y="358"/>
                    <a:pt x="367" y="361"/>
                  </a:cubicBezTo>
                  <a:cubicBezTo>
                    <a:pt x="374" y="357"/>
                    <a:pt x="381" y="354"/>
                    <a:pt x="388" y="350"/>
                  </a:cubicBezTo>
                  <a:cubicBezTo>
                    <a:pt x="389" y="349"/>
                    <a:pt x="389" y="348"/>
                    <a:pt x="388" y="348"/>
                  </a:cubicBezTo>
                  <a:cubicBezTo>
                    <a:pt x="363" y="358"/>
                    <a:pt x="340" y="371"/>
                    <a:pt x="316" y="382"/>
                  </a:cubicBezTo>
                  <a:cubicBezTo>
                    <a:pt x="305" y="388"/>
                    <a:pt x="293" y="394"/>
                    <a:pt x="282" y="401"/>
                  </a:cubicBezTo>
                  <a:cubicBezTo>
                    <a:pt x="282" y="401"/>
                    <a:pt x="282" y="402"/>
                    <a:pt x="281" y="402"/>
                  </a:cubicBezTo>
                  <a:cubicBezTo>
                    <a:pt x="278" y="399"/>
                    <a:pt x="275" y="396"/>
                    <a:pt x="273" y="393"/>
                  </a:cubicBezTo>
                  <a:moveTo>
                    <a:pt x="313" y="388"/>
                  </a:moveTo>
                  <a:cubicBezTo>
                    <a:pt x="321" y="384"/>
                    <a:pt x="328" y="381"/>
                    <a:pt x="336" y="377"/>
                  </a:cubicBezTo>
                  <a:cubicBezTo>
                    <a:pt x="336" y="377"/>
                    <a:pt x="335" y="378"/>
                    <a:pt x="335" y="378"/>
                  </a:cubicBezTo>
                  <a:cubicBezTo>
                    <a:pt x="326" y="383"/>
                    <a:pt x="318" y="389"/>
                    <a:pt x="309" y="394"/>
                  </a:cubicBezTo>
                  <a:cubicBezTo>
                    <a:pt x="302" y="398"/>
                    <a:pt x="294" y="402"/>
                    <a:pt x="287" y="408"/>
                  </a:cubicBezTo>
                  <a:cubicBezTo>
                    <a:pt x="286" y="407"/>
                    <a:pt x="285" y="406"/>
                    <a:pt x="285" y="405"/>
                  </a:cubicBezTo>
                  <a:cubicBezTo>
                    <a:pt x="284" y="405"/>
                    <a:pt x="284" y="404"/>
                    <a:pt x="284" y="404"/>
                  </a:cubicBezTo>
                  <a:cubicBezTo>
                    <a:pt x="293" y="398"/>
                    <a:pt x="303" y="393"/>
                    <a:pt x="313" y="388"/>
                  </a:cubicBezTo>
                  <a:moveTo>
                    <a:pt x="295" y="416"/>
                  </a:moveTo>
                  <a:cubicBezTo>
                    <a:pt x="301" y="413"/>
                    <a:pt x="307" y="410"/>
                    <a:pt x="313" y="406"/>
                  </a:cubicBezTo>
                  <a:cubicBezTo>
                    <a:pt x="327" y="397"/>
                    <a:pt x="341" y="389"/>
                    <a:pt x="356" y="381"/>
                  </a:cubicBezTo>
                  <a:cubicBezTo>
                    <a:pt x="369" y="373"/>
                    <a:pt x="384" y="366"/>
                    <a:pt x="398" y="358"/>
                  </a:cubicBezTo>
                  <a:cubicBezTo>
                    <a:pt x="407" y="353"/>
                    <a:pt x="415" y="348"/>
                    <a:pt x="424" y="343"/>
                  </a:cubicBezTo>
                  <a:cubicBezTo>
                    <a:pt x="426" y="345"/>
                    <a:pt x="428" y="348"/>
                    <a:pt x="430" y="350"/>
                  </a:cubicBezTo>
                  <a:cubicBezTo>
                    <a:pt x="423" y="355"/>
                    <a:pt x="416" y="360"/>
                    <a:pt x="409" y="364"/>
                  </a:cubicBezTo>
                  <a:cubicBezTo>
                    <a:pt x="395" y="372"/>
                    <a:pt x="382" y="382"/>
                    <a:pt x="368" y="390"/>
                  </a:cubicBezTo>
                  <a:cubicBezTo>
                    <a:pt x="353" y="399"/>
                    <a:pt x="338" y="408"/>
                    <a:pt x="322" y="416"/>
                  </a:cubicBezTo>
                  <a:cubicBezTo>
                    <a:pt x="315" y="420"/>
                    <a:pt x="308" y="423"/>
                    <a:pt x="301" y="427"/>
                  </a:cubicBezTo>
                  <a:cubicBezTo>
                    <a:pt x="299" y="423"/>
                    <a:pt x="297" y="420"/>
                    <a:pt x="295" y="417"/>
                  </a:cubicBezTo>
                  <a:cubicBezTo>
                    <a:pt x="295" y="417"/>
                    <a:pt x="295" y="416"/>
                    <a:pt x="295" y="416"/>
                  </a:cubicBezTo>
                  <a:moveTo>
                    <a:pt x="286" y="432"/>
                  </a:moveTo>
                  <a:cubicBezTo>
                    <a:pt x="287" y="433"/>
                    <a:pt x="287" y="434"/>
                    <a:pt x="288" y="435"/>
                  </a:cubicBezTo>
                  <a:cubicBezTo>
                    <a:pt x="285" y="437"/>
                    <a:pt x="282" y="438"/>
                    <a:pt x="279" y="439"/>
                  </a:cubicBezTo>
                  <a:cubicBezTo>
                    <a:pt x="281" y="436"/>
                    <a:pt x="283" y="434"/>
                    <a:pt x="286" y="432"/>
                  </a:cubicBezTo>
                  <a:moveTo>
                    <a:pt x="354" y="502"/>
                  </a:moveTo>
                  <a:cubicBezTo>
                    <a:pt x="357" y="499"/>
                    <a:pt x="360" y="497"/>
                    <a:pt x="363" y="495"/>
                  </a:cubicBezTo>
                  <a:cubicBezTo>
                    <a:pt x="363" y="500"/>
                    <a:pt x="363" y="505"/>
                    <a:pt x="363" y="510"/>
                  </a:cubicBezTo>
                  <a:cubicBezTo>
                    <a:pt x="363" y="510"/>
                    <a:pt x="363" y="510"/>
                    <a:pt x="363" y="510"/>
                  </a:cubicBezTo>
                  <a:cubicBezTo>
                    <a:pt x="362" y="511"/>
                    <a:pt x="361" y="511"/>
                    <a:pt x="360" y="512"/>
                  </a:cubicBezTo>
                  <a:cubicBezTo>
                    <a:pt x="354" y="517"/>
                    <a:pt x="349" y="522"/>
                    <a:pt x="343" y="527"/>
                  </a:cubicBezTo>
                  <a:cubicBezTo>
                    <a:pt x="342" y="526"/>
                    <a:pt x="342" y="525"/>
                    <a:pt x="342" y="525"/>
                  </a:cubicBezTo>
                  <a:cubicBezTo>
                    <a:pt x="342" y="524"/>
                    <a:pt x="342" y="524"/>
                    <a:pt x="342" y="523"/>
                  </a:cubicBezTo>
                  <a:cubicBezTo>
                    <a:pt x="345" y="520"/>
                    <a:pt x="347" y="516"/>
                    <a:pt x="350" y="513"/>
                  </a:cubicBezTo>
                  <a:cubicBezTo>
                    <a:pt x="351" y="513"/>
                    <a:pt x="350" y="512"/>
                    <a:pt x="350" y="513"/>
                  </a:cubicBezTo>
                  <a:cubicBezTo>
                    <a:pt x="347" y="515"/>
                    <a:pt x="344" y="518"/>
                    <a:pt x="342" y="521"/>
                  </a:cubicBezTo>
                  <a:cubicBezTo>
                    <a:pt x="341" y="518"/>
                    <a:pt x="341" y="515"/>
                    <a:pt x="340" y="512"/>
                  </a:cubicBezTo>
                  <a:cubicBezTo>
                    <a:pt x="345" y="509"/>
                    <a:pt x="350" y="505"/>
                    <a:pt x="354" y="502"/>
                  </a:cubicBezTo>
                  <a:moveTo>
                    <a:pt x="325" y="601"/>
                  </a:moveTo>
                  <a:cubicBezTo>
                    <a:pt x="326" y="611"/>
                    <a:pt x="326" y="620"/>
                    <a:pt x="326" y="629"/>
                  </a:cubicBezTo>
                  <a:cubicBezTo>
                    <a:pt x="326" y="629"/>
                    <a:pt x="326" y="630"/>
                    <a:pt x="326" y="630"/>
                  </a:cubicBezTo>
                  <a:cubicBezTo>
                    <a:pt x="323" y="632"/>
                    <a:pt x="321" y="633"/>
                    <a:pt x="318" y="635"/>
                  </a:cubicBezTo>
                  <a:cubicBezTo>
                    <a:pt x="321" y="624"/>
                    <a:pt x="323" y="613"/>
                    <a:pt x="325" y="601"/>
                  </a:cubicBezTo>
                  <a:moveTo>
                    <a:pt x="317" y="648"/>
                  </a:moveTo>
                  <a:cubicBezTo>
                    <a:pt x="316" y="648"/>
                    <a:pt x="315" y="649"/>
                    <a:pt x="314" y="649"/>
                  </a:cubicBezTo>
                  <a:cubicBezTo>
                    <a:pt x="315" y="646"/>
                    <a:pt x="316" y="644"/>
                    <a:pt x="317" y="641"/>
                  </a:cubicBezTo>
                  <a:cubicBezTo>
                    <a:pt x="317" y="641"/>
                    <a:pt x="317" y="640"/>
                    <a:pt x="318" y="640"/>
                  </a:cubicBezTo>
                  <a:cubicBezTo>
                    <a:pt x="320" y="639"/>
                    <a:pt x="323" y="637"/>
                    <a:pt x="326" y="635"/>
                  </a:cubicBezTo>
                  <a:cubicBezTo>
                    <a:pt x="326" y="638"/>
                    <a:pt x="325" y="641"/>
                    <a:pt x="325" y="644"/>
                  </a:cubicBezTo>
                  <a:cubicBezTo>
                    <a:pt x="322" y="645"/>
                    <a:pt x="320" y="647"/>
                    <a:pt x="317" y="648"/>
                  </a:cubicBezTo>
                  <a:moveTo>
                    <a:pt x="334" y="701"/>
                  </a:moveTo>
                  <a:cubicBezTo>
                    <a:pt x="334" y="700"/>
                    <a:pt x="335" y="699"/>
                    <a:pt x="336" y="699"/>
                  </a:cubicBezTo>
                  <a:cubicBezTo>
                    <a:pt x="340" y="694"/>
                    <a:pt x="346" y="690"/>
                    <a:pt x="350" y="685"/>
                  </a:cubicBezTo>
                  <a:cubicBezTo>
                    <a:pt x="351" y="685"/>
                    <a:pt x="350" y="684"/>
                    <a:pt x="350" y="685"/>
                  </a:cubicBezTo>
                  <a:cubicBezTo>
                    <a:pt x="346" y="688"/>
                    <a:pt x="342" y="692"/>
                    <a:pt x="337" y="695"/>
                  </a:cubicBezTo>
                  <a:cubicBezTo>
                    <a:pt x="339" y="691"/>
                    <a:pt x="340" y="687"/>
                    <a:pt x="341" y="683"/>
                  </a:cubicBezTo>
                  <a:cubicBezTo>
                    <a:pt x="345" y="679"/>
                    <a:pt x="349" y="676"/>
                    <a:pt x="353" y="673"/>
                  </a:cubicBezTo>
                  <a:cubicBezTo>
                    <a:pt x="354" y="672"/>
                    <a:pt x="354" y="672"/>
                    <a:pt x="355" y="671"/>
                  </a:cubicBezTo>
                  <a:cubicBezTo>
                    <a:pt x="355" y="672"/>
                    <a:pt x="355" y="673"/>
                    <a:pt x="354" y="674"/>
                  </a:cubicBezTo>
                  <a:cubicBezTo>
                    <a:pt x="353" y="679"/>
                    <a:pt x="352" y="684"/>
                    <a:pt x="350" y="689"/>
                  </a:cubicBezTo>
                  <a:cubicBezTo>
                    <a:pt x="344" y="693"/>
                    <a:pt x="339" y="697"/>
                    <a:pt x="334" y="701"/>
                  </a:cubicBezTo>
                  <a:moveTo>
                    <a:pt x="367" y="695"/>
                  </a:moveTo>
                  <a:cubicBezTo>
                    <a:pt x="366" y="695"/>
                    <a:pt x="365" y="695"/>
                    <a:pt x="365" y="696"/>
                  </a:cubicBezTo>
                  <a:cubicBezTo>
                    <a:pt x="365" y="694"/>
                    <a:pt x="364" y="693"/>
                    <a:pt x="364" y="691"/>
                  </a:cubicBezTo>
                  <a:cubicBezTo>
                    <a:pt x="364" y="691"/>
                    <a:pt x="364" y="691"/>
                    <a:pt x="364" y="691"/>
                  </a:cubicBezTo>
                  <a:cubicBezTo>
                    <a:pt x="364" y="693"/>
                    <a:pt x="364" y="695"/>
                    <a:pt x="364" y="697"/>
                  </a:cubicBezTo>
                  <a:cubicBezTo>
                    <a:pt x="360" y="700"/>
                    <a:pt x="356" y="703"/>
                    <a:pt x="352" y="706"/>
                  </a:cubicBezTo>
                  <a:cubicBezTo>
                    <a:pt x="350" y="707"/>
                    <a:pt x="348" y="709"/>
                    <a:pt x="347" y="710"/>
                  </a:cubicBezTo>
                  <a:cubicBezTo>
                    <a:pt x="347" y="710"/>
                    <a:pt x="347" y="710"/>
                    <a:pt x="347" y="710"/>
                  </a:cubicBezTo>
                  <a:cubicBezTo>
                    <a:pt x="349" y="704"/>
                    <a:pt x="351" y="697"/>
                    <a:pt x="353" y="691"/>
                  </a:cubicBezTo>
                  <a:cubicBezTo>
                    <a:pt x="357" y="688"/>
                    <a:pt x="361" y="685"/>
                    <a:pt x="365" y="683"/>
                  </a:cubicBezTo>
                  <a:cubicBezTo>
                    <a:pt x="367" y="681"/>
                    <a:pt x="369" y="679"/>
                    <a:pt x="371" y="678"/>
                  </a:cubicBezTo>
                  <a:cubicBezTo>
                    <a:pt x="369" y="683"/>
                    <a:pt x="368" y="689"/>
                    <a:pt x="367" y="695"/>
                  </a:cubicBezTo>
                  <a:moveTo>
                    <a:pt x="390" y="682"/>
                  </a:moveTo>
                  <a:cubicBezTo>
                    <a:pt x="389" y="685"/>
                    <a:pt x="385" y="699"/>
                    <a:pt x="385" y="689"/>
                  </a:cubicBezTo>
                  <a:cubicBezTo>
                    <a:pt x="384" y="688"/>
                    <a:pt x="384" y="688"/>
                    <a:pt x="384" y="689"/>
                  </a:cubicBezTo>
                  <a:cubicBezTo>
                    <a:pt x="383" y="691"/>
                    <a:pt x="383" y="693"/>
                    <a:pt x="383" y="696"/>
                  </a:cubicBezTo>
                  <a:cubicBezTo>
                    <a:pt x="378" y="700"/>
                    <a:pt x="373" y="704"/>
                    <a:pt x="369" y="708"/>
                  </a:cubicBezTo>
                  <a:cubicBezTo>
                    <a:pt x="369" y="704"/>
                    <a:pt x="370" y="700"/>
                    <a:pt x="371" y="696"/>
                  </a:cubicBezTo>
                  <a:cubicBezTo>
                    <a:pt x="377" y="691"/>
                    <a:pt x="384" y="686"/>
                    <a:pt x="390" y="680"/>
                  </a:cubicBezTo>
                  <a:cubicBezTo>
                    <a:pt x="390" y="681"/>
                    <a:pt x="390" y="681"/>
                    <a:pt x="390" y="682"/>
                  </a:cubicBezTo>
                  <a:moveTo>
                    <a:pt x="388" y="677"/>
                  </a:moveTo>
                  <a:cubicBezTo>
                    <a:pt x="383" y="681"/>
                    <a:pt x="378" y="686"/>
                    <a:pt x="372" y="690"/>
                  </a:cubicBezTo>
                  <a:cubicBezTo>
                    <a:pt x="373" y="685"/>
                    <a:pt x="375" y="679"/>
                    <a:pt x="376" y="674"/>
                  </a:cubicBezTo>
                  <a:cubicBezTo>
                    <a:pt x="383" y="669"/>
                    <a:pt x="389" y="663"/>
                    <a:pt x="396" y="658"/>
                  </a:cubicBezTo>
                  <a:cubicBezTo>
                    <a:pt x="395" y="661"/>
                    <a:pt x="394" y="664"/>
                    <a:pt x="394" y="667"/>
                  </a:cubicBezTo>
                  <a:cubicBezTo>
                    <a:pt x="393" y="669"/>
                    <a:pt x="392" y="671"/>
                    <a:pt x="392" y="674"/>
                  </a:cubicBezTo>
                  <a:cubicBezTo>
                    <a:pt x="391" y="675"/>
                    <a:pt x="390" y="676"/>
                    <a:pt x="388" y="677"/>
                  </a:cubicBezTo>
                  <a:moveTo>
                    <a:pt x="404" y="678"/>
                  </a:moveTo>
                  <a:cubicBezTo>
                    <a:pt x="403" y="679"/>
                    <a:pt x="402" y="680"/>
                    <a:pt x="401" y="681"/>
                  </a:cubicBezTo>
                  <a:cubicBezTo>
                    <a:pt x="398" y="683"/>
                    <a:pt x="395" y="686"/>
                    <a:pt x="392" y="688"/>
                  </a:cubicBezTo>
                  <a:cubicBezTo>
                    <a:pt x="393" y="686"/>
                    <a:pt x="394" y="683"/>
                    <a:pt x="394" y="681"/>
                  </a:cubicBezTo>
                  <a:cubicBezTo>
                    <a:pt x="395" y="680"/>
                    <a:pt x="395" y="678"/>
                    <a:pt x="395" y="676"/>
                  </a:cubicBezTo>
                  <a:cubicBezTo>
                    <a:pt x="395" y="676"/>
                    <a:pt x="395" y="676"/>
                    <a:pt x="395" y="676"/>
                  </a:cubicBezTo>
                  <a:cubicBezTo>
                    <a:pt x="400" y="672"/>
                    <a:pt x="404" y="669"/>
                    <a:pt x="408" y="665"/>
                  </a:cubicBezTo>
                  <a:cubicBezTo>
                    <a:pt x="407" y="670"/>
                    <a:pt x="405" y="674"/>
                    <a:pt x="404" y="678"/>
                  </a:cubicBezTo>
                  <a:moveTo>
                    <a:pt x="397" y="669"/>
                  </a:moveTo>
                  <a:cubicBezTo>
                    <a:pt x="398" y="664"/>
                    <a:pt x="399" y="659"/>
                    <a:pt x="401" y="654"/>
                  </a:cubicBezTo>
                  <a:cubicBezTo>
                    <a:pt x="403" y="653"/>
                    <a:pt x="405" y="651"/>
                    <a:pt x="407" y="649"/>
                  </a:cubicBezTo>
                  <a:cubicBezTo>
                    <a:pt x="409" y="647"/>
                    <a:pt x="412" y="645"/>
                    <a:pt x="415" y="643"/>
                  </a:cubicBezTo>
                  <a:cubicBezTo>
                    <a:pt x="414" y="648"/>
                    <a:pt x="412" y="653"/>
                    <a:pt x="410" y="658"/>
                  </a:cubicBezTo>
                  <a:cubicBezTo>
                    <a:pt x="406" y="662"/>
                    <a:pt x="401" y="666"/>
                    <a:pt x="397" y="669"/>
                  </a:cubicBezTo>
                  <a:moveTo>
                    <a:pt x="434" y="649"/>
                  </a:moveTo>
                  <a:cubicBezTo>
                    <a:pt x="433" y="652"/>
                    <a:pt x="432" y="655"/>
                    <a:pt x="432" y="657"/>
                  </a:cubicBezTo>
                  <a:cubicBezTo>
                    <a:pt x="424" y="663"/>
                    <a:pt x="417" y="668"/>
                    <a:pt x="410" y="674"/>
                  </a:cubicBezTo>
                  <a:cubicBezTo>
                    <a:pt x="410" y="671"/>
                    <a:pt x="411" y="669"/>
                    <a:pt x="412" y="666"/>
                  </a:cubicBezTo>
                  <a:cubicBezTo>
                    <a:pt x="412" y="664"/>
                    <a:pt x="413" y="662"/>
                    <a:pt x="413" y="660"/>
                  </a:cubicBezTo>
                  <a:cubicBezTo>
                    <a:pt x="421" y="653"/>
                    <a:pt x="429" y="646"/>
                    <a:pt x="437" y="640"/>
                  </a:cubicBezTo>
                  <a:cubicBezTo>
                    <a:pt x="436" y="643"/>
                    <a:pt x="435" y="646"/>
                    <a:pt x="434" y="649"/>
                  </a:cubicBezTo>
                  <a:moveTo>
                    <a:pt x="437" y="653"/>
                  </a:moveTo>
                  <a:cubicBezTo>
                    <a:pt x="439" y="647"/>
                    <a:pt x="441" y="641"/>
                    <a:pt x="443" y="635"/>
                  </a:cubicBezTo>
                  <a:cubicBezTo>
                    <a:pt x="450" y="629"/>
                    <a:pt x="458" y="622"/>
                    <a:pt x="465" y="616"/>
                  </a:cubicBezTo>
                  <a:cubicBezTo>
                    <a:pt x="467" y="615"/>
                    <a:pt x="465" y="612"/>
                    <a:pt x="463" y="614"/>
                  </a:cubicBezTo>
                  <a:cubicBezTo>
                    <a:pt x="457" y="619"/>
                    <a:pt x="451" y="623"/>
                    <a:pt x="445" y="628"/>
                  </a:cubicBezTo>
                  <a:cubicBezTo>
                    <a:pt x="445" y="626"/>
                    <a:pt x="446" y="623"/>
                    <a:pt x="447" y="620"/>
                  </a:cubicBezTo>
                  <a:cubicBezTo>
                    <a:pt x="455" y="615"/>
                    <a:pt x="463" y="609"/>
                    <a:pt x="471" y="603"/>
                  </a:cubicBezTo>
                  <a:cubicBezTo>
                    <a:pt x="468" y="612"/>
                    <a:pt x="466" y="621"/>
                    <a:pt x="465" y="630"/>
                  </a:cubicBezTo>
                  <a:cubicBezTo>
                    <a:pt x="465" y="631"/>
                    <a:pt x="464" y="632"/>
                    <a:pt x="464" y="633"/>
                  </a:cubicBezTo>
                  <a:cubicBezTo>
                    <a:pt x="455" y="640"/>
                    <a:pt x="446" y="647"/>
                    <a:pt x="437" y="653"/>
                  </a:cubicBezTo>
                  <a:moveTo>
                    <a:pt x="472" y="622"/>
                  </a:moveTo>
                  <a:cubicBezTo>
                    <a:pt x="471" y="625"/>
                    <a:pt x="470" y="627"/>
                    <a:pt x="469" y="629"/>
                  </a:cubicBezTo>
                  <a:cubicBezTo>
                    <a:pt x="469" y="629"/>
                    <a:pt x="469" y="629"/>
                    <a:pt x="468" y="630"/>
                  </a:cubicBezTo>
                  <a:cubicBezTo>
                    <a:pt x="470" y="620"/>
                    <a:pt x="472" y="610"/>
                    <a:pt x="474" y="600"/>
                  </a:cubicBezTo>
                  <a:cubicBezTo>
                    <a:pt x="477" y="598"/>
                    <a:pt x="480" y="595"/>
                    <a:pt x="483" y="592"/>
                  </a:cubicBezTo>
                  <a:cubicBezTo>
                    <a:pt x="481" y="603"/>
                    <a:pt x="477" y="613"/>
                    <a:pt x="472" y="622"/>
                  </a:cubicBezTo>
                  <a:moveTo>
                    <a:pt x="492" y="633"/>
                  </a:moveTo>
                  <a:cubicBezTo>
                    <a:pt x="498" y="622"/>
                    <a:pt x="502" y="612"/>
                    <a:pt x="504" y="601"/>
                  </a:cubicBezTo>
                  <a:cubicBezTo>
                    <a:pt x="504" y="603"/>
                    <a:pt x="503" y="605"/>
                    <a:pt x="503" y="607"/>
                  </a:cubicBezTo>
                  <a:cubicBezTo>
                    <a:pt x="503" y="609"/>
                    <a:pt x="502" y="611"/>
                    <a:pt x="503" y="613"/>
                  </a:cubicBezTo>
                  <a:cubicBezTo>
                    <a:pt x="503" y="613"/>
                    <a:pt x="503" y="613"/>
                    <a:pt x="503" y="613"/>
                  </a:cubicBezTo>
                  <a:cubicBezTo>
                    <a:pt x="503" y="618"/>
                    <a:pt x="502" y="623"/>
                    <a:pt x="502" y="628"/>
                  </a:cubicBezTo>
                  <a:cubicBezTo>
                    <a:pt x="499" y="630"/>
                    <a:pt x="496" y="631"/>
                    <a:pt x="492" y="633"/>
                  </a:cubicBezTo>
                  <a:moveTo>
                    <a:pt x="506" y="615"/>
                  </a:moveTo>
                  <a:cubicBezTo>
                    <a:pt x="506" y="614"/>
                    <a:pt x="507" y="613"/>
                    <a:pt x="507" y="612"/>
                  </a:cubicBezTo>
                  <a:cubicBezTo>
                    <a:pt x="508" y="611"/>
                    <a:pt x="509" y="609"/>
                    <a:pt x="511" y="608"/>
                  </a:cubicBezTo>
                  <a:cubicBezTo>
                    <a:pt x="511" y="607"/>
                    <a:pt x="510" y="606"/>
                    <a:pt x="509" y="606"/>
                  </a:cubicBezTo>
                  <a:cubicBezTo>
                    <a:pt x="509" y="607"/>
                    <a:pt x="508" y="608"/>
                    <a:pt x="507" y="609"/>
                  </a:cubicBezTo>
                  <a:cubicBezTo>
                    <a:pt x="507" y="608"/>
                    <a:pt x="507" y="608"/>
                    <a:pt x="507" y="607"/>
                  </a:cubicBezTo>
                  <a:cubicBezTo>
                    <a:pt x="509" y="601"/>
                    <a:pt x="514" y="594"/>
                    <a:pt x="517" y="589"/>
                  </a:cubicBezTo>
                  <a:cubicBezTo>
                    <a:pt x="519" y="586"/>
                    <a:pt x="520" y="584"/>
                    <a:pt x="522" y="581"/>
                  </a:cubicBezTo>
                  <a:cubicBezTo>
                    <a:pt x="521" y="588"/>
                    <a:pt x="521" y="595"/>
                    <a:pt x="521" y="602"/>
                  </a:cubicBezTo>
                  <a:cubicBezTo>
                    <a:pt x="517" y="606"/>
                    <a:pt x="514" y="611"/>
                    <a:pt x="512" y="616"/>
                  </a:cubicBezTo>
                  <a:cubicBezTo>
                    <a:pt x="511" y="617"/>
                    <a:pt x="513" y="619"/>
                    <a:pt x="514" y="618"/>
                  </a:cubicBezTo>
                  <a:cubicBezTo>
                    <a:pt x="516" y="617"/>
                    <a:pt x="518" y="615"/>
                    <a:pt x="520" y="613"/>
                  </a:cubicBezTo>
                  <a:cubicBezTo>
                    <a:pt x="520" y="615"/>
                    <a:pt x="520" y="618"/>
                    <a:pt x="520" y="620"/>
                  </a:cubicBezTo>
                  <a:cubicBezTo>
                    <a:pt x="516" y="622"/>
                    <a:pt x="511" y="624"/>
                    <a:pt x="506" y="627"/>
                  </a:cubicBezTo>
                  <a:cubicBezTo>
                    <a:pt x="506" y="622"/>
                    <a:pt x="506" y="618"/>
                    <a:pt x="506" y="615"/>
                  </a:cubicBezTo>
                  <a:moveTo>
                    <a:pt x="520" y="609"/>
                  </a:moveTo>
                  <a:cubicBezTo>
                    <a:pt x="520" y="609"/>
                    <a:pt x="520" y="609"/>
                    <a:pt x="520" y="609"/>
                  </a:cubicBezTo>
                  <a:cubicBezTo>
                    <a:pt x="520" y="609"/>
                    <a:pt x="520" y="610"/>
                    <a:pt x="520" y="610"/>
                  </a:cubicBezTo>
                  <a:cubicBezTo>
                    <a:pt x="520" y="610"/>
                    <a:pt x="520" y="609"/>
                    <a:pt x="520" y="609"/>
                  </a:cubicBezTo>
                  <a:moveTo>
                    <a:pt x="524" y="618"/>
                  </a:moveTo>
                  <a:cubicBezTo>
                    <a:pt x="524" y="615"/>
                    <a:pt x="524" y="612"/>
                    <a:pt x="524" y="609"/>
                  </a:cubicBezTo>
                  <a:cubicBezTo>
                    <a:pt x="529" y="604"/>
                    <a:pt x="534" y="597"/>
                    <a:pt x="539" y="592"/>
                  </a:cubicBezTo>
                  <a:cubicBezTo>
                    <a:pt x="539" y="591"/>
                    <a:pt x="538" y="590"/>
                    <a:pt x="537" y="590"/>
                  </a:cubicBezTo>
                  <a:cubicBezTo>
                    <a:pt x="533" y="595"/>
                    <a:pt x="529" y="601"/>
                    <a:pt x="524" y="606"/>
                  </a:cubicBezTo>
                  <a:cubicBezTo>
                    <a:pt x="524" y="605"/>
                    <a:pt x="524" y="604"/>
                    <a:pt x="524" y="603"/>
                  </a:cubicBezTo>
                  <a:cubicBezTo>
                    <a:pt x="530" y="595"/>
                    <a:pt x="536" y="587"/>
                    <a:pt x="543" y="580"/>
                  </a:cubicBezTo>
                  <a:cubicBezTo>
                    <a:pt x="542" y="582"/>
                    <a:pt x="542" y="584"/>
                    <a:pt x="541" y="586"/>
                  </a:cubicBezTo>
                  <a:cubicBezTo>
                    <a:pt x="541" y="591"/>
                    <a:pt x="540" y="597"/>
                    <a:pt x="539" y="602"/>
                  </a:cubicBezTo>
                  <a:cubicBezTo>
                    <a:pt x="538" y="605"/>
                    <a:pt x="538" y="608"/>
                    <a:pt x="537" y="611"/>
                  </a:cubicBezTo>
                  <a:cubicBezTo>
                    <a:pt x="537" y="611"/>
                    <a:pt x="537" y="612"/>
                    <a:pt x="537" y="612"/>
                  </a:cubicBezTo>
                  <a:cubicBezTo>
                    <a:pt x="535" y="613"/>
                    <a:pt x="533" y="614"/>
                    <a:pt x="531" y="615"/>
                  </a:cubicBezTo>
                  <a:cubicBezTo>
                    <a:pt x="528" y="616"/>
                    <a:pt x="526" y="617"/>
                    <a:pt x="524" y="618"/>
                  </a:cubicBezTo>
                  <a:moveTo>
                    <a:pt x="559" y="602"/>
                  </a:moveTo>
                  <a:cubicBezTo>
                    <a:pt x="561" y="593"/>
                    <a:pt x="564" y="584"/>
                    <a:pt x="566" y="575"/>
                  </a:cubicBezTo>
                  <a:cubicBezTo>
                    <a:pt x="569" y="562"/>
                    <a:pt x="573" y="550"/>
                    <a:pt x="576" y="537"/>
                  </a:cubicBezTo>
                  <a:cubicBezTo>
                    <a:pt x="579" y="533"/>
                    <a:pt x="582" y="529"/>
                    <a:pt x="586" y="525"/>
                  </a:cubicBezTo>
                  <a:cubicBezTo>
                    <a:pt x="592" y="517"/>
                    <a:pt x="598" y="509"/>
                    <a:pt x="604" y="500"/>
                  </a:cubicBezTo>
                  <a:cubicBezTo>
                    <a:pt x="602" y="508"/>
                    <a:pt x="600" y="516"/>
                    <a:pt x="598" y="524"/>
                  </a:cubicBezTo>
                  <a:cubicBezTo>
                    <a:pt x="595" y="537"/>
                    <a:pt x="590" y="549"/>
                    <a:pt x="586" y="562"/>
                  </a:cubicBezTo>
                  <a:cubicBezTo>
                    <a:pt x="578" y="573"/>
                    <a:pt x="570" y="584"/>
                    <a:pt x="567" y="597"/>
                  </a:cubicBezTo>
                  <a:cubicBezTo>
                    <a:pt x="567" y="597"/>
                    <a:pt x="567" y="598"/>
                    <a:pt x="567" y="599"/>
                  </a:cubicBezTo>
                  <a:cubicBezTo>
                    <a:pt x="567" y="599"/>
                    <a:pt x="567" y="599"/>
                    <a:pt x="567" y="599"/>
                  </a:cubicBezTo>
                  <a:cubicBezTo>
                    <a:pt x="565" y="600"/>
                    <a:pt x="562" y="601"/>
                    <a:pt x="559" y="602"/>
                  </a:cubicBezTo>
                  <a:moveTo>
                    <a:pt x="582" y="593"/>
                  </a:moveTo>
                  <a:cubicBezTo>
                    <a:pt x="582" y="592"/>
                    <a:pt x="582" y="592"/>
                    <a:pt x="582" y="592"/>
                  </a:cubicBezTo>
                  <a:cubicBezTo>
                    <a:pt x="584" y="590"/>
                    <a:pt x="585" y="588"/>
                    <a:pt x="586" y="586"/>
                  </a:cubicBezTo>
                  <a:cubicBezTo>
                    <a:pt x="592" y="579"/>
                    <a:pt x="597" y="571"/>
                    <a:pt x="603" y="564"/>
                  </a:cubicBezTo>
                  <a:cubicBezTo>
                    <a:pt x="601" y="571"/>
                    <a:pt x="599" y="578"/>
                    <a:pt x="599" y="586"/>
                  </a:cubicBezTo>
                  <a:cubicBezTo>
                    <a:pt x="595" y="587"/>
                    <a:pt x="591" y="589"/>
                    <a:pt x="587" y="591"/>
                  </a:cubicBezTo>
                  <a:cubicBezTo>
                    <a:pt x="585" y="591"/>
                    <a:pt x="584" y="592"/>
                    <a:pt x="582" y="593"/>
                  </a:cubicBezTo>
                  <a:moveTo>
                    <a:pt x="626" y="575"/>
                  </a:moveTo>
                  <a:cubicBezTo>
                    <a:pt x="628" y="567"/>
                    <a:pt x="629" y="559"/>
                    <a:pt x="632" y="551"/>
                  </a:cubicBezTo>
                  <a:cubicBezTo>
                    <a:pt x="632" y="550"/>
                    <a:pt x="633" y="548"/>
                    <a:pt x="633" y="547"/>
                  </a:cubicBezTo>
                  <a:cubicBezTo>
                    <a:pt x="640" y="546"/>
                    <a:pt x="646" y="546"/>
                    <a:pt x="652" y="546"/>
                  </a:cubicBezTo>
                  <a:cubicBezTo>
                    <a:pt x="653" y="546"/>
                    <a:pt x="654" y="546"/>
                    <a:pt x="655" y="546"/>
                  </a:cubicBezTo>
                  <a:cubicBezTo>
                    <a:pt x="653" y="549"/>
                    <a:pt x="652" y="553"/>
                    <a:pt x="649" y="557"/>
                  </a:cubicBezTo>
                  <a:cubicBezTo>
                    <a:pt x="649" y="557"/>
                    <a:pt x="650" y="558"/>
                    <a:pt x="651" y="558"/>
                  </a:cubicBezTo>
                  <a:cubicBezTo>
                    <a:pt x="651" y="557"/>
                    <a:pt x="651" y="557"/>
                    <a:pt x="651" y="557"/>
                  </a:cubicBezTo>
                  <a:cubicBezTo>
                    <a:pt x="652" y="558"/>
                    <a:pt x="653" y="559"/>
                    <a:pt x="654" y="558"/>
                  </a:cubicBezTo>
                  <a:cubicBezTo>
                    <a:pt x="658" y="553"/>
                    <a:pt x="662" y="549"/>
                    <a:pt x="667" y="544"/>
                  </a:cubicBezTo>
                  <a:cubicBezTo>
                    <a:pt x="669" y="544"/>
                    <a:pt x="672" y="544"/>
                    <a:pt x="675" y="543"/>
                  </a:cubicBezTo>
                  <a:cubicBezTo>
                    <a:pt x="674" y="544"/>
                    <a:pt x="674" y="545"/>
                    <a:pt x="674" y="545"/>
                  </a:cubicBezTo>
                  <a:cubicBezTo>
                    <a:pt x="671" y="550"/>
                    <a:pt x="669" y="555"/>
                    <a:pt x="666" y="560"/>
                  </a:cubicBezTo>
                  <a:cubicBezTo>
                    <a:pt x="665" y="561"/>
                    <a:pt x="664" y="561"/>
                    <a:pt x="663" y="561"/>
                  </a:cubicBezTo>
                  <a:cubicBezTo>
                    <a:pt x="650" y="566"/>
                    <a:pt x="638" y="570"/>
                    <a:pt x="626" y="575"/>
                  </a:cubicBezTo>
                  <a:moveTo>
                    <a:pt x="896" y="493"/>
                  </a:moveTo>
                  <a:cubicBezTo>
                    <a:pt x="898" y="491"/>
                    <a:pt x="900" y="487"/>
                    <a:pt x="901" y="485"/>
                  </a:cubicBezTo>
                  <a:cubicBezTo>
                    <a:pt x="903" y="485"/>
                    <a:pt x="906" y="484"/>
                    <a:pt x="908" y="484"/>
                  </a:cubicBezTo>
                  <a:cubicBezTo>
                    <a:pt x="910" y="484"/>
                    <a:pt x="910" y="482"/>
                    <a:pt x="908" y="482"/>
                  </a:cubicBezTo>
                  <a:cubicBezTo>
                    <a:pt x="906" y="482"/>
                    <a:pt x="904" y="482"/>
                    <a:pt x="903" y="482"/>
                  </a:cubicBezTo>
                  <a:cubicBezTo>
                    <a:pt x="906" y="476"/>
                    <a:pt x="908" y="471"/>
                    <a:pt x="911" y="465"/>
                  </a:cubicBezTo>
                  <a:cubicBezTo>
                    <a:pt x="921" y="464"/>
                    <a:pt x="931" y="464"/>
                    <a:pt x="941" y="462"/>
                  </a:cubicBezTo>
                  <a:cubicBezTo>
                    <a:pt x="939" y="465"/>
                    <a:pt x="937" y="468"/>
                    <a:pt x="936" y="472"/>
                  </a:cubicBezTo>
                  <a:cubicBezTo>
                    <a:pt x="935" y="473"/>
                    <a:pt x="933" y="478"/>
                    <a:pt x="930" y="485"/>
                  </a:cubicBezTo>
                  <a:cubicBezTo>
                    <a:pt x="921" y="487"/>
                    <a:pt x="912" y="489"/>
                    <a:pt x="903" y="491"/>
                  </a:cubicBezTo>
                  <a:cubicBezTo>
                    <a:pt x="901" y="492"/>
                    <a:pt x="898" y="493"/>
                    <a:pt x="896" y="493"/>
                  </a:cubicBezTo>
                  <a:moveTo>
                    <a:pt x="934" y="484"/>
                  </a:moveTo>
                  <a:cubicBezTo>
                    <a:pt x="936" y="480"/>
                    <a:pt x="937" y="477"/>
                    <a:pt x="939" y="473"/>
                  </a:cubicBezTo>
                  <a:cubicBezTo>
                    <a:pt x="941" y="469"/>
                    <a:pt x="943" y="465"/>
                    <a:pt x="945" y="462"/>
                  </a:cubicBezTo>
                  <a:cubicBezTo>
                    <a:pt x="950" y="461"/>
                    <a:pt x="954" y="460"/>
                    <a:pt x="959" y="459"/>
                  </a:cubicBezTo>
                  <a:cubicBezTo>
                    <a:pt x="957" y="462"/>
                    <a:pt x="955" y="465"/>
                    <a:pt x="953" y="468"/>
                  </a:cubicBezTo>
                  <a:cubicBezTo>
                    <a:pt x="952" y="472"/>
                    <a:pt x="948" y="484"/>
                    <a:pt x="942" y="477"/>
                  </a:cubicBezTo>
                  <a:cubicBezTo>
                    <a:pt x="942" y="476"/>
                    <a:pt x="941" y="477"/>
                    <a:pt x="942" y="477"/>
                  </a:cubicBezTo>
                  <a:cubicBezTo>
                    <a:pt x="943" y="479"/>
                    <a:pt x="944" y="480"/>
                    <a:pt x="945" y="481"/>
                  </a:cubicBezTo>
                  <a:cubicBezTo>
                    <a:pt x="942" y="482"/>
                    <a:pt x="939" y="482"/>
                    <a:pt x="937" y="483"/>
                  </a:cubicBezTo>
                  <a:cubicBezTo>
                    <a:pt x="936" y="483"/>
                    <a:pt x="935" y="483"/>
                    <a:pt x="934" y="484"/>
                  </a:cubicBezTo>
                  <a:moveTo>
                    <a:pt x="1015" y="463"/>
                  </a:moveTo>
                  <a:cubicBezTo>
                    <a:pt x="1016" y="462"/>
                    <a:pt x="1016" y="461"/>
                    <a:pt x="1017" y="460"/>
                  </a:cubicBezTo>
                  <a:cubicBezTo>
                    <a:pt x="1020" y="454"/>
                    <a:pt x="1023" y="449"/>
                    <a:pt x="1026" y="443"/>
                  </a:cubicBezTo>
                  <a:cubicBezTo>
                    <a:pt x="1026" y="443"/>
                    <a:pt x="1027" y="443"/>
                    <a:pt x="1027" y="443"/>
                  </a:cubicBezTo>
                  <a:cubicBezTo>
                    <a:pt x="1032" y="442"/>
                    <a:pt x="1039" y="441"/>
                    <a:pt x="1041" y="435"/>
                  </a:cubicBezTo>
                  <a:cubicBezTo>
                    <a:pt x="1042" y="434"/>
                    <a:pt x="1040" y="433"/>
                    <a:pt x="1039" y="434"/>
                  </a:cubicBezTo>
                  <a:cubicBezTo>
                    <a:pt x="1037" y="438"/>
                    <a:pt x="1033" y="439"/>
                    <a:pt x="1027" y="440"/>
                  </a:cubicBezTo>
                  <a:cubicBezTo>
                    <a:pt x="1029" y="436"/>
                    <a:pt x="1031" y="433"/>
                    <a:pt x="1033" y="429"/>
                  </a:cubicBezTo>
                  <a:cubicBezTo>
                    <a:pt x="1040" y="428"/>
                    <a:pt x="1047" y="428"/>
                    <a:pt x="1055" y="426"/>
                  </a:cubicBezTo>
                  <a:cubicBezTo>
                    <a:pt x="1052" y="432"/>
                    <a:pt x="1050" y="437"/>
                    <a:pt x="1047" y="442"/>
                  </a:cubicBezTo>
                  <a:cubicBezTo>
                    <a:pt x="1047" y="442"/>
                    <a:pt x="1040" y="456"/>
                    <a:pt x="1039" y="453"/>
                  </a:cubicBezTo>
                  <a:cubicBezTo>
                    <a:pt x="1038" y="452"/>
                    <a:pt x="1038" y="452"/>
                    <a:pt x="1038" y="452"/>
                  </a:cubicBezTo>
                  <a:cubicBezTo>
                    <a:pt x="1036" y="452"/>
                    <a:pt x="1036" y="452"/>
                    <a:pt x="1036" y="452"/>
                  </a:cubicBezTo>
                  <a:cubicBezTo>
                    <a:pt x="1035" y="452"/>
                    <a:pt x="1035" y="454"/>
                    <a:pt x="1036" y="454"/>
                  </a:cubicBezTo>
                  <a:cubicBezTo>
                    <a:pt x="1036" y="455"/>
                    <a:pt x="1037" y="456"/>
                    <a:pt x="1037" y="457"/>
                  </a:cubicBezTo>
                  <a:cubicBezTo>
                    <a:pt x="1037" y="457"/>
                    <a:pt x="1037" y="457"/>
                    <a:pt x="1037" y="458"/>
                  </a:cubicBezTo>
                  <a:cubicBezTo>
                    <a:pt x="1033" y="458"/>
                    <a:pt x="1030" y="459"/>
                    <a:pt x="1026" y="460"/>
                  </a:cubicBezTo>
                  <a:cubicBezTo>
                    <a:pt x="1022" y="461"/>
                    <a:pt x="1019" y="462"/>
                    <a:pt x="1015" y="463"/>
                  </a:cubicBezTo>
                  <a:moveTo>
                    <a:pt x="1042" y="456"/>
                  </a:moveTo>
                  <a:cubicBezTo>
                    <a:pt x="1048" y="452"/>
                    <a:pt x="1050" y="444"/>
                    <a:pt x="1053" y="439"/>
                  </a:cubicBezTo>
                  <a:cubicBezTo>
                    <a:pt x="1055" y="434"/>
                    <a:pt x="1057" y="430"/>
                    <a:pt x="1059" y="426"/>
                  </a:cubicBezTo>
                  <a:cubicBezTo>
                    <a:pt x="1065" y="425"/>
                    <a:pt x="1070" y="424"/>
                    <a:pt x="1075" y="420"/>
                  </a:cubicBezTo>
                  <a:cubicBezTo>
                    <a:pt x="1075" y="419"/>
                    <a:pt x="1074" y="418"/>
                    <a:pt x="1074" y="418"/>
                  </a:cubicBezTo>
                  <a:cubicBezTo>
                    <a:pt x="1070" y="421"/>
                    <a:pt x="1065" y="422"/>
                    <a:pt x="1060" y="423"/>
                  </a:cubicBezTo>
                  <a:cubicBezTo>
                    <a:pt x="1063" y="415"/>
                    <a:pt x="1066" y="407"/>
                    <a:pt x="1069" y="399"/>
                  </a:cubicBezTo>
                  <a:cubicBezTo>
                    <a:pt x="1070" y="397"/>
                    <a:pt x="1071" y="395"/>
                    <a:pt x="1071" y="394"/>
                  </a:cubicBezTo>
                  <a:cubicBezTo>
                    <a:pt x="1078" y="393"/>
                    <a:pt x="1084" y="393"/>
                    <a:pt x="1091" y="392"/>
                  </a:cubicBezTo>
                  <a:cubicBezTo>
                    <a:pt x="1086" y="405"/>
                    <a:pt x="1083" y="419"/>
                    <a:pt x="1078" y="432"/>
                  </a:cubicBezTo>
                  <a:cubicBezTo>
                    <a:pt x="1076" y="438"/>
                    <a:pt x="1073" y="444"/>
                    <a:pt x="1070" y="449"/>
                  </a:cubicBezTo>
                  <a:cubicBezTo>
                    <a:pt x="1061" y="452"/>
                    <a:pt x="1052" y="454"/>
                    <a:pt x="1042" y="456"/>
                  </a:cubicBezTo>
                  <a:moveTo>
                    <a:pt x="1122" y="383"/>
                  </a:moveTo>
                  <a:cubicBezTo>
                    <a:pt x="1118" y="398"/>
                    <a:pt x="1115" y="412"/>
                    <a:pt x="1111" y="427"/>
                  </a:cubicBezTo>
                  <a:cubicBezTo>
                    <a:pt x="1110" y="433"/>
                    <a:pt x="1107" y="435"/>
                    <a:pt x="1102" y="438"/>
                  </a:cubicBezTo>
                  <a:cubicBezTo>
                    <a:pt x="1101" y="438"/>
                    <a:pt x="1100" y="439"/>
                    <a:pt x="1099" y="439"/>
                  </a:cubicBezTo>
                  <a:cubicBezTo>
                    <a:pt x="1102" y="431"/>
                    <a:pt x="1105" y="423"/>
                    <a:pt x="1107" y="416"/>
                  </a:cubicBezTo>
                  <a:cubicBezTo>
                    <a:pt x="1113" y="398"/>
                    <a:pt x="1118" y="380"/>
                    <a:pt x="1124" y="363"/>
                  </a:cubicBezTo>
                  <a:cubicBezTo>
                    <a:pt x="1124" y="362"/>
                    <a:pt x="1125" y="361"/>
                    <a:pt x="1125" y="360"/>
                  </a:cubicBezTo>
                  <a:cubicBezTo>
                    <a:pt x="1126" y="359"/>
                    <a:pt x="1127" y="359"/>
                    <a:pt x="1128" y="358"/>
                  </a:cubicBezTo>
                  <a:cubicBezTo>
                    <a:pt x="1127" y="367"/>
                    <a:pt x="1125" y="375"/>
                    <a:pt x="1122" y="3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44950" y="-2862263"/>
              <a:ext cx="768350" cy="736600"/>
            </a:xfrm>
            <a:custGeom>
              <a:avLst/>
              <a:gdLst>
                <a:gd name="T0" fmla="*/ 19 w 205"/>
                <a:gd name="T1" fmla="*/ 99 h 196"/>
                <a:gd name="T2" fmla="*/ 20 w 205"/>
                <a:gd name="T3" fmla="*/ 97 h 196"/>
                <a:gd name="T4" fmla="*/ 33 w 205"/>
                <a:gd name="T5" fmla="*/ 97 h 196"/>
                <a:gd name="T6" fmla="*/ 51 w 205"/>
                <a:gd name="T7" fmla="*/ 114 h 196"/>
                <a:gd name="T8" fmla="*/ 52 w 205"/>
                <a:gd name="T9" fmla="*/ 106 h 196"/>
                <a:gd name="T10" fmla="*/ 62 w 205"/>
                <a:gd name="T11" fmla="*/ 109 h 196"/>
                <a:gd name="T12" fmla="*/ 66 w 205"/>
                <a:gd name="T13" fmla="*/ 113 h 196"/>
                <a:gd name="T14" fmla="*/ 76 w 205"/>
                <a:gd name="T15" fmla="*/ 125 h 196"/>
                <a:gd name="T16" fmla="*/ 82 w 205"/>
                <a:gd name="T17" fmla="*/ 137 h 196"/>
                <a:gd name="T18" fmla="*/ 80 w 205"/>
                <a:gd name="T19" fmla="*/ 128 h 196"/>
                <a:gd name="T20" fmla="*/ 90 w 205"/>
                <a:gd name="T21" fmla="*/ 145 h 196"/>
                <a:gd name="T22" fmla="*/ 95 w 205"/>
                <a:gd name="T23" fmla="*/ 161 h 196"/>
                <a:gd name="T24" fmla="*/ 104 w 205"/>
                <a:gd name="T25" fmla="*/ 193 h 196"/>
                <a:gd name="T26" fmla="*/ 112 w 205"/>
                <a:gd name="T27" fmla="*/ 194 h 196"/>
                <a:gd name="T28" fmla="*/ 124 w 205"/>
                <a:gd name="T29" fmla="*/ 181 h 196"/>
                <a:gd name="T30" fmla="*/ 128 w 205"/>
                <a:gd name="T31" fmla="*/ 185 h 196"/>
                <a:gd name="T32" fmla="*/ 195 w 205"/>
                <a:gd name="T33" fmla="*/ 100 h 196"/>
                <a:gd name="T34" fmla="*/ 192 w 205"/>
                <a:gd name="T35" fmla="*/ 58 h 196"/>
                <a:gd name="T36" fmla="*/ 177 w 205"/>
                <a:gd name="T37" fmla="*/ 110 h 196"/>
                <a:gd name="T38" fmla="*/ 173 w 205"/>
                <a:gd name="T39" fmla="*/ 22 h 196"/>
                <a:gd name="T40" fmla="*/ 174 w 205"/>
                <a:gd name="T41" fmla="*/ 113 h 196"/>
                <a:gd name="T42" fmla="*/ 164 w 205"/>
                <a:gd name="T43" fmla="*/ 73 h 196"/>
                <a:gd name="T44" fmla="*/ 158 w 205"/>
                <a:gd name="T45" fmla="*/ 24 h 196"/>
                <a:gd name="T46" fmla="*/ 157 w 205"/>
                <a:gd name="T47" fmla="*/ 111 h 196"/>
                <a:gd name="T48" fmla="*/ 155 w 205"/>
                <a:gd name="T49" fmla="*/ 132 h 196"/>
                <a:gd name="T50" fmla="*/ 140 w 205"/>
                <a:gd name="T51" fmla="*/ 155 h 196"/>
                <a:gd name="T52" fmla="*/ 141 w 205"/>
                <a:gd name="T53" fmla="*/ 87 h 196"/>
                <a:gd name="T54" fmla="*/ 132 w 205"/>
                <a:gd name="T55" fmla="*/ 31 h 196"/>
                <a:gd name="T56" fmla="*/ 137 w 205"/>
                <a:gd name="T57" fmla="*/ 134 h 196"/>
                <a:gd name="T58" fmla="*/ 135 w 205"/>
                <a:gd name="T59" fmla="*/ 161 h 196"/>
                <a:gd name="T60" fmla="*/ 125 w 205"/>
                <a:gd name="T61" fmla="*/ 37 h 196"/>
                <a:gd name="T62" fmla="*/ 123 w 205"/>
                <a:gd name="T63" fmla="*/ 44 h 196"/>
                <a:gd name="T64" fmla="*/ 116 w 205"/>
                <a:gd name="T65" fmla="*/ 178 h 196"/>
                <a:gd name="T66" fmla="*/ 99 w 205"/>
                <a:gd name="T67" fmla="*/ 12 h 196"/>
                <a:gd name="T68" fmla="*/ 110 w 205"/>
                <a:gd name="T69" fmla="*/ 102 h 196"/>
                <a:gd name="T70" fmla="*/ 106 w 205"/>
                <a:gd name="T71" fmla="*/ 150 h 196"/>
                <a:gd name="T72" fmla="*/ 98 w 205"/>
                <a:gd name="T73" fmla="*/ 24 h 196"/>
                <a:gd name="T74" fmla="*/ 98 w 205"/>
                <a:gd name="T75" fmla="*/ 44 h 196"/>
                <a:gd name="T76" fmla="*/ 98 w 205"/>
                <a:gd name="T77" fmla="*/ 129 h 196"/>
                <a:gd name="T78" fmla="*/ 83 w 205"/>
                <a:gd name="T79" fmla="*/ 2 h 196"/>
                <a:gd name="T80" fmla="*/ 91 w 205"/>
                <a:gd name="T81" fmla="*/ 109 h 196"/>
                <a:gd name="T82" fmla="*/ 76 w 205"/>
                <a:gd name="T83" fmla="*/ 71 h 196"/>
                <a:gd name="T84" fmla="*/ 63 w 205"/>
                <a:gd name="T85" fmla="*/ 21 h 196"/>
                <a:gd name="T86" fmla="*/ 75 w 205"/>
                <a:gd name="T87" fmla="*/ 101 h 196"/>
                <a:gd name="T88" fmla="*/ 61 w 205"/>
                <a:gd name="T89" fmla="*/ 70 h 196"/>
                <a:gd name="T90" fmla="*/ 53 w 205"/>
                <a:gd name="T91" fmla="*/ 26 h 196"/>
                <a:gd name="T92" fmla="*/ 51 w 205"/>
                <a:gd name="T93" fmla="*/ 92 h 196"/>
                <a:gd name="T94" fmla="*/ 39 w 205"/>
                <a:gd name="T95" fmla="*/ 36 h 196"/>
                <a:gd name="T96" fmla="*/ 35 w 205"/>
                <a:gd name="T97" fmla="*/ 84 h 196"/>
                <a:gd name="T98" fmla="*/ 23 w 205"/>
                <a:gd name="T99" fmla="*/ 16 h 196"/>
                <a:gd name="T100" fmla="*/ 20 w 205"/>
                <a:gd name="T101" fmla="*/ 71 h 196"/>
                <a:gd name="T102" fmla="*/ 2 w 205"/>
                <a:gd name="T103" fmla="*/ 27 h 196"/>
                <a:gd name="T104" fmla="*/ 14 w 205"/>
                <a:gd name="T105" fmla="*/ 59 h 196"/>
                <a:gd name="T106" fmla="*/ 0 w 205"/>
                <a:gd name="T107" fmla="*/ 5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196">
                  <a:moveTo>
                    <a:pt x="0" y="58"/>
                  </a:moveTo>
                  <a:cubicBezTo>
                    <a:pt x="4" y="70"/>
                    <a:pt x="10" y="77"/>
                    <a:pt x="18" y="85"/>
                  </a:cubicBezTo>
                  <a:cubicBezTo>
                    <a:pt x="18" y="90"/>
                    <a:pt x="18" y="94"/>
                    <a:pt x="19" y="99"/>
                  </a:cubicBezTo>
                  <a:cubicBezTo>
                    <a:pt x="19" y="101"/>
                    <a:pt x="21" y="101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22" y="96"/>
                    <a:pt x="22" y="94"/>
                    <a:pt x="22" y="92"/>
                  </a:cubicBezTo>
                  <a:cubicBezTo>
                    <a:pt x="22" y="91"/>
                    <a:pt x="21" y="89"/>
                    <a:pt x="21" y="88"/>
                  </a:cubicBezTo>
                  <a:cubicBezTo>
                    <a:pt x="25" y="91"/>
                    <a:pt x="29" y="94"/>
                    <a:pt x="33" y="97"/>
                  </a:cubicBezTo>
                  <a:cubicBezTo>
                    <a:pt x="33" y="97"/>
                    <a:pt x="34" y="97"/>
                    <a:pt x="34" y="97"/>
                  </a:cubicBezTo>
                  <a:cubicBezTo>
                    <a:pt x="39" y="100"/>
                    <a:pt x="44" y="102"/>
                    <a:pt x="49" y="104"/>
                  </a:cubicBezTo>
                  <a:cubicBezTo>
                    <a:pt x="49" y="108"/>
                    <a:pt x="49" y="111"/>
                    <a:pt x="51" y="114"/>
                  </a:cubicBezTo>
                  <a:cubicBezTo>
                    <a:pt x="52" y="115"/>
                    <a:pt x="53" y="115"/>
                    <a:pt x="53" y="113"/>
                  </a:cubicBezTo>
                  <a:cubicBezTo>
                    <a:pt x="53" y="111"/>
                    <a:pt x="53" y="110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4" y="107"/>
                    <a:pt x="56" y="107"/>
                    <a:pt x="59" y="108"/>
                  </a:cubicBezTo>
                  <a:cubicBezTo>
                    <a:pt x="60" y="108"/>
                    <a:pt x="61" y="109"/>
                    <a:pt x="62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1" y="109"/>
                    <a:pt x="61" y="110"/>
                    <a:pt x="61" y="110"/>
                  </a:cubicBezTo>
                  <a:cubicBezTo>
                    <a:pt x="62" y="113"/>
                    <a:pt x="62" y="112"/>
                    <a:pt x="63" y="114"/>
                  </a:cubicBezTo>
                  <a:cubicBezTo>
                    <a:pt x="63" y="116"/>
                    <a:pt x="66" y="115"/>
                    <a:pt x="66" y="113"/>
                  </a:cubicBezTo>
                  <a:cubicBezTo>
                    <a:pt x="66" y="112"/>
                    <a:pt x="66" y="112"/>
                    <a:pt x="66" y="111"/>
                  </a:cubicBezTo>
                  <a:cubicBezTo>
                    <a:pt x="70" y="113"/>
                    <a:pt x="73" y="115"/>
                    <a:pt x="76" y="118"/>
                  </a:cubicBezTo>
                  <a:cubicBezTo>
                    <a:pt x="76" y="120"/>
                    <a:pt x="76" y="122"/>
                    <a:pt x="76" y="125"/>
                  </a:cubicBezTo>
                  <a:cubicBezTo>
                    <a:pt x="76" y="129"/>
                    <a:pt x="78" y="133"/>
                    <a:pt x="78" y="137"/>
                  </a:cubicBezTo>
                  <a:cubicBezTo>
                    <a:pt x="78" y="140"/>
                    <a:pt x="82" y="139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4"/>
                    <a:pt x="81" y="132"/>
                    <a:pt x="81" y="129"/>
                  </a:cubicBezTo>
                  <a:cubicBezTo>
                    <a:pt x="81" y="129"/>
                    <a:pt x="81" y="128"/>
                    <a:pt x="81" y="128"/>
                  </a:cubicBezTo>
                  <a:cubicBezTo>
                    <a:pt x="81" y="128"/>
                    <a:pt x="80" y="128"/>
                    <a:pt x="80" y="128"/>
                  </a:cubicBezTo>
                  <a:cubicBezTo>
                    <a:pt x="80" y="126"/>
                    <a:pt x="80" y="125"/>
                    <a:pt x="80" y="123"/>
                  </a:cubicBezTo>
                  <a:cubicBezTo>
                    <a:pt x="80" y="124"/>
                    <a:pt x="81" y="125"/>
                    <a:pt x="81" y="126"/>
                  </a:cubicBezTo>
                  <a:cubicBezTo>
                    <a:pt x="84" y="132"/>
                    <a:pt x="87" y="139"/>
                    <a:pt x="90" y="145"/>
                  </a:cubicBezTo>
                  <a:cubicBezTo>
                    <a:pt x="90" y="146"/>
                    <a:pt x="90" y="146"/>
                    <a:pt x="90" y="147"/>
                  </a:cubicBezTo>
                  <a:cubicBezTo>
                    <a:pt x="90" y="151"/>
                    <a:pt x="88" y="161"/>
                    <a:pt x="93" y="163"/>
                  </a:cubicBezTo>
                  <a:cubicBezTo>
                    <a:pt x="94" y="164"/>
                    <a:pt x="96" y="163"/>
                    <a:pt x="95" y="161"/>
                  </a:cubicBezTo>
                  <a:cubicBezTo>
                    <a:pt x="94" y="158"/>
                    <a:pt x="93" y="155"/>
                    <a:pt x="93" y="152"/>
                  </a:cubicBezTo>
                  <a:cubicBezTo>
                    <a:pt x="97" y="163"/>
                    <a:pt x="100" y="174"/>
                    <a:pt x="101" y="186"/>
                  </a:cubicBezTo>
                  <a:cubicBezTo>
                    <a:pt x="101" y="188"/>
                    <a:pt x="102" y="192"/>
                    <a:pt x="104" y="193"/>
                  </a:cubicBezTo>
                  <a:cubicBezTo>
                    <a:pt x="105" y="194"/>
                    <a:pt x="109" y="193"/>
                    <a:pt x="111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2"/>
                    <a:pt x="112" y="193"/>
                    <a:pt x="112" y="194"/>
                  </a:cubicBezTo>
                  <a:cubicBezTo>
                    <a:pt x="113" y="196"/>
                    <a:pt x="116" y="196"/>
                    <a:pt x="116" y="193"/>
                  </a:cubicBezTo>
                  <a:cubicBezTo>
                    <a:pt x="116" y="191"/>
                    <a:pt x="116" y="189"/>
                    <a:pt x="116" y="187"/>
                  </a:cubicBezTo>
                  <a:cubicBezTo>
                    <a:pt x="119" y="185"/>
                    <a:pt x="121" y="183"/>
                    <a:pt x="124" y="181"/>
                  </a:cubicBezTo>
                  <a:cubicBezTo>
                    <a:pt x="124" y="182"/>
                    <a:pt x="124" y="184"/>
                    <a:pt x="124" y="185"/>
                  </a:cubicBezTo>
                  <a:cubicBezTo>
                    <a:pt x="124" y="187"/>
                    <a:pt x="125" y="187"/>
                    <a:pt x="126" y="187"/>
                  </a:cubicBezTo>
                  <a:cubicBezTo>
                    <a:pt x="127" y="187"/>
                    <a:pt x="128" y="187"/>
                    <a:pt x="128" y="185"/>
                  </a:cubicBezTo>
                  <a:cubicBezTo>
                    <a:pt x="128" y="183"/>
                    <a:pt x="128" y="180"/>
                    <a:pt x="128" y="177"/>
                  </a:cubicBezTo>
                  <a:cubicBezTo>
                    <a:pt x="130" y="175"/>
                    <a:pt x="133" y="173"/>
                    <a:pt x="135" y="171"/>
                  </a:cubicBezTo>
                  <a:cubicBezTo>
                    <a:pt x="155" y="147"/>
                    <a:pt x="175" y="124"/>
                    <a:pt x="195" y="100"/>
                  </a:cubicBezTo>
                  <a:cubicBezTo>
                    <a:pt x="197" y="98"/>
                    <a:pt x="199" y="95"/>
                    <a:pt x="199" y="92"/>
                  </a:cubicBezTo>
                  <a:cubicBezTo>
                    <a:pt x="201" y="81"/>
                    <a:pt x="203" y="70"/>
                    <a:pt x="205" y="58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66"/>
                    <a:pt x="190" y="71"/>
                    <a:pt x="189" y="78"/>
                  </a:cubicBezTo>
                  <a:cubicBezTo>
                    <a:pt x="189" y="90"/>
                    <a:pt x="185" y="99"/>
                    <a:pt x="178" y="108"/>
                  </a:cubicBezTo>
                  <a:cubicBezTo>
                    <a:pt x="177" y="108"/>
                    <a:pt x="177" y="109"/>
                    <a:pt x="177" y="110"/>
                  </a:cubicBezTo>
                  <a:cubicBezTo>
                    <a:pt x="176" y="108"/>
                    <a:pt x="176" y="106"/>
                    <a:pt x="175" y="104"/>
                  </a:cubicBezTo>
                  <a:cubicBezTo>
                    <a:pt x="174" y="95"/>
                    <a:pt x="174" y="85"/>
                    <a:pt x="174" y="76"/>
                  </a:cubicBezTo>
                  <a:cubicBezTo>
                    <a:pt x="173" y="58"/>
                    <a:pt x="173" y="40"/>
                    <a:pt x="173" y="22"/>
                  </a:cubicBezTo>
                  <a:cubicBezTo>
                    <a:pt x="173" y="21"/>
                    <a:pt x="171" y="21"/>
                    <a:pt x="171" y="22"/>
                  </a:cubicBezTo>
                  <a:cubicBezTo>
                    <a:pt x="171" y="40"/>
                    <a:pt x="171" y="58"/>
                    <a:pt x="170" y="76"/>
                  </a:cubicBezTo>
                  <a:cubicBezTo>
                    <a:pt x="170" y="89"/>
                    <a:pt x="172" y="101"/>
                    <a:pt x="174" y="113"/>
                  </a:cubicBezTo>
                  <a:cubicBezTo>
                    <a:pt x="170" y="119"/>
                    <a:pt x="165" y="124"/>
                    <a:pt x="161" y="130"/>
                  </a:cubicBezTo>
                  <a:cubicBezTo>
                    <a:pt x="161" y="124"/>
                    <a:pt x="161" y="117"/>
                    <a:pt x="161" y="111"/>
                  </a:cubicBezTo>
                  <a:cubicBezTo>
                    <a:pt x="163" y="98"/>
                    <a:pt x="164" y="86"/>
                    <a:pt x="164" y="73"/>
                  </a:cubicBezTo>
                  <a:cubicBezTo>
                    <a:pt x="164" y="62"/>
                    <a:pt x="164" y="51"/>
                    <a:pt x="163" y="40"/>
                  </a:cubicBezTo>
                  <a:cubicBezTo>
                    <a:pt x="163" y="35"/>
                    <a:pt x="163" y="28"/>
                    <a:pt x="158" y="24"/>
                  </a:cubicBezTo>
                  <a:cubicBezTo>
                    <a:pt x="158" y="23"/>
                    <a:pt x="157" y="24"/>
                    <a:pt x="158" y="24"/>
                  </a:cubicBezTo>
                  <a:cubicBezTo>
                    <a:pt x="162" y="30"/>
                    <a:pt x="161" y="42"/>
                    <a:pt x="161" y="48"/>
                  </a:cubicBezTo>
                  <a:cubicBezTo>
                    <a:pt x="161" y="59"/>
                    <a:pt x="161" y="69"/>
                    <a:pt x="160" y="80"/>
                  </a:cubicBezTo>
                  <a:cubicBezTo>
                    <a:pt x="159" y="90"/>
                    <a:pt x="159" y="101"/>
                    <a:pt x="157" y="111"/>
                  </a:cubicBezTo>
                  <a:cubicBezTo>
                    <a:pt x="157" y="118"/>
                    <a:pt x="157" y="125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1"/>
                    <a:pt x="156" y="131"/>
                    <a:pt x="155" y="132"/>
                  </a:cubicBezTo>
                  <a:cubicBezTo>
                    <a:pt x="155" y="134"/>
                    <a:pt x="155" y="135"/>
                    <a:pt x="155" y="137"/>
                  </a:cubicBezTo>
                  <a:cubicBezTo>
                    <a:pt x="151" y="142"/>
                    <a:pt x="147" y="148"/>
                    <a:pt x="142" y="154"/>
                  </a:cubicBezTo>
                  <a:cubicBezTo>
                    <a:pt x="142" y="154"/>
                    <a:pt x="141" y="155"/>
                    <a:pt x="140" y="155"/>
                  </a:cubicBezTo>
                  <a:cubicBezTo>
                    <a:pt x="140" y="153"/>
                    <a:pt x="140" y="151"/>
                    <a:pt x="140" y="149"/>
                  </a:cubicBezTo>
                  <a:cubicBezTo>
                    <a:pt x="140" y="141"/>
                    <a:pt x="141" y="134"/>
                    <a:pt x="142" y="126"/>
                  </a:cubicBezTo>
                  <a:cubicBezTo>
                    <a:pt x="143" y="113"/>
                    <a:pt x="142" y="100"/>
                    <a:pt x="141" y="87"/>
                  </a:cubicBezTo>
                  <a:cubicBezTo>
                    <a:pt x="140" y="72"/>
                    <a:pt x="140" y="58"/>
                    <a:pt x="138" y="44"/>
                  </a:cubicBezTo>
                  <a:cubicBezTo>
                    <a:pt x="138" y="38"/>
                    <a:pt x="138" y="31"/>
                    <a:pt x="132" y="29"/>
                  </a:cubicBezTo>
                  <a:cubicBezTo>
                    <a:pt x="131" y="28"/>
                    <a:pt x="130" y="31"/>
                    <a:pt x="132" y="31"/>
                  </a:cubicBezTo>
                  <a:cubicBezTo>
                    <a:pt x="138" y="34"/>
                    <a:pt x="136" y="57"/>
                    <a:pt x="136" y="62"/>
                  </a:cubicBezTo>
                  <a:cubicBezTo>
                    <a:pt x="137" y="74"/>
                    <a:pt x="138" y="86"/>
                    <a:pt x="138" y="98"/>
                  </a:cubicBezTo>
                  <a:cubicBezTo>
                    <a:pt x="138" y="110"/>
                    <a:pt x="138" y="122"/>
                    <a:pt x="137" y="134"/>
                  </a:cubicBezTo>
                  <a:cubicBezTo>
                    <a:pt x="135" y="142"/>
                    <a:pt x="137" y="151"/>
                    <a:pt x="136" y="159"/>
                  </a:cubicBezTo>
                  <a:cubicBezTo>
                    <a:pt x="136" y="159"/>
                    <a:pt x="135" y="159"/>
                    <a:pt x="135" y="160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3" y="164"/>
                    <a:pt x="131" y="166"/>
                    <a:pt x="128" y="168"/>
                  </a:cubicBezTo>
                  <a:cubicBezTo>
                    <a:pt x="128" y="138"/>
                    <a:pt x="128" y="108"/>
                    <a:pt x="128" y="78"/>
                  </a:cubicBezTo>
                  <a:cubicBezTo>
                    <a:pt x="128" y="64"/>
                    <a:pt x="127" y="51"/>
                    <a:pt x="125" y="37"/>
                  </a:cubicBezTo>
                  <a:cubicBezTo>
                    <a:pt x="123" y="24"/>
                    <a:pt x="122" y="13"/>
                    <a:pt x="113" y="3"/>
                  </a:cubicBezTo>
                  <a:cubicBezTo>
                    <a:pt x="112" y="2"/>
                    <a:pt x="110" y="4"/>
                    <a:pt x="111" y="5"/>
                  </a:cubicBezTo>
                  <a:cubicBezTo>
                    <a:pt x="121" y="15"/>
                    <a:pt x="121" y="31"/>
                    <a:pt x="123" y="44"/>
                  </a:cubicBezTo>
                  <a:cubicBezTo>
                    <a:pt x="126" y="59"/>
                    <a:pt x="124" y="75"/>
                    <a:pt x="124" y="89"/>
                  </a:cubicBezTo>
                  <a:cubicBezTo>
                    <a:pt x="124" y="117"/>
                    <a:pt x="124" y="144"/>
                    <a:pt x="124" y="172"/>
                  </a:cubicBezTo>
                  <a:cubicBezTo>
                    <a:pt x="121" y="174"/>
                    <a:pt x="119" y="176"/>
                    <a:pt x="116" y="178"/>
                  </a:cubicBezTo>
                  <a:cubicBezTo>
                    <a:pt x="116" y="150"/>
                    <a:pt x="116" y="122"/>
                    <a:pt x="113" y="94"/>
                  </a:cubicBezTo>
                  <a:cubicBezTo>
                    <a:pt x="112" y="79"/>
                    <a:pt x="109" y="64"/>
                    <a:pt x="107" y="49"/>
                  </a:cubicBezTo>
                  <a:cubicBezTo>
                    <a:pt x="105" y="37"/>
                    <a:pt x="105" y="22"/>
                    <a:pt x="99" y="12"/>
                  </a:cubicBezTo>
                  <a:cubicBezTo>
                    <a:pt x="98" y="11"/>
                    <a:pt x="97" y="11"/>
                    <a:pt x="97" y="12"/>
                  </a:cubicBezTo>
                  <a:cubicBezTo>
                    <a:pt x="103" y="24"/>
                    <a:pt x="103" y="40"/>
                    <a:pt x="105" y="53"/>
                  </a:cubicBezTo>
                  <a:cubicBezTo>
                    <a:pt x="107" y="69"/>
                    <a:pt x="109" y="85"/>
                    <a:pt x="110" y="102"/>
                  </a:cubicBezTo>
                  <a:cubicBezTo>
                    <a:pt x="111" y="117"/>
                    <a:pt x="112" y="132"/>
                    <a:pt x="112" y="147"/>
                  </a:cubicBezTo>
                  <a:cubicBezTo>
                    <a:pt x="112" y="154"/>
                    <a:pt x="112" y="160"/>
                    <a:pt x="112" y="167"/>
                  </a:cubicBezTo>
                  <a:cubicBezTo>
                    <a:pt x="110" y="161"/>
                    <a:pt x="108" y="156"/>
                    <a:pt x="106" y="150"/>
                  </a:cubicBezTo>
                  <a:cubicBezTo>
                    <a:pt x="106" y="143"/>
                    <a:pt x="106" y="137"/>
                    <a:pt x="106" y="130"/>
                  </a:cubicBezTo>
                  <a:cubicBezTo>
                    <a:pt x="106" y="111"/>
                    <a:pt x="107" y="92"/>
                    <a:pt x="104" y="74"/>
                  </a:cubicBezTo>
                  <a:cubicBezTo>
                    <a:pt x="102" y="57"/>
                    <a:pt x="101" y="41"/>
                    <a:pt x="98" y="24"/>
                  </a:cubicBezTo>
                  <a:cubicBezTo>
                    <a:pt x="97" y="18"/>
                    <a:pt x="96" y="6"/>
                    <a:pt x="88" y="5"/>
                  </a:cubicBezTo>
                  <a:cubicBezTo>
                    <a:pt x="87" y="5"/>
                    <a:pt x="86" y="7"/>
                    <a:pt x="88" y="7"/>
                  </a:cubicBezTo>
                  <a:cubicBezTo>
                    <a:pt x="96" y="8"/>
                    <a:pt x="98" y="37"/>
                    <a:pt x="98" y="44"/>
                  </a:cubicBezTo>
                  <a:cubicBezTo>
                    <a:pt x="100" y="61"/>
                    <a:pt x="102" y="78"/>
                    <a:pt x="103" y="95"/>
                  </a:cubicBezTo>
                  <a:cubicBezTo>
                    <a:pt x="103" y="110"/>
                    <a:pt x="103" y="125"/>
                    <a:pt x="102" y="140"/>
                  </a:cubicBezTo>
                  <a:cubicBezTo>
                    <a:pt x="101" y="136"/>
                    <a:pt x="100" y="133"/>
                    <a:pt x="98" y="129"/>
                  </a:cubicBezTo>
                  <a:cubicBezTo>
                    <a:pt x="97" y="126"/>
                    <a:pt x="96" y="123"/>
                    <a:pt x="94" y="120"/>
                  </a:cubicBezTo>
                  <a:cubicBezTo>
                    <a:pt x="94" y="111"/>
                    <a:pt x="94" y="102"/>
                    <a:pt x="93" y="92"/>
                  </a:cubicBezTo>
                  <a:cubicBezTo>
                    <a:pt x="90" y="62"/>
                    <a:pt x="88" y="32"/>
                    <a:pt x="83" y="2"/>
                  </a:cubicBezTo>
                  <a:cubicBezTo>
                    <a:pt x="83" y="0"/>
                    <a:pt x="81" y="1"/>
                    <a:pt x="81" y="2"/>
                  </a:cubicBezTo>
                  <a:cubicBezTo>
                    <a:pt x="83" y="20"/>
                    <a:pt x="86" y="38"/>
                    <a:pt x="87" y="57"/>
                  </a:cubicBezTo>
                  <a:cubicBezTo>
                    <a:pt x="88" y="74"/>
                    <a:pt x="91" y="91"/>
                    <a:pt x="91" y="109"/>
                  </a:cubicBezTo>
                  <a:cubicBezTo>
                    <a:pt x="91" y="111"/>
                    <a:pt x="91" y="113"/>
                    <a:pt x="91" y="115"/>
                  </a:cubicBezTo>
                  <a:cubicBezTo>
                    <a:pt x="87" y="110"/>
                    <a:pt x="84" y="106"/>
                    <a:pt x="79" y="103"/>
                  </a:cubicBezTo>
                  <a:cubicBezTo>
                    <a:pt x="78" y="93"/>
                    <a:pt x="78" y="82"/>
                    <a:pt x="76" y="71"/>
                  </a:cubicBezTo>
                  <a:cubicBezTo>
                    <a:pt x="75" y="60"/>
                    <a:pt x="73" y="49"/>
                    <a:pt x="71" y="38"/>
                  </a:cubicBezTo>
                  <a:cubicBezTo>
                    <a:pt x="70" y="32"/>
                    <a:pt x="69" y="24"/>
                    <a:pt x="65" y="19"/>
                  </a:cubicBezTo>
                  <a:cubicBezTo>
                    <a:pt x="64" y="19"/>
                    <a:pt x="63" y="20"/>
                    <a:pt x="63" y="21"/>
                  </a:cubicBezTo>
                  <a:cubicBezTo>
                    <a:pt x="68" y="26"/>
                    <a:pt x="68" y="40"/>
                    <a:pt x="69" y="47"/>
                  </a:cubicBezTo>
                  <a:cubicBezTo>
                    <a:pt x="70" y="57"/>
                    <a:pt x="73" y="67"/>
                    <a:pt x="74" y="77"/>
                  </a:cubicBezTo>
                  <a:cubicBezTo>
                    <a:pt x="75" y="85"/>
                    <a:pt x="75" y="93"/>
                    <a:pt x="75" y="101"/>
                  </a:cubicBezTo>
                  <a:cubicBezTo>
                    <a:pt x="72" y="99"/>
                    <a:pt x="68" y="98"/>
                    <a:pt x="64" y="96"/>
                  </a:cubicBezTo>
                  <a:cubicBezTo>
                    <a:pt x="64" y="96"/>
                    <a:pt x="63" y="96"/>
                    <a:pt x="62" y="96"/>
                  </a:cubicBezTo>
                  <a:cubicBezTo>
                    <a:pt x="61" y="87"/>
                    <a:pt x="63" y="79"/>
                    <a:pt x="61" y="70"/>
                  </a:cubicBezTo>
                  <a:cubicBezTo>
                    <a:pt x="60" y="63"/>
                    <a:pt x="60" y="56"/>
                    <a:pt x="60" y="48"/>
                  </a:cubicBezTo>
                  <a:cubicBezTo>
                    <a:pt x="59" y="40"/>
                    <a:pt x="57" y="33"/>
                    <a:pt x="55" y="26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6" y="42"/>
                    <a:pt x="57" y="58"/>
                    <a:pt x="58" y="73"/>
                  </a:cubicBezTo>
                  <a:cubicBezTo>
                    <a:pt x="59" y="81"/>
                    <a:pt x="58" y="88"/>
                    <a:pt x="59" y="95"/>
                  </a:cubicBezTo>
                  <a:cubicBezTo>
                    <a:pt x="56" y="94"/>
                    <a:pt x="53" y="93"/>
                    <a:pt x="51" y="92"/>
                  </a:cubicBezTo>
                  <a:cubicBezTo>
                    <a:pt x="50" y="86"/>
                    <a:pt x="49" y="80"/>
                    <a:pt x="48" y="74"/>
                  </a:cubicBezTo>
                  <a:cubicBezTo>
                    <a:pt x="47" y="61"/>
                    <a:pt x="44" y="48"/>
                    <a:pt x="41" y="36"/>
                  </a:cubicBezTo>
                  <a:cubicBezTo>
                    <a:pt x="41" y="34"/>
                    <a:pt x="39" y="35"/>
                    <a:pt x="39" y="36"/>
                  </a:cubicBezTo>
                  <a:cubicBezTo>
                    <a:pt x="43" y="52"/>
                    <a:pt x="45" y="68"/>
                    <a:pt x="47" y="84"/>
                  </a:cubicBezTo>
                  <a:cubicBezTo>
                    <a:pt x="47" y="86"/>
                    <a:pt x="47" y="88"/>
                    <a:pt x="47" y="90"/>
                  </a:cubicBezTo>
                  <a:cubicBezTo>
                    <a:pt x="43" y="88"/>
                    <a:pt x="39" y="86"/>
                    <a:pt x="35" y="84"/>
                  </a:cubicBezTo>
                  <a:cubicBezTo>
                    <a:pt x="34" y="76"/>
                    <a:pt x="32" y="67"/>
                    <a:pt x="31" y="59"/>
                  </a:cubicBezTo>
                  <a:cubicBezTo>
                    <a:pt x="29" y="45"/>
                    <a:pt x="25" y="30"/>
                    <a:pt x="25" y="16"/>
                  </a:cubicBezTo>
                  <a:cubicBezTo>
                    <a:pt x="25" y="15"/>
                    <a:pt x="23" y="15"/>
                    <a:pt x="23" y="16"/>
                  </a:cubicBezTo>
                  <a:cubicBezTo>
                    <a:pt x="23" y="29"/>
                    <a:pt x="26" y="42"/>
                    <a:pt x="28" y="54"/>
                  </a:cubicBezTo>
                  <a:cubicBezTo>
                    <a:pt x="29" y="63"/>
                    <a:pt x="30" y="72"/>
                    <a:pt x="31" y="81"/>
                  </a:cubicBezTo>
                  <a:cubicBezTo>
                    <a:pt x="27" y="78"/>
                    <a:pt x="23" y="75"/>
                    <a:pt x="20" y="71"/>
                  </a:cubicBezTo>
                  <a:cubicBezTo>
                    <a:pt x="19" y="64"/>
                    <a:pt x="17" y="58"/>
                    <a:pt x="14" y="51"/>
                  </a:cubicBezTo>
                  <a:cubicBezTo>
                    <a:pt x="12" y="45"/>
                    <a:pt x="10" y="39"/>
                    <a:pt x="7" y="33"/>
                  </a:cubicBezTo>
                  <a:cubicBezTo>
                    <a:pt x="6" y="30"/>
                    <a:pt x="5" y="28"/>
                    <a:pt x="2" y="27"/>
                  </a:cubicBezTo>
                  <a:cubicBezTo>
                    <a:pt x="1" y="27"/>
                    <a:pt x="1" y="28"/>
                    <a:pt x="2" y="29"/>
                  </a:cubicBezTo>
                  <a:cubicBezTo>
                    <a:pt x="5" y="30"/>
                    <a:pt x="6" y="37"/>
                    <a:pt x="7" y="40"/>
                  </a:cubicBezTo>
                  <a:cubicBezTo>
                    <a:pt x="9" y="47"/>
                    <a:pt x="12" y="53"/>
                    <a:pt x="14" y="59"/>
                  </a:cubicBezTo>
                  <a:cubicBezTo>
                    <a:pt x="14" y="62"/>
                    <a:pt x="15" y="64"/>
                    <a:pt x="15" y="66"/>
                  </a:cubicBezTo>
                  <a:cubicBezTo>
                    <a:pt x="13" y="63"/>
                    <a:pt x="12" y="62"/>
                    <a:pt x="10" y="58"/>
                  </a:cubicBez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8737" y="-669926"/>
              <a:ext cx="520700" cy="255588"/>
            </a:xfrm>
            <a:custGeom>
              <a:avLst/>
              <a:gdLst>
                <a:gd name="T0" fmla="*/ 29 w 139"/>
                <a:gd name="T1" fmla="*/ 64 h 68"/>
                <a:gd name="T2" fmla="*/ 72 w 139"/>
                <a:gd name="T3" fmla="*/ 49 h 68"/>
                <a:gd name="T4" fmla="*/ 85 w 139"/>
                <a:gd name="T5" fmla="*/ 33 h 68"/>
                <a:gd name="T6" fmla="*/ 107 w 139"/>
                <a:gd name="T7" fmla="*/ 19 h 68"/>
                <a:gd name="T8" fmla="*/ 139 w 139"/>
                <a:gd name="T9" fmla="*/ 6 h 68"/>
                <a:gd name="T10" fmla="*/ 122 w 139"/>
                <a:gd name="T11" fmla="*/ 3 h 68"/>
                <a:gd name="T12" fmla="*/ 67 w 139"/>
                <a:gd name="T13" fmla="*/ 36 h 68"/>
                <a:gd name="T14" fmla="*/ 57 w 139"/>
                <a:gd name="T15" fmla="*/ 46 h 68"/>
                <a:gd name="T16" fmla="*/ 32 w 139"/>
                <a:gd name="T17" fmla="*/ 57 h 68"/>
                <a:gd name="T18" fmla="*/ 0 w 139"/>
                <a:gd name="T19" fmla="*/ 61 h 68"/>
                <a:gd name="T20" fmla="*/ 0 w 139"/>
                <a:gd name="T21" fmla="*/ 68 h 68"/>
                <a:gd name="T22" fmla="*/ 29 w 139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68">
                  <a:moveTo>
                    <a:pt x="29" y="64"/>
                  </a:moveTo>
                  <a:cubicBezTo>
                    <a:pt x="46" y="67"/>
                    <a:pt x="60" y="61"/>
                    <a:pt x="72" y="49"/>
                  </a:cubicBezTo>
                  <a:cubicBezTo>
                    <a:pt x="77" y="44"/>
                    <a:pt x="81" y="38"/>
                    <a:pt x="85" y="33"/>
                  </a:cubicBezTo>
                  <a:cubicBezTo>
                    <a:pt x="91" y="26"/>
                    <a:pt x="98" y="22"/>
                    <a:pt x="107" y="19"/>
                  </a:cubicBezTo>
                  <a:cubicBezTo>
                    <a:pt x="117" y="16"/>
                    <a:pt x="128" y="11"/>
                    <a:pt x="139" y="6"/>
                  </a:cubicBezTo>
                  <a:cubicBezTo>
                    <a:pt x="133" y="0"/>
                    <a:pt x="127" y="2"/>
                    <a:pt x="122" y="3"/>
                  </a:cubicBezTo>
                  <a:cubicBezTo>
                    <a:pt x="100" y="7"/>
                    <a:pt x="79" y="15"/>
                    <a:pt x="67" y="36"/>
                  </a:cubicBezTo>
                  <a:cubicBezTo>
                    <a:pt x="65" y="40"/>
                    <a:pt x="61" y="44"/>
                    <a:pt x="57" y="46"/>
                  </a:cubicBezTo>
                  <a:cubicBezTo>
                    <a:pt x="49" y="51"/>
                    <a:pt x="41" y="55"/>
                    <a:pt x="32" y="57"/>
                  </a:cubicBezTo>
                  <a:cubicBezTo>
                    <a:pt x="21" y="60"/>
                    <a:pt x="12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64"/>
                    <a:pt x="19" y="63"/>
                    <a:pt x="2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8737" y="-1019176"/>
              <a:ext cx="360363" cy="206375"/>
            </a:xfrm>
            <a:custGeom>
              <a:avLst/>
              <a:gdLst>
                <a:gd name="T0" fmla="*/ 80 w 96"/>
                <a:gd name="T1" fmla="*/ 28 h 55"/>
                <a:gd name="T2" fmla="*/ 93 w 96"/>
                <a:gd name="T3" fmla="*/ 0 h 55"/>
                <a:gd name="T4" fmla="*/ 70 w 96"/>
                <a:gd name="T5" fmla="*/ 22 h 55"/>
                <a:gd name="T6" fmla="*/ 52 w 96"/>
                <a:gd name="T7" fmla="*/ 31 h 55"/>
                <a:gd name="T8" fmla="*/ 0 w 96"/>
                <a:gd name="T9" fmla="*/ 47 h 55"/>
                <a:gd name="T10" fmla="*/ 0 w 96"/>
                <a:gd name="T11" fmla="*/ 55 h 55"/>
                <a:gd name="T12" fmla="*/ 32 w 96"/>
                <a:gd name="T13" fmla="*/ 50 h 55"/>
                <a:gd name="T14" fmla="*/ 80 w 96"/>
                <a:gd name="T15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55">
                  <a:moveTo>
                    <a:pt x="80" y="28"/>
                  </a:moveTo>
                  <a:cubicBezTo>
                    <a:pt x="89" y="21"/>
                    <a:pt x="96" y="12"/>
                    <a:pt x="93" y="0"/>
                  </a:cubicBezTo>
                  <a:cubicBezTo>
                    <a:pt x="85" y="7"/>
                    <a:pt x="78" y="15"/>
                    <a:pt x="70" y="22"/>
                  </a:cubicBezTo>
                  <a:cubicBezTo>
                    <a:pt x="64" y="26"/>
                    <a:pt x="58" y="29"/>
                    <a:pt x="52" y="31"/>
                  </a:cubicBezTo>
                  <a:cubicBezTo>
                    <a:pt x="35" y="37"/>
                    <a:pt x="16" y="42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53"/>
                    <a:pt x="21" y="51"/>
                    <a:pt x="32" y="50"/>
                  </a:cubicBezTo>
                  <a:cubicBezTo>
                    <a:pt x="50" y="46"/>
                    <a:pt x="65" y="39"/>
                    <a:pt x="80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58737" y="-788988"/>
              <a:ext cx="341313" cy="152400"/>
            </a:xfrm>
            <a:custGeom>
              <a:avLst/>
              <a:gdLst>
                <a:gd name="T0" fmla="*/ 91 w 91"/>
                <a:gd name="T1" fmla="*/ 0 h 41"/>
                <a:gd name="T2" fmla="*/ 85 w 91"/>
                <a:gd name="T3" fmla="*/ 1 h 41"/>
                <a:gd name="T4" fmla="*/ 74 w 91"/>
                <a:gd name="T5" fmla="*/ 13 h 41"/>
                <a:gd name="T6" fmla="*/ 40 w 91"/>
                <a:gd name="T7" fmla="*/ 30 h 41"/>
                <a:gd name="T8" fmla="*/ 9 w 91"/>
                <a:gd name="T9" fmla="*/ 34 h 41"/>
                <a:gd name="T10" fmla="*/ 0 w 91"/>
                <a:gd name="T11" fmla="*/ 35 h 41"/>
                <a:gd name="T12" fmla="*/ 0 w 91"/>
                <a:gd name="T13" fmla="*/ 41 h 41"/>
                <a:gd name="T14" fmla="*/ 45 w 91"/>
                <a:gd name="T15" fmla="*/ 37 h 41"/>
                <a:gd name="T16" fmla="*/ 91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0"/>
                  </a:moveTo>
                  <a:cubicBezTo>
                    <a:pt x="88" y="1"/>
                    <a:pt x="86" y="0"/>
                    <a:pt x="85" y="1"/>
                  </a:cubicBezTo>
                  <a:cubicBezTo>
                    <a:pt x="81" y="5"/>
                    <a:pt x="77" y="8"/>
                    <a:pt x="74" y="13"/>
                  </a:cubicBezTo>
                  <a:cubicBezTo>
                    <a:pt x="66" y="24"/>
                    <a:pt x="55" y="30"/>
                    <a:pt x="40" y="30"/>
                  </a:cubicBezTo>
                  <a:cubicBezTo>
                    <a:pt x="30" y="30"/>
                    <a:pt x="19" y="33"/>
                    <a:pt x="9" y="34"/>
                  </a:cubicBezTo>
                  <a:cubicBezTo>
                    <a:pt x="6" y="35"/>
                    <a:pt x="4" y="35"/>
                    <a:pt x="0" y="3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6" y="39"/>
                    <a:pt x="30" y="38"/>
                    <a:pt x="45" y="37"/>
                  </a:cubicBezTo>
                  <a:cubicBezTo>
                    <a:pt x="64" y="37"/>
                    <a:pt x="85" y="21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8737" y="-1176338"/>
              <a:ext cx="228600" cy="82550"/>
            </a:xfrm>
            <a:custGeom>
              <a:avLst/>
              <a:gdLst>
                <a:gd name="T0" fmla="*/ 46 w 61"/>
                <a:gd name="T1" fmla="*/ 14 h 22"/>
                <a:gd name="T2" fmla="*/ 61 w 61"/>
                <a:gd name="T3" fmla="*/ 0 h 22"/>
                <a:gd name="T4" fmla="*/ 0 w 61"/>
                <a:gd name="T5" fmla="*/ 16 h 22"/>
                <a:gd name="T6" fmla="*/ 0 w 61"/>
                <a:gd name="T7" fmla="*/ 22 h 22"/>
                <a:gd name="T8" fmla="*/ 11 w 61"/>
                <a:gd name="T9" fmla="*/ 19 h 22"/>
                <a:gd name="T10" fmla="*/ 46 w 6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">
                  <a:moveTo>
                    <a:pt x="46" y="14"/>
                  </a:moveTo>
                  <a:cubicBezTo>
                    <a:pt x="56" y="12"/>
                    <a:pt x="60" y="9"/>
                    <a:pt x="61" y="0"/>
                  </a:cubicBezTo>
                  <a:cubicBezTo>
                    <a:pt x="41" y="5"/>
                    <a:pt x="20" y="11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1"/>
                    <a:pt x="7" y="19"/>
                    <a:pt x="11" y="19"/>
                  </a:cubicBezTo>
                  <a:cubicBezTo>
                    <a:pt x="23" y="17"/>
                    <a:pt x="34" y="16"/>
                    <a:pt x="4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8737" y="-1385888"/>
              <a:ext cx="165100" cy="96838"/>
            </a:xfrm>
            <a:custGeom>
              <a:avLst/>
              <a:gdLst>
                <a:gd name="T0" fmla="*/ 44 w 44"/>
                <a:gd name="T1" fmla="*/ 0 h 26"/>
                <a:gd name="T2" fmla="*/ 0 w 44"/>
                <a:gd name="T3" fmla="*/ 15 h 26"/>
                <a:gd name="T4" fmla="*/ 0 w 44"/>
                <a:gd name="T5" fmla="*/ 26 h 26"/>
                <a:gd name="T6" fmla="*/ 44 w 4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6">
                  <a:moveTo>
                    <a:pt x="44" y="0"/>
                  </a:moveTo>
                  <a:cubicBezTo>
                    <a:pt x="28" y="2"/>
                    <a:pt x="16" y="11"/>
                    <a:pt x="0" y="1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8" y="16"/>
                    <a:pt x="39" y="1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636587" y="5200650"/>
              <a:ext cx="5243513" cy="2489200"/>
            </a:xfrm>
            <a:custGeom>
              <a:avLst/>
              <a:gdLst>
                <a:gd name="T0" fmla="*/ 814 w 1397"/>
                <a:gd name="T1" fmla="*/ 201 h 663"/>
                <a:gd name="T2" fmla="*/ 62 w 1397"/>
                <a:gd name="T3" fmla="*/ 651 h 663"/>
                <a:gd name="T4" fmla="*/ 180 w 1397"/>
                <a:gd name="T5" fmla="*/ 629 h 663"/>
                <a:gd name="T6" fmla="*/ 287 w 1397"/>
                <a:gd name="T7" fmla="*/ 582 h 663"/>
                <a:gd name="T8" fmla="*/ 1001 w 1397"/>
                <a:gd name="T9" fmla="*/ 286 h 663"/>
                <a:gd name="T10" fmla="*/ 1276 w 1397"/>
                <a:gd name="T11" fmla="*/ 192 h 663"/>
                <a:gd name="T12" fmla="*/ 1061 w 1397"/>
                <a:gd name="T13" fmla="*/ 206 h 663"/>
                <a:gd name="T14" fmla="*/ 1033 w 1397"/>
                <a:gd name="T15" fmla="*/ 197 h 663"/>
                <a:gd name="T16" fmla="*/ 1008 w 1397"/>
                <a:gd name="T17" fmla="*/ 215 h 663"/>
                <a:gd name="T18" fmla="*/ 975 w 1397"/>
                <a:gd name="T19" fmla="*/ 196 h 663"/>
                <a:gd name="T20" fmla="*/ 1106 w 1397"/>
                <a:gd name="T21" fmla="*/ 162 h 663"/>
                <a:gd name="T22" fmla="*/ 1201 w 1397"/>
                <a:gd name="T23" fmla="*/ 171 h 663"/>
                <a:gd name="T24" fmla="*/ 1163 w 1397"/>
                <a:gd name="T25" fmla="*/ 171 h 663"/>
                <a:gd name="T26" fmla="*/ 1108 w 1397"/>
                <a:gd name="T27" fmla="*/ 180 h 663"/>
                <a:gd name="T28" fmla="*/ 1115 w 1397"/>
                <a:gd name="T29" fmla="*/ 200 h 663"/>
                <a:gd name="T30" fmla="*/ 1128 w 1397"/>
                <a:gd name="T31" fmla="*/ 154 h 663"/>
                <a:gd name="T32" fmla="*/ 1082 w 1397"/>
                <a:gd name="T33" fmla="*/ 196 h 663"/>
                <a:gd name="T34" fmla="*/ 1048 w 1397"/>
                <a:gd name="T35" fmla="*/ 241 h 663"/>
                <a:gd name="T36" fmla="*/ 1030 w 1397"/>
                <a:gd name="T37" fmla="*/ 200 h 663"/>
                <a:gd name="T38" fmla="*/ 1048 w 1397"/>
                <a:gd name="T39" fmla="*/ 209 h 663"/>
                <a:gd name="T40" fmla="*/ 935 w 1397"/>
                <a:gd name="T41" fmla="*/ 212 h 663"/>
                <a:gd name="T42" fmla="*/ 869 w 1397"/>
                <a:gd name="T43" fmla="*/ 199 h 663"/>
                <a:gd name="T44" fmla="*/ 362 w 1397"/>
                <a:gd name="T45" fmla="*/ 503 h 663"/>
                <a:gd name="T46" fmla="*/ 447 w 1397"/>
                <a:gd name="T47" fmla="*/ 495 h 663"/>
                <a:gd name="T48" fmla="*/ 466 w 1397"/>
                <a:gd name="T49" fmla="*/ 488 h 663"/>
                <a:gd name="T50" fmla="*/ 404 w 1397"/>
                <a:gd name="T51" fmla="*/ 519 h 663"/>
                <a:gd name="T52" fmla="*/ 339 w 1397"/>
                <a:gd name="T53" fmla="*/ 543 h 663"/>
                <a:gd name="T54" fmla="*/ 493 w 1397"/>
                <a:gd name="T55" fmla="*/ 484 h 663"/>
                <a:gd name="T56" fmla="*/ 514 w 1397"/>
                <a:gd name="T57" fmla="*/ 460 h 663"/>
                <a:gd name="T58" fmla="*/ 537 w 1397"/>
                <a:gd name="T59" fmla="*/ 470 h 663"/>
                <a:gd name="T60" fmla="*/ 723 w 1397"/>
                <a:gd name="T61" fmla="*/ 400 h 663"/>
                <a:gd name="T62" fmla="*/ 801 w 1397"/>
                <a:gd name="T63" fmla="*/ 298 h 663"/>
                <a:gd name="T64" fmla="*/ 730 w 1397"/>
                <a:gd name="T65" fmla="*/ 390 h 663"/>
                <a:gd name="T66" fmla="*/ 700 w 1397"/>
                <a:gd name="T67" fmla="*/ 389 h 663"/>
                <a:gd name="T68" fmla="*/ 671 w 1397"/>
                <a:gd name="T69" fmla="*/ 401 h 663"/>
                <a:gd name="T70" fmla="*/ 635 w 1397"/>
                <a:gd name="T71" fmla="*/ 407 h 663"/>
                <a:gd name="T72" fmla="*/ 625 w 1397"/>
                <a:gd name="T73" fmla="*/ 362 h 663"/>
                <a:gd name="T74" fmla="*/ 570 w 1397"/>
                <a:gd name="T75" fmla="*/ 419 h 663"/>
                <a:gd name="T76" fmla="*/ 516 w 1397"/>
                <a:gd name="T77" fmla="*/ 419 h 663"/>
                <a:gd name="T78" fmla="*/ 447 w 1397"/>
                <a:gd name="T79" fmla="*/ 465 h 663"/>
                <a:gd name="T80" fmla="*/ 407 w 1397"/>
                <a:gd name="T81" fmla="*/ 490 h 663"/>
                <a:gd name="T82" fmla="*/ 327 w 1397"/>
                <a:gd name="T83" fmla="*/ 506 h 663"/>
                <a:gd name="T84" fmla="*/ 273 w 1397"/>
                <a:gd name="T85" fmla="*/ 535 h 663"/>
                <a:gd name="T86" fmla="*/ 233 w 1397"/>
                <a:gd name="T87" fmla="*/ 512 h 663"/>
                <a:gd name="T88" fmla="*/ 171 w 1397"/>
                <a:gd name="T89" fmla="*/ 595 h 663"/>
                <a:gd name="T90" fmla="*/ 139 w 1397"/>
                <a:gd name="T91" fmla="*/ 578 h 663"/>
                <a:gd name="T92" fmla="*/ 91 w 1397"/>
                <a:gd name="T93" fmla="*/ 618 h 663"/>
                <a:gd name="T94" fmla="*/ 67 w 1397"/>
                <a:gd name="T95" fmla="*/ 609 h 663"/>
                <a:gd name="T96" fmla="*/ 868 w 1397"/>
                <a:gd name="T97" fmla="*/ 255 h 663"/>
                <a:gd name="T98" fmla="*/ 843 w 1397"/>
                <a:gd name="T99" fmla="*/ 274 h 663"/>
                <a:gd name="T100" fmla="*/ 913 w 1397"/>
                <a:gd name="T101" fmla="*/ 273 h 663"/>
                <a:gd name="T102" fmla="*/ 925 w 1397"/>
                <a:gd name="T103" fmla="*/ 296 h 663"/>
                <a:gd name="T104" fmla="*/ 966 w 1397"/>
                <a:gd name="T105" fmla="*/ 260 h 663"/>
                <a:gd name="T106" fmla="*/ 987 w 1397"/>
                <a:gd name="T107" fmla="*/ 268 h 663"/>
                <a:gd name="T108" fmla="*/ 1090 w 1397"/>
                <a:gd name="T109" fmla="*/ 212 h 663"/>
                <a:gd name="T110" fmla="*/ 1309 w 1397"/>
                <a:gd name="T111" fmla="*/ 128 h 663"/>
                <a:gd name="T112" fmla="*/ 1272 w 1397"/>
                <a:gd name="T113" fmla="*/ 119 h 663"/>
                <a:gd name="T114" fmla="*/ 1215 w 1397"/>
                <a:gd name="T115" fmla="*/ 200 h 663"/>
                <a:gd name="T116" fmla="*/ 1233 w 1397"/>
                <a:gd name="T117" fmla="*/ 100 h 663"/>
                <a:gd name="T118" fmla="*/ 1193 w 1397"/>
                <a:gd name="T119" fmla="*/ 136 h 663"/>
                <a:gd name="T120" fmla="*/ 1115 w 1397"/>
                <a:gd name="T121" fmla="*/ 128 h 663"/>
                <a:gd name="T122" fmla="*/ 1305 w 1397"/>
                <a:gd name="T123" fmla="*/ 40 h 663"/>
                <a:gd name="T124" fmla="*/ 1339 w 1397"/>
                <a:gd name="T125" fmla="*/ 72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7" h="663">
                  <a:moveTo>
                    <a:pt x="1387" y="1"/>
                  </a:moveTo>
                  <a:cubicBezTo>
                    <a:pt x="1384" y="2"/>
                    <a:pt x="1380" y="4"/>
                    <a:pt x="1377" y="5"/>
                  </a:cubicBezTo>
                  <a:cubicBezTo>
                    <a:pt x="1355" y="15"/>
                    <a:pt x="1331" y="24"/>
                    <a:pt x="1306" y="24"/>
                  </a:cubicBezTo>
                  <a:cubicBezTo>
                    <a:pt x="1278" y="25"/>
                    <a:pt x="1249" y="23"/>
                    <a:pt x="1220" y="21"/>
                  </a:cubicBezTo>
                  <a:cubicBezTo>
                    <a:pt x="1210" y="21"/>
                    <a:pt x="1200" y="17"/>
                    <a:pt x="1190" y="16"/>
                  </a:cubicBezTo>
                  <a:cubicBezTo>
                    <a:pt x="1134" y="8"/>
                    <a:pt x="1070" y="43"/>
                    <a:pt x="1053" y="101"/>
                  </a:cubicBezTo>
                  <a:cubicBezTo>
                    <a:pt x="1052" y="104"/>
                    <a:pt x="1051" y="106"/>
                    <a:pt x="1051" y="107"/>
                  </a:cubicBezTo>
                  <a:cubicBezTo>
                    <a:pt x="1042" y="111"/>
                    <a:pt x="1034" y="113"/>
                    <a:pt x="1027" y="117"/>
                  </a:cubicBezTo>
                  <a:cubicBezTo>
                    <a:pt x="1016" y="122"/>
                    <a:pt x="1005" y="128"/>
                    <a:pt x="993" y="133"/>
                  </a:cubicBezTo>
                  <a:cubicBezTo>
                    <a:pt x="969" y="143"/>
                    <a:pt x="944" y="154"/>
                    <a:pt x="920" y="165"/>
                  </a:cubicBezTo>
                  <a:cubicBezTo>
                    <a:pt x="917" y="166"/>
                    <a:pt x="914" y="167"/>
                    <a:pt x="911" y="166"/>
                  </a:cubicBezTo>
                  <a:cubicBezTo>
                    <a:pt x="904" y="166"/>
                    <a:pt x="897" y="164"/>
                    <a:pt x="890" y="163"/>
                  </a:cubicBezTo>
                  <a:cubicBezTo>
                    <a:pt x="887" y="163"/>
                    <a:pt x="884" y="163"/>
                    <a:pt x="881" y="164"/>
                  </a:cubicBezTo>
                  <a:cubicBezTo>
                    <a:pt x="874" y="168"/>
                    <a:pt x="867" y="171"/>
                    <a:pt x="859" y="175"/>
                  </a:cubicBezTo>
                  <a:cubicBezTo>
                    <a:pt x="852" y="179"/>
                    <a:pt x="844" y="182"/>
                    <a:pt x="838" y="188"/>
                  </a:cubicBezTo>
                  <a:cubicBezTo>
                    <a:pt x="831" y="195"/>
                    <a:pt x="823" y="198"/>
                    <a:pt x="814" y="201"/>
                  </a:cubicBezTo>
                  <a:cubicBezTo>
                    <a:pt x="789" y="210"/>
                    <a:pt x="762" y="217"/>
                    <a:pt x="738" y="228"/>
                  </a:cubicBezTo>
                  <a:cubicBezTo>
                    <a:pt x="696" y="247"/>
                    <a:pt x="653" y="265"/>
                    <a:pt x="613" y="288"/>
                  </a:cubicBezTo>
                  <a:cubicBezTo>
                    <a:pt x="590" y="301"/>
                    <a:pt x="566" y="314"/>
                    <a:pt x="541" y="323"/>
                  </a:cubicBezTo>
                  <a:cubicBezTo>
                    <a:pt x="507" y="336"/>
                    <a:pt x="473" y="351"/>
                    <a:pt x="439" y="366"/>
                  </a:cubicBezTo>
                  <a:cubicBezTo>
                    <a:pt x="404" y="382"/>
                    <a:pt x="369" y="400"/>
                    <a:pt x="334" y="416"/>
                  </a:cubicBezTo>
                  <a:cubicBezTo>
                    <a:pt x="285" y="438"/>
                    <a:pt x="238" y="461"/>
                    <a:pt x="193" y="490"/>
                  </a:cubicBezTo>
                  <a:cubicBezTo>
                    <a:pt x="170" y="505"/>
                    <a:pt x="148" y="522"/>
                    <a:pt x="125" y="538"/>
                  </a:cubicBezTo>
                  <a:cubicBezTo>
                    <a:pt x="101" y="555"/>
                    <a:pt x="75" y="571"/>
                    <a:pt x="54" y="592"/>
                  </a:cubicBezTo>
                  <a:cubicBezTo>
                    <a:pt x="38" y="608"/>
                    <a:pt x="23" y="624"/>
                    <a:pt x="7" y="640"/>
                  </a:cubicBezTo>
                  <a:cubicBezTo>
                    <a:pt x="4" y="643"/>
                    <a:pt x="0" y="646"/>
                    <a:pt x="2" y="649"/>
                  </a:cubicBezTo>
                  <a:cubicBezTo>
                    <a:pt x="5" y="653"/>
                    <a:pt x="9" y="655"/>
                    <a:pt x="13" y="656"/>
                  </a:cubicBezTo>
                  <a:cubicBezTo>
                    <a:pt x="16" y="656"/>
                    <a:pt x="19" y="656"/>
                    <a:pt x="22" y="657"/>
                  </a:cubicBezTo>
                  <a:cubicBezTo>
                    <a:pt x="20" y="658"/>
                    <a:pt x="18" y="660"/>
                    <a:pt x="16" y="661"/>
                  </a:cubicBezTo>
                  <a:cubicBezTo>
                    <a:pt x="15" y="662"/>
                    <a:pt x="16" y="663"/>
                    <a:pt x="16" y="663"/>
                  </a:cubicBezTo>
                  <a:cubicBezTo>
                    <a:pt x="19" y="661"/>
                    <a:pt x="22" y="659"/>
                    <a:pt x="25" y="657"/>
                  </a:cubicBezTo>
                  <a:cubicBezTo>
                    <a:pt x="37" y="657"/>
                    <a:pt x="50" y="655"/>
                    <a:pt x="62" y="651"/>
                  </a:cubicBezTo>
                  <a:cubicBezTo>
                    <a:pt x="64" y="651"/>
                    <a:pt x="66" y="650"/>
                    <a:pt x="67" y="650"/>
                  </a:cubicBezTo>
                  <a:cubicBezTo>
                    <a:pt x="66" y="651"/>
                    <a:pt x="65" y="652"/>
                    <a:pt x="63" y="653"/>
                  </a:cubicBezTo>
                  <a:cubicBezTo>
                    <a:pt x="63" y="654"/>
                    <a:pt x="64" y="655"/>
                    <a:pt x="64" y="655"/>
                  </a:cubicBezTo>
                  <a:cubicBezTo>
                    <a:pt x="68" y="654"/>
                    <a:pt x="70" y="651"/>
                    <a:pt x="72" y="648"/>
                  </a:cubicBezTo>
                  <a:cubicBezTo>
                    <a:pt x="99" y="640"/>
                    <a:pt x="127" y="631"/>
                    <a:pt x="154" y="623"/>
                  </a:cubicBezTo>
                  <a:cubicBezTo>
                    <a:pt x="151" y="629"/>
                    <a:pt x="146" y="638"/>
                    <a:pt x="144" y="637"/>
                  </a:cubicBezTo>
                  <a:cubicBezTo>
                    <a:pt x="143" y="637"/>
                    <a:pt x="143" y="638"/>
                    <a:pt x="143" y="639"/>
                  </a:cubicBezTo>
                  <a:cubicBezTo>
                    <a:pt x="144" y="639"/>
                    <a:pt x="144" y="640"/>
                    <a:pt x="145" y="640"/>
                  </a:cubicBezTo>
                  <a:cubicBezTo>
                    <a:pt x="146" y="641"/>
                    <a:pt x="147" y="641"/>
                    <a:pt x="147" y="640"/>
                  </a:cubicBezTo>
                  <a:cubicBezTo>
                    <a:pt x="152" y="635"/>
                    <a:pt x="155" y="628"/>
                    <a:pt x="158" y="621"/>
                  </a:cubicBezTo>
                  <a:cubicBezTo>
                    <a:pt x="169" y="618"/>
                    <a:pt x="180" y="614"/>
                    <a:pt x="191" y="611"/>
                  </a:cubicBezTo>
                  <a:cubicBezTo>
                    <a:pt x="192" y="611"/>
                    <a:pt x="194" y="610"/>
                    <a:pt x="195" y="610"/>
                  </a:cubicBezTo>
                  <a:cubicBezTo>
                    <a:pt x="191" y="615"/>
                    <a:pt x="188" y="621"/>
                    <a:pt x="183" y="626"/>
                  </a:cubicBezTo>
                  <a:cubicBezTo>
                    <a:pt x="183" y="622"/>
                    <a:pt x="183" y="619"/>
                    <a:pt x="183" y="616"/>
                  </a:cubicBezTo>
                  <a:cubicBezTo>
                    <a:pt x="182" y="615"/>
                    <a:pt x="181" y="615"/>
                    <a:pt x="181" y="616"/>
                  </a:cubicBezTo>
                  <a:cubicBezTo>
                    <a:pt x="181" y="620"/>
                    <a:pt x="181" y="625"/>
                    <a:pt x="180" y="629"/>
                  </a:cubicBezTo>
                  <a:cubicBezTo>
                    <a:pt x="180" y="630"/>
                    <a:pt x="181" y="632"/>
                    <a:pt x="183" y="631"/>
                  </a:cubicBezTo>
                  <a:cubicBezTo>
                    <a:pt x="190" y="625"/>
                    <a:pt x="194" y="616"/>
                    <a:pt x="200" y="608"/>
                  </a:cubicBezTo>
                  <a:cubicBezTo>
                    <a:pt x="211" y="605"/>
                    <a:pt x="222" y="602"/>
                    <a:pt x="233" y="598"/>
                  </a:cubicBezTo>
                  <a:cubicBezTo>
                    <a:pt x="233" y="599"/>
                    <a:pt x="233" y="599"/>
                    <a:pt x="233" y="600"/>
                  </a:cubicBezTo>
                  <a:cubicBezTo>
                    <a:pt x="233" y="601"/>
                    <a:pt x="234" y="602"/>
                    <a:pt x="235" y="601"/>
                  </a:cubicBezTo>
                  <a:cubicBezTo>
                    <a:pt x="237" y="600"/>
                    <a:pt x="239" y="598"/>
                    <a:pt x="240" y="596"/>
                  </a:cubicBezTo>
                  <a:cubicBezTo>
                    <a:pt x="246" y="595"/>
                    <a:pt x="251" y="593"/>
                    <a:pt x="256" y="591"/>
                  </a:cubicBezTo>
                  <a:cubicBezTo>
                    <a:pt x="256" y="593"/>
                    <a:pt x="258" y="593"/>
                    <a:pt x="259" y="592"/>
                  </a:cubicBezTo>
                  <a:cubicBezTo>
                    <a:pt x="260" y="592"/>
                    <a:pt x="261" y="591"/>
                    <a:pt x="262" y="590"/>
                  </a:cubicBezTo>
                  <a:cubicBezTo>
                    <a:pt x="268" y="588"/>
                    <a:pt x="274" y="586"/>
                    <a:pt x="280" y="584"/>
                  </a:cubicBezTo>
                  <a:cubicBezTo>
                    <a:pt x="279" y="585"/>
                    <a:pt x="278" y="587"/>
                    <a:pt x="277" y="588"/>
                  </a:cubicBezTo>
                  <a:cubicBezTo>
                    <a:pt x="277" y="588"/>
                    <a:pt x="277" y="588"/>
                    <a:pt x="277" y="588"/>
                  </a:cubicBezTo>
                  <a:cubicBezTo>
                    <a:pt x="277" y="587"/>
                    <a:pt x="275" y="587"/>
                    <a:pt x="275" y="588"/>
                  </a:cubicBezTo>
                  <a:cubicBezTo>
                    <a:pt x="274" y="593"/>
                    <a:pt x="274" y="593"/>
                    <a:pt x="274" y="593"/>
                  </a:cubicBezTo>
                  <a:cubicBezTo>
                    <a:pt x="273" y="594"/>
                    <a:pt x="275" y="595"/>
                    <a:pt x="276" y="594"/>
                  </a:cubicBezTo>
                  <a:cubicBezTo>
                    <a:pt x="280" y="590"/>
                    <a:pt x="283" y="586"/>
                    <a:pt x="287" y="582"/>
                  </a:cubicBezTo>
                  <a:cubicBezTo>
                    <a:pt x="290" y="580"/>
                    <a:pt x="294" y="579"/>
                    <a:pt x="298" y="578"/>
                  </a:cubicBezTo>
                  <a:cubicBezTo>
                    <a:pt x="366" y="552"/>
                    <a:pt x="437" y="533"/>
                    <a:pt x="504" y="504"/>
                  </a:cubicBezTo>
                  <a:cubicBezTo>
                    <a:pt x="540" y="488"/>
                    <a:pt x="578" y="476"/>
                    <a:pt x="615" y="463"/>
                  </a:cubicBezTo>
                  <a:cubicBezTo>
                    <a:pt x="678" y="441"/>
                    <a:pt x="740" y="417"/>
                    <a:pt x="801" y="388"/>
                  </a:cubicBezTo>
                  <a:cubicBezTo>
                    <a:pt x="816" y="382"/>
                    <a:pt x="830" y="374"/>
                    <a:pt x="844" y="366"/>
                  </a:cubicBezTo>
                  <a:cubicBezTo>
                    <a:pt x="844" y="367"/>
                    <a:pt x="844" y="367"/>
                    <a:pt x="844" y="367"/>
                  </a:cubicBezTo>
                  <a:cubicBezTo>
                    <a:pt x="847" y="366"/>
                    <a:pt x="850" y="364"/>
                    <a:pt x="853" y="362"/>
                  </a:cubicBezTo>
                  <a:cubicBezTo>
                    <a:pt x="873" y="350"/>
                    <a:pt x="895" y="340"/>
                    <a:pt x="918" y="334"/>
                  </a:cubicBezTo>
                  <a:cubicBezTo>
                    <a:pt x="920" y="333"/>
                    <a:pt x="922" y="332"/>
                    <a:pt x="924" y="331"/>
                  </a:cubicBezTo>
                  <a:cubicBezTo>
                    <a:pt x="932" y="326"/>
                    <a:pt x="939" y="323"/>
                    <a:pt x="949" y="328"/>
                  </a:cubicBezTo>
                  <a:cubicBezTo>
                    <a:pt x="955" y="331"/>
                    <a:pt x="961" y="327"/>
                    <a:pt x="962" y="320"/>
                  </a:cubicBezTo>
                  <a:cubicBezTo>
                    <a:pt x="963" y="318"/>
                    <a:pt x="962" y="315"/>
                    <a:pt x="962" y="312"/>
                  </a:cubicBezTo>
                  <a:cubicBezTo>
                    <a:pt x="963" y="304"/>
                    <a:pt x="966" y="299"/>
                    <a:pt x="974" y="295"/>
                  </a:cubicBezTo>
                  <a:cubicBezTo>
                    <a:pt x="982" y="292"/>
                    <a:pt x="990" y="288"/>
                    <a:pt x="999" y="284"/>
                  </a:cubicBezTo>
                  <a:cubicBezTo>
                    <a:pt x="999" y="284"/>
                    <a:pt x="998" y="285"/>
                    <a:pt x="998" y="285"/>
                  </a:cubicBezTo>
                  <a:cubicBezTo>
                    <a:pt x="998" y="287"/>
                    <a:pt x="1001" y="288"/>
                    <a:pt x="1001" y="286"/>
                  </a:cubicBezTo>
                  <a:cubicBezTo>
                    <a:pt x="1002" y="285"/>
                    <a:pt x="1002" y="283"/>
                    <a:pt x="1003" y="282"/>
                  </a:cubicBezTo>
                  <a:cubicBezTo>
                    <a:pt x="1004" y="282"/>
                    <a:pt x="1005" y="281"/>
                    <a:pt x="1006" y="281"/>
                  </a:cubicBezTo>
                  <a:cubicBezTo>
                    <a:pt x="1016" y="276"/>
                    <a:pt x="1027" y="271"/>
                    <a:pt x="1037" y="266"/>
                  </a:cubicBezTo>
                  <a:cubicBezTo>
                    <a:pt x="1058" y="256"/>
                    <a:pt x="1079" y="245"/>
                    <a:pt x="1100" y="235"/>
                  </a:cubicBezTo>
                  <a:cubicBezTo>
                    <a:pt x="1105" y="232"/>
                    <a:pt x="1110" y="230"/>
                    <a:pt x="1113" y="225"/>
                  </a:cubicBezTo>
                  <a:cubicBezTo>
                    <a:pt x="1114" y="223"/>
                    <a:pt x="1119" y="221"/>
                    <a:pt x="1121" y="222"/>
                  </a:cubicBezTo>
                  <a:cubicBezTo>
                    <a:pt x="1122" y="222"/>
                    <a:pt x="1122" y="222"/>
                    <a:pt x="1122" y="222"/>
                  </a:cubicBezTo>
                  <a:cubicBezTo>
                    <a:pt x="1121" y="223"/>
                    <a:pt x="1121" y="224"/>
                    <a:pt x="1121" y="225"/>
                  </a:cubicBezTo>
                  <a:cubicBezTo>
                    <a:pt x="1120" y="227"/>
                    <a:pt x="1122" y="227"/>
                    <a:pt x="1123" y="226"/>
                  </a:cubicBezTo>
                  <a:cubicBezTo>
                    <a:pt x="1124" y="225"/>
                    <a:pt x="1124" y="224"/>
                    <a:pt x="1125" y="223"/>
                  </a:cubicBezTo>
                  <a:cubicBezTo>
                    <a:pt x="1133" y="226"/>
                    <a:pt x="1142" y="225"/>
                    <a:pt x="1151" y="226"/>
                  </a:cubicBezTo>
                  <a:cubicBezTo>
                    <a:pt x="1153" y="227"/>
                    <a:pt x="1155" y="227"/>
                    <a:pt x="1158" y="227"/>
                  </a:cubicBezTo>
                  <a:cubicBezTo>
                    <a:pt x="1158" y="227"/>
                    <a:pt x="1159" y="227"/>
                    <a:pt x="1159" y="227"/>
                  </a:cubicBezTo>
                  <a:cubicBezTo>
                    <a:pt x="1177" y="227"/>
                    <a:pt x="1195" y="218"/>
                    <a:pt x="1213" y="220"/>
                  </a:cubicBezTo>
                  <a:cubicBezTo>
                    <a:pt x="1214" y="220"/>
                    <a:pt x="1215" y="220"/>
                    <a:pt x="1216" y="219"/>
                  </a:cubicBezTo>
                  <a:cubicBezTo>
                    <a:pt x="1236" y="210"/>
                    <a:pt x="1256" y="201"/>
                    <a:pt x="1276" y="192"/>
                  </a:cubicBezTo>
                  <a:cubicBezTo>
                    <a:pt x="1292" y="186"/>
                    <a:pt x="1304" y="174"/>
                    <a:pt x="1312" y="160"/>
                  </a:cubicBezTo>
                  <a:cubicBezTo>
                    <a:pt x="1326" y="137"/>
                    <a:pt x="1338" y="113"/>
                    <a:pt x="1351" y="89"/>
                  </a:cubicBezTo>
                  <a:cubicBezTo>
                    <a:pt x="1356" y="80"/>
                    <a:pt x="1360" y="71"/>
                    <a:pt x="1365" y="62"/>
                  </a:cubicBezTo>
                  <a:cubicBezTo>
                    <a:pt x="1373" y="48"/>
                    <a:pt x="1382" y="35"/>
                    <a:pt x="1390" y="21"/>
                  </a:cubicBezTo>
                  <a:cubicBezTo>
                    <a:pt x="1392" y="18"/>
                    <a:pt x="1394" y="15"/>
                    <a:pt x="1395" y="12"/>
                  </a:cubicBezTo>
                  <a:cubicBezTo>
                    <a:pt x="1397" y="6"/>
                    <a:pt x="1394" y="0"/>
                    <a:pt x="1387" y="1"/>
                  </a:cubicBezTo>
                  <a:moveTo>
                    <a:pt x="937" y="172"/>
                  </a:moveTo>
                  <a:cubicBezTo>
                    <a:pt x="965" y="160"/>
                    <a:pt x="993" y="148"/>
                    <a:pt x="1022" y="136"/>
                  </a:cubicBezTo>
                  <a:cubicBezTo>
                    <a:pt x="1023" y="135"/>
                    <a:pt x="1025" y="135"/>
                    <a:pt x="1026" y="134"/>
                  </a:cubicBezTo>
                  <a:cubicBezTo>
                    <a:pt x="1033" y="131"/>
                    <a:pt x="1040" y="124"/>
                    <a:pt x="1048" y="128"/>
                  </a:cubicBezTo>
                  <a:cubicBezTo>
                    <a:pt x="1058" y="133"/>
                    <a:pt x="1069" y="138"/>
                    <a:pt x="1074" y="148"/>
                  </a:cubicBezTo>
                  <a:cubicBezTo>
                    <a:pt x="1077" y="154"/>
                    <a:pt x="1081" y="160"/>
                    <a:pt x="1082" y="166"/>
                  </a:cubicBezTo>
                  <a:cubicBezTo>
                    <a:pt x="1083" y="170"/>
                    <a:pt x="1084" y="175"/>
                    <a:pt x="1085" y="179"/>
                  </a:cubicBezTo>
                  <a:cubicBezTo>
                    <a:pt x="1082" y="187"/>
                    <a:pt x="1079" y="195"/>
                    <a:pt x="1077" y="201"/>
                  </a:cubicBezTo>
                  <a:cubicBezTo>
                    <a:pt x="1076" y="205"/>
                    <a:pt x="1075" y="210"/>
                    <a:pt x="1074" y="214"/>
                  </a:cubicBezTo>
                  <a:cubicBezTo>
                    <a:pt x="1070" y="211"/>
                    <a:pt x="1065" y="208"/>
                    <a:pt x="1061" y="206"/>
                  </a:cubicBezTo>
                  <a:cubicBezTo>
                    <a:pt x="1062" y="204"/>
                    <a:pt x="1062" y="202"/>
                    <a:pt x="1063" y="201"/>
                  </a:cubicBezTo>
                  <a:cubicBezTo>
                    <a:pt x="1066" y="193"/>
                    <a:pt x="1069" y="184"/>
                    <a:pt x="1070" y="176"/>
                  </a:cubicBezTo>
                  <a:cubicBezTo>
                    <a:pt x="1072" y="169"/>
                    <a:pt x="1070" y="163"/>
                    <a:pt x="1068" y="156"/>
                  </a:cubicBezTo>
                  <a:cubicBezTo>
                    <a:pt x="1068" y="155"/>
                    <a:pt x="1067" y="156"/>
                    <a:pt x="1068" y="156"/>
                  </a:cubicBezTo>
                  <a:cubicBezTo>
                    <a:pt x="1070" y="167"/>
                    <a:pt x="1069" y="175"/>
                    <a:pt x="1066" y="185"/>
                  </a:cubicBezTo>
                  <a:cubicBezTo>
                    <a:pt x="1064" y="192"/>
                    <a:pt x="1061" y="199"/>
                    <a:pt x="1059" y="205"/>
                  </a:cubicBezTo>
                  <a:cubicBezTo>
                    <a:pt x="1058" y="205"/>
                    <a:pt x="1058" y="205"/>
                    <a:pt x="1058" y="205"/>
                  </a:cubicBezTo>
                  <a:cubicBezTo>
                    <a:pt x="1057" y="204"/>
                    <a:pt x="1055" y="204"/>
                    <a:pt x="1053" y="203"/>
                  </a:cubicBezTo>
                  <a:cubicBezTo>
                    <a:pt x="1057" y="187"/>
                    <a:pt x="1059" y="170"/>
                    <a:pt x="1053" y="154"/>
                  </a:cubicBezTo>
                  <a:cubicBezTo>
                    <a:pt x="1052" y="153"/>
                    <a:pt x="1051" y="153"/>
                    <a:pt x="1051" y="154"/>
                  </a:cubicBezTo>
                  <a:cubicBezTo>
                    <a:pt x="1057" y="170"/>
                    <a:pt x="1055" y="186"/>
                    <a:pt x="1050" y="202"/>
                  </a:cubicBezTo>
                  <a:cubicBezTo>
                    <a:pt x="1047" y="200"/>
                    <a:pt x="1043" y="199"/>
                    <a:pt x="1039" y="198"/>
                  </a:cubicBezTo>
                  <a:cubicBezTo>
                    <a:pt x="1043" y="186"/>
                    <a:pt x="1045" y="173"/>
                    <a:pt x="1045" y="160"/>
                  </a:cubicBezTo>
                  <a:cubicBezTo>
                    <a:pt x="1045" y="159"/>
                    <a:pt x="1043" y="159"/>
                    <a:pt x="1043" y="160"/>
                  </a:cubicBezTo>
                  <a:cubicBezTo>
                    <a:pt x="1043" y="173"/>
                    <a:pt x="1040" y="185"/>
                    <a:pt x="1036" y="198"/>
                  </a:cubicBezTo>
                  <a:cubicBezTo>
                    <a:pt x="1035" y="197"/>
                    <a:pt x="1034" y="197"/>
                    <a:pt x="1033" y="197"/>
                  </a:cubicBezTo>
                  <a:cubicBezTo>
                    <a:pt x="1032" y="196"/>
                    <a:pt x="1031" y="196"/>
                    <a:pt x="1031" y="195"/>
                  </a:cubicBezTo>
                  <a:cubicBezTo>
                    <a:pt x="1032" y="186"/>
                    <a:pt x="1031" y="177"/>
                    <a:pt x="1027" y="169"/>
                  </a:cubicBezTo>
                  <a:cubicBezTo>
                    <a:pt x="1026" y="168"/>
                    <a:pt x="1024" y="169"/>
                    <a:pt x="1025" y="171"/>
                  </a:cubicBezTo>
                  <a:cubicBezTo>
                    <a:pt x="1029" y="177"/>
                    <a:pt x="1029" y="186"/>
                    <a:pt x="1028" y="194"/>
                  </a:cubicBezTo>
                  <a:cubicBezTo>
                    <a:pt x="1027" y="194"/>
                    <a:pt x="1025" y="196"/>
                    <a:pt x="1027" y="197"/>
                  </a:cubicBezTo>
                  <a:cubicBezTo>
                    <a:pt x="1027" y="198"/>
                    <a:pt x="1027" y="199"/>
                    <a:pt x="1028" y="199"/>
                  </a:cubicBezTo>
                  <a:cubicBezTo>
                    <a:pt x="1026" y="211"/>
                    <a:pt x="1021" y="224"/>
                    <a:pt x="1017" y="233"/>
                  </a:cubicBezTo>
                  <a:cubicBezTo>
                    <a:pt x="1016" y="236"/>
                    <a:pt x="1015" y="238"/>
                    <a:pt x="1014" y="241"/>
                  </a:cubicBezTo>
                  <a:cubicBezTo>
                    <a:pt x="1013" y="241"/>
                    <a:pt x="1011" y="240"/>
                    <a:pt x="1010" y="240"/>
                  </a:cubicBezTo>
                  <a:cubicBezTo>
                    <a:pt x="1008" y="239"/>
                    <a:pt x="1006" y="238"/>
                    <a:pt x="1004" y="237"/>
                  </a:cubicBezTo>
                  <a:cubicBezTo>
                    <a:pt x="1008" y="225"/>
                    <a:pt x="1013" y="213"/>
                    <a:pt x="1016" y="200"/>
                  </a:cubicBezTo>
                  <a:cubicBezTo>
                    <a:pt x="1018" y="195"/>
                    <a:pt x="1032" y="160"/>
                    <a:pt x="1018" y="159"/>
                  </a:cubicBezTo>
                  <a:cubicBezTo>
                    <a:pt x="1017" y="159"/>
                    <a:pt x="1017" y="160"/>
                    <a:pt x="1018" y="161"/>
                  </a:cubicBezTo>
                  <a:cubicBezTo>
                    <a:pt x="1022" y="161"/>
                    <a:pt x="1021" y="170"/>
                    <a:pt x="1021" y="173"/>
                  </a:cubicBezTo>
                  <a:cubicBezTo>
                    <a:pt x="1021" y="179"/>
                    <a:pt x="1019" y="183"/>
                    <a:pt x="1017" y="188"/>
                  </a:cubicBezTo>
                  <a:cubicBezTo>
                    <a:pt x="1013" y="197"/>
                    <a:pt x="1011" y="206"/>
                    <a:pt x="1008" y="215"/>
                  </a:cubicBezTo>
                  <a:cubicBezTo>
                    <a:pt x="1005" y="222"/>
                    <a:pt x="1003" y="229"/>
                    <a:pt x="1000" y="236"/>
                  </a:cubicBezTo>
                  <a:cubicBezTo>
                    <a:pt x="997" y="235"/>
                    <a:pt x="993" y="234"/>
                    <a:pt x="990" y="232"/>
                  </a:cubicBezTo>
                  <a:cubicBezTo>
                    <a:pt x="992" y="227"/>
                    <a:pt x="994" y="221"/>
                    <a:pt x="995" y="216"/>
                  </a:cubicBezTo>
                  <a:cubicBezTo>
                    <a:pt x="999" y="206"/>
                    <a:pt x="1002" y="195"/>
                    <a:pt x="1003" y="184"/>
                  </a:cubicBezTo>
                  <a:cubicBezTo>
                    <a:pt x="1004" y="178"/>
                    <a:pt x="1004" y="175"/>
                    <a:pt x="998" y="171"/>
                  </a:cubicBezTo>
                  <a:cubicBezTo>
                    <a:pt x="997" y="170"/>
                    <a:pt x="997" y="172"/>
                    <a:pt x="998" y="173"/>
                  </a:cubicBezTo>
                  <a:cubicBezTo>
                    <a:pt x="1005" y="179"/>
                    <a:pt x="998" y="196"/>
                    <a:pt x="996" y="203"/>
                  </a:cubicBezTo>
                  <a:cubicBezTo>
                    <a:pt x="994" y="212"/>
                    <a:pt x="991" y="220"/>
                    <a:pt x="988" y="228"/>
                  </a:cubicBezTo>
                  <a:cubicBezTo>
                    <a:pt x="987" y="229"/>
                    <a:pt x="987" y="230"/>
                    <a:pt x="987" y="231"/>
                  </a:cubicBezTo>
                  <a:cubicBezTo>
                    <a:pt x="984" y="229"/>
                    <a:pt x="981" y="228"/>
                    <a:pt x="979" y="227"/>
                  </a:cubicBezTo>
                  <a:cubicBezTo>
                    <a:pt x="978" y="226"/>
                    <a:pt x="978" y="226"/>
                    <a:pt x="977" y="227"/>
                  </a:cubicBezTo>
                  <a:cubicBezTo>
                    <a:pt x="978" y="222"/>
                    <a:pt x="979" y="217"/>
                    <a:pt x="980" y="212"/>
                  </a:cubicBezTo>
                  <a:cubicBezTo>
                    <a:pt x="982" y="203"/>
                    <a:pt x="985" y="197"/>
                    <a:pt x="983" y="188"/>
                  </a:cubicBezTo>
                  <a:cubicBezTo>
                    <a:pt x="983" y="188"/>
                    <a:pt x="982" y="187"/>
                    <a:pt x="982" y="187"/>
                  </a:cubicBezTo>
                  <a:cubicBezTo>
                    <a:pt x="977" y="187"/>
                    <a:pt x="974" y="192"/>
                    <a:pt x="973" y="196"/>
                  </a:cubicBezTo>
                  <a:cubicBezTo>
                    <a:pt x="973" y="197"/>
                    <a:pt x="974" y="197"/>
                    <a:pt x="975" y="196"/>
                  </a:cubicBezTo>
                  <a:cubicBezTo>
                    <a:pt x="976" y="192"/>
                    <a:pt x="979" y="190"/>
                    <a:pt x="981" y="195"/>
                  </a:cubicBezTo>
                  <a:cubicBezTo>
                    <a:pt x="982" y="198"/>
                    <a:pt x="980" y="202"/>
                    <a:pt x="979" y="205"/>
                  </a:cubicBezTo>
                  <a:cubicBezTo>
                    <a:pt x="978" y="209"/>
                    <a:pt x="976" y="213"/>
                    <a:pt x="975" y="218"/>
                  </a:cubicBezTo>
                  <a:cubicBezTo>
                    <a:pt x="973" y="229"/>
                    <a:pt x="971" y="239"/>
                    <a:pt x="966" y="250"/>
                  </a:cubicBezTo>
                  <a:cubicBezTo>
                    <a:pt x="966" y="251"/>
                    <a:pt x="965" y="252"/>
                    <a:pt x="965" y="253"/>
                  </a:cubicBezTo>
                  <a:cubicBezTo>
                    <a:pt x="964" y="244"/>
                    <a:pt x="962" y="235"/>
                    <a:pt x="961" y="226"/>
                  </a:cubicBezTo>
                  <a:cubicBezTo>
                    <a:pt x="961" y="225"/>
                    <a:pt x="961" y="224"/>
                    <a:pt x="960" y="223"/>
                  </a:cubicBezTo>
                  <a:cubicBezTo>
                    <a:pt x="963" y="213"/>
                    <a:pt x="965" y="202"/>
                    <a:pt x="959" y="197"/>
                  </a:cubicBezTo>
                  <a:cubicBezTo>
                    <a:pt x="958" y="196"/>
                    <a:pt x="956" y="198"/>
                    <a:pt x="957" y="199"/>
                  </a:cubicBezTo>
                  <a:cubicBezTo>
                    <a:pt x="961" y="203"/>
                    <a:pt x="960" y="209"/>
                    <a:pt x="958" y="215"/>
                  </a:cubicBezTo>
                  <a:cubicBezTo>
                    <a:pt x="954" y="204"/>
                    <a:pt x="947" y="195"/>
                    <a:pt x="938" y="187"/>
                  </a:cubicBezTo>
                  <a:cubicBezTo>
                    <a:pt x="935" y="184"/>
                    <a:pt x="932" y="181"/>
                    <a:pt x="927" y="177"/>
                  </a:cubicBezTo>
                  <a:cubicBezTo>
                    <a:pt x="931" y="175"/>
                    <a:pt x="934" y="173"/>
                    <a:pt x="937" y="172"/>
                  </a:cubicBezTo>
                  <a:moveTo>
                    <a:pt x="1098" y="159"/>
                  </a:moveTo>
                  <a:cubicBezTo>
                    <a:pt x="1102" y="156"/>
                    <a:pt x="1106" y="153"/>
                    <a:pt x="1109" y="151"/>
                  </a:cubicBezTo>
                  <a:cubicBezTo>
                    <a:pt x="1108" y="154"/>
                    <a:pt x="1107" y="158"/>
                    <a:pt x="1106" y="162"/>
                  </a:cubicBezTo>
                  <a:cubicBezTo>
                    <a:pt x="1103" y="163"/>
                    <a:pt x="1101" y="164"/>
                    <a:pt x="1098" y="159"/>
                  </a:cubicBezTo>
                  <a:moveTo>
                    <a:pt x="1166" y="118"/>
                  </a:moveTo>
                  <a:cubicBezTo>
                    <a:pt x="1167" y="125"/>
                    <a:pt x="1163" y="135"/>
                    <a:pt x="1159" y="143"/>
                  </a:cubicBezTo>
                  <a:cubicBezTo>
                    <a:pt x="1154" y="145"/>
                    <a:pt x="1149" y="146"/>
                    <a:pt x="1144" y="148"/>
                  </a:cubicBezTo>
                  <a:cubicBezTo>
                    <a:pt x="1146" y="141"/>
                    <a:pt x="1148" y="134"/>
                    <a:pt x="1150" y="127"/>
                  </a:cubicBezTo>
                  <a:cubicBezTo>
                    <a:pt x="1156" y="124"/>
                    <a:pt x="1161" y="121"/>
                    <a:pt x="1166" y="118"/>
                  </a:cubicBezTo>
                  <a:moveTo>
                    <a:pt x="1212" y="163"/>
                  </a:moveTo>
                  <a:cubicBezTo>
                    <a:pt x="1209" y="169"/>
                    <a:pt x="1207" y="175"/>
                    <a:pt x="1204" y="181"/>
                  </a:cubicBezTo>
                  <a:cubicBezTo>
                    <a:pt x="1200" y="187"/>
                    <a:pt x="1198" y="193"/>
                    <a:pt x="1196" y="199"/>
                  </a:cubicBezTo>
                  <a:cubicBezTo>
                    <a:pt x="1196" y="198"/>
                    <a:pt x="1196" y="196"/>
                    <a:pt x="1197" y="194"/>
                  </a:cubicBezTo>
                  <a:cubicBezTo>
                    <a:pt x="1197" y="193"/>
                    <a:pt x="1196" y="193"/>
                    <a:pt x="1195" y="194"/>
                  </a:cubicBezTo>
                  <a:cubicBezTo>
                    <a:pt x="1194" y="197"/>
                    <a:pt x="1193" y="200"/>
                    <a:pt x="1193" y="203"/>
                  </a:cubicBezTo>
                  <a:cubicBezTo>
                    <a:pt x="1191" y="204"/>
                    <a:pt x="1188" y="204"/>
                    <a:pt x="1186" y="204"/>
                  </a:cubicBezTo>
                  <a:cubicBezTo>
                    <a:pt x="1186" y="204"/>
                    <a:pt x="1186" y="204"/>
                    <a:pt x="1186" y="203"/>
                  </a:cubicBezTo>
                  <a:cubicBezTo>
                    <a:pt x="1188" y="199"/>
                    <a:pt x="1191" y="194"/>
                    <a:pt x="1193" y="190"/>
                  </a:cubicBezTo>
                  <a:cubicBezTo>
                    <a:pt x="1195" y="183"/>
                    <a:pt x="1198" y="177"/>
                    <a:pt x="1201" y="171"/>
                  </a:cubicBezTo>
                  <a:cubicBezTo>
                    <a:pt x="1205" y="169"/>
                    <a:pt x="1208" y="166"/>
                    <a:pt x="1212" y="163"/>
                  </a:cubicBezTo>
                  <a:moveTo>
                    <a:pt x="1188" y="191"/>
                  </a:moveTo>
                  <a:cubicBezTo>
                    <a:pt x="1186" y="195"/>
                    <a:pt x="1183" y="200"/>
                    <a:pt x="1181" y="205"/>
                  </a:cubicBezTo>
                  <a:cubicBezTo>
                    <a:pt x="1178" y="206"/>
                    <a:pt x="1174" y="207"/>
                    <a:pt x="1171" y="207"/>
                  </a:cubicBezTo>
                  <a:cubicBezTo>
                    <a:pt x="1175" y="198"/>
                    <a:pt x="1179" y="189"/>
                    <a:pt x="1182" y="179"/>
                  </a:cubicBezTo>
                  <a:cubicBezTo>
                    <a:pt x="1187" y="177"/>
                    <a:pt x="1191" y="175"/>
                    <a:pt x="1196" y="173"/>
                  </a:cubicBezTo>
                  <a:cubicBezTo>
                    <a:pt x="1193" y="179"/>
                    <a:pt x="1191" y="185"/>
                    <a:pt x="1188" y="191"/>
                  </a:cubicBezTo>
                  <a:moveTo>
                    <a:pt x="1167" y="169"/>
                  </a:moveTo>
                  <a:cubicBezTo>
                    <a:pt x="1169" y="166"/>
                    <a:pt x="1170" y="162"/>
                    <a:pt x="1172" y="158"/>
                  </a:cubicBezTo>
                  <a:cubicBezTo>
                    <a:pt x="1172" y="156"/>
                    <a:pt x="1172" y="155"/>
                    <a:pt x="1173" y="154"/>
                  </a:cubicBezTo>
                  <a:cubicBezTo>
                    <a:pt x="1176" y="153"/>
                    <a:pt x="1179" y="152"/>
                    <a:pt x="1182" y="151"/>
                  </a:cubicBezTo>
                  <a:cubicBezTo>
                    <a:pt x="1185" y="150"/>
                    <a:pt x="1188" y="149"/>
                    <a:pt x="1191" y="147"/>
                  </a:cubicBezTo>
                  <a:cubicBezTo>
                    <a:pt x="1189" y="152"/>
                    <a:pt x="1187" y="158"/>
                    <a:pt x="1185" y="164"/>
                  </a:cubicBezTo>
                  <a:cubicBezTo>
                    <a:pt x="1179" y="166"/>
                    <a:pt x="1173" y="168"/>
                    <a:pt x="1167" y="169"/>
                  </a:cubicBezTo>
                  <a:moveTo>
                    <a:pt x="1166" y="163"/>
                  </a:moveTo>
                  <a:cubicBezTo>
                    <a:pt x="1165" y="166"/>
                    <a:pt x="1164" y="168"/>
                    <a:pt x="1163" y="171"/>
                  </a:cubicBezTo>
                  <a:cubicBezTo>
                    <a:pt x="1158" y="172"/>
                    <a:pt x="1152" y="174"/>
                    <a:pt x="1147" y="175"/>
                  </a:cubicBezTo>
                  <a:cubicBezTo>
                    <a:pt x="1147" y="175"/>
                    <a:pt x="1147" y="174"/>
                    <a:pt x="1147" y="174"/>
                  </a:cubicBezTo>
                  <a:cubicBezTo>
                    <a:pt x="1149" y="169"/>
                    <a:pt x="1152" y="165"/>
                    <a:pt x="1154" y="160"/>
                  </a:cubicBezTo>
                  <a:cubicBezTo>
                    <a:pt x="1159" y="159"/>
                    <a:pt x="1164" y="157"/>
                    <a:pt x="1169" y="155"/>
                  </a:cubicBezTo>
                  <a:cubicBezTo>
                    <a:pt x="1168" y="158"/>
                    <a:pt x="1167" y="161"/>
                    <a:pt x="1166" y="163"/>
                  </a:cubicBezTo>
                  <a:moveTo>
                    <a:pt x="1122" y="202"/>
                  </a:moveTo>
                  <a:cubicBezTo>
                    <a:pt x="1124" y="198"/>
                    <a:pt x="1125" y="195"/>
                    <a:pt x="1127" y="191"/>
                  </a:cubicBezTo>
                  <a:cubicBezTo>
                    <a:pt x="1130" y="191"/>
                    <a:pt x="1133" y="191"/>
                    <a:pt x="1136" y="191"/>
                  </a:cubicBezTo>
                  <a:cubicBezTo>
                    <a:pt x="1134" y="195"/>
                    <a:pt x="1132" y="199"/>
                    <a:pt x="1130" y="204"/>
                  </a:cubicBezTo>
                  <a:cubicBezTo>
                    <a:pt x="1127" y="203"/>
                    <a:pt x="1125" y="202"/>
                    <a:pt x="1122" y="202"/>
                  </a:cubicBezTo>
                  <a:moveTo>
                    <a:pt x="1105" y="170"/>
                  </a:moveTo>
                  <a:cubicBezTo>
                    <a:pt x="1106" y="170"/>
                    <a:pt x="1107" y="169"/>
                    <a:pt x="1108" y="169"/>
                  </a:cubicBezTo>
                  <a:cubicBezTo>
                    <a:pt x="1111" y="169"/>
                    <a:pt x="1115" y="169"/>
                    <a:pt x="1118" y="168"/>
                  </a:cubicBezTo>
                  <a:cubicBezTo>
                    <a:pt x="1118" y="170"/>
                    <a:pt x="1117" y="171"/>
                    <a:pt x="1117" y="173"/>
                  </a:cubicBezTo>
                  <a:cubicBezTo>
                    <a:pt x="1115" y="175"/>
                    <a:pt x="1114" y="178"/>
                    <a:pt x="1113" y="180"/>
                  </a:cubicBezTo>
                  <a:cubicBezTo>
                    <a:pt x="1112" y="180"/>
                    <a:pt x="1110" y="180"/>
                    <a:pt x="1108" y="180"/>
                  </a:cubicBezTo>
                  <a:cubicBezTo>
                    <a:pt x="1107" y="180"/>
                    <a:pt x="1106" y="180"/>
                    <a:pt x="1104" y="179"/>
                  </a:cubicBezTo>
                  <a:cubicBezTo>
                    <a:pt x="1103" y="178"/>
                    <a:pt x="1103" y="177"/>
                    <a:pt x="1103" y="175"/>
                  </a:cubicBezTo>
                  <a:cubicBezTo>
                    <a:pt x="1104" y="174"/>
                    <a:pt x="1105" y="172"/>
                    <a:pt x="1105" y="170"/>
                  </a:cubicBezTo>
                  <a:moveTo>
                    <a:pt x="1129" y="179"/>
                  </a:moveTo>
                  <a:cubicBezTo>
                    <a:pt x="1125" y="179"/>
                    <a:pt x="1121" y="179"/>
                    <a:pt x="1117" y="180"/>
                  </a:cubicBezTo>
                  <a:cubicBezTo>
                    <a:pt x="1117" y="180"/>
                    <a:pt x="1117" y="180"/>
                    <a:pt x="1117" y="180"/>
                  </a:cubicBezTo>
                  <a:cubicBezTo>
                    <a:pt x="1118" y="177"/>
                    <a:pt x="1119" y="173"/>
                    <a:pt x="1121" y="170"/>
                  </a:cubicBezTo>
                  <a:cubicBezTo>
                    <a:pt x="1121" y="169"/>
                    <a:pt x="1121" y="168"/>
                    <a:pt x="1122" y="168"/>
                  </a:cubicBezTo>
                  <a:cubicBezTo>
                    <a:pt x="1126" y="167"/>
                    <a:pt x="1130" y="166"/>
                    <a:pt x="1135" y="165"/>
                  </a:cubicBezTo>
                  <a:cubicBezTo>
                    <a:pt x="1133" y="169"/>
                    <a:pt x="1131" y="173"/>
                    <a:pt x="1129" y="177"/>
                  </a:cubicBezTo>
                  <a:cubicBezTo>
                    <a:pt x="1129" y="178"/>
                    <a:pt x="1129" y="178"/>
                    <a:pt x="1129" y="179"/>
                  </a:cubicBezTo>
                  <a:moveTo>
                    <a:pt x="1107" y="196"/>
                  </a:moveTo>
                  <a:cubicBezTo>
                    <a:pt x="1106" y="194"/>
                    <a:pt x="1105" y="192"/>
                    <a:pt x="1104" y="190"/>
                  </a:cubicBezTo>
                  <a:cubicBezTo>
                    <a:pt x="1106" y="190"/>
                    <a:pt x="1107" y="190"/>
                    <a:pt x="1109" y="190"/>
                  </a:cubicBezTo>
                  <a:cubicBezTo>
                    <a:pt x="1108" y="192"/>
                    <a:pt x="1107" y="194"/>
                    <a:pt x="1107" y="196"/>
                  </a:cubicBezTo>
                  <a:moveTo>
                    <a:pt x="1115" y="200"/>
                  </a:moveTo>
                  <a:cubicBezTo>
                    <a:pt x="1116" y="198"/>
                    <a:pt x="1116" y="197"/>
                    <a:pt x="1117" y="196"/>
                  </a:cubicBezTo>
                  <a:cubicBezTo>
                    <a:pt x="1117" y="195"/>
                    <a:pt x="1116" y="195"/>
                    <a:pt x="1115" y="196"/>
                  </a:cubicBezTo>
                  <a:cubicBezTo>
                    <a:pt x="1115" y="197"/>
                    <a:pt x="1114" y="198"/>
                    <a:pt x="1113" y="199"/>
                  </a:cubicBezTo>
                  <a:cubicBezTo>
                    <a:pt x="1112" y="199"/>
                    <a:pt x="1110" y="198"/>
                    <a:pt x="1109" y="198"/>
                  </a:cubicBezTo>
                  <a:cubicBezTo>
                    <a:pt x="1110" y="196"/>
                    <a:pt x="1111" y="194"/>
                    <a:pt x="1112" y="192"/>
                  </a:cubicBezTo>
                  <a:cubicBezTo>
                    <a:pt x="1112" y="192"/>
                    <a:pt x="1112" y="191"/>
                    <a:pt x="1113" y="191"/>
                  </a:cubicBezTo>
                  <a:cubicBezTo>
                    <a:pt x="1116" y="191"/>
                    <a:pt x="1120" y="191"/>
                    <a:pt x="1123" y="191"/>
                  </a:cubicBezTo>
                  <a:cubicBezTo>
                    <a:pt x="1122" y="194"/>
                    <a:pt x="1120" y="197"/>
                    <a:pt x="1119" y="201"/>
                  </a:cubicBezTo>
                  <a:cubicBezTo>
                    <a:pt x="1118" y="200"/>
                    <a:pt x="1116" y="200"/>
                    <a:pt x="1115" y="200"/>
                  </a:cubicBezTo>
                  <a:moveTo>
                    <a:pt x="1133" y="178"/>
                  </a:moveTo>
                  <a:cubicBezTo>
                    <a:pt x="1135" y="173"/>
                    <a:pt x="1137" y="169"/>
                    <a:pt x="1139" y="164"/>
                  </a:cubicBezTo>
                  <a:cubicBezTo>
                    <a:pt x="1143" y="163"/>
                    <a:pt x="1146" y="162"/>
                    <a:pt x="1150" y="161"/>
                  </a:cubicBezTo>
                  <a:cubicBezTo>
                    <a:pt x="1148" y="166"/>
                    <a:pt x="1145" y="171"/>
                    <a:pt x="1143" y="176"/>
                  </a:cubicBezTo>
                  <a:cubicBezTo>
                    <a:pt x="1139" y="177"/>
                    <a:pt x="1136" y="177"/>
                    <a:pt x="1133" y="178"/>
                  </a:cubicBezTo>
                  <a:moveTo>
                    <a:pt x="1140" y="150"/>
                  </a:moveTo>
                  <a:cubicBezTo>
                    <a:pt x="1136" y="151"/>
                    <a:pt x="1132" y="152"/>
                    <a:pt x="1128" y="154"/>
                  </a:cubicBezTo>
                  <a:cubicBezTo>
                    <a:pt x="1130" y="148"/>
                    <a:pt x="1132" y="142"/>
                    <a:pt x="1134" y="136"/>
                  </a:cubicBezTo>
                  <a:cubicBezTo>
                    <a:pt x="1138" y="134"/>
                    <a:pt x="1142" y="132"/>
                    <a:pt x="1147" y="129"/>
                  </a:cubicBezTo>
                  <a:cubicBezTo>
                    <a:pt x="1145" y="136"/>
                    <a:pt x="1142" y="143"/>
                    <a:pt x="1140" y="150"/>
                  </a:cubicBezTo>
                  <a:moveTo>
                    <a:pt x="1124" y="155"/>
                  </a:moveTo>
                  <a:cubicBezTo>
                    <a:pt x="1119" y="157"/>
                    <a:pt x="1114" y="158"/>
                    <a:pt x="1109" y="160"/>
                  </a:cubicBezTo>
                  <a:cubicBezTo>
                    <a:pt x="1109" y="160"/>
                    <a:pt x="1109" y="160"/>
                    <a:pt x="1109" y="160"/>
                  </a:cubicBezTo>
                  <a:cubicBezTo>
                    <a:pt x="1110" y="157"/>
                    <a:pt x="1111" y="153"/>
                    <a:pt x="1112" y="149"/>
                  </a:cubicBezTo>
                  <a:cubicBezTo>
                    <a:pt x="1118" y="145"/>
                    <a:pt x="1125" y="141"/>
                    <a:pt x="1131" y="138"/>
                  </a:cubicBezTo>
                  <a:cubicBezTo>
                    <a:pt x="1129" y="143"/>
                    <a:pt x="1127" y="149"/>
                    <a:pt x="1124" y="155"/>
                  </a:cubicBezTo>
                  <a:moveTo>
                    <a:pt x="1073" y="228"/>
                  </a:moveTo>
                  <a:cubicBezTo>
                    <a:pt x="1073" y="227"/>
                    <a:pt x="1073" y="226"/>
                    <a:pt x="1074" y="225"/>
                  </a:cubicBezTo>
                  <a:cubicBezTo>
                    <a:pt x="1075" y="224"/>
                    <a:pt x="1075" y="222"/>
                    <a:pt x="1076" y="220"/>
                  </a:cubicBezTo>
                  <a:cubicBezTo>
                    <a:pt x="1078" y="221"/>
                    <a:pt x="1080" y="221"/>
                    <a:pt x="1082" y="221"/>
                  </a:cubicBezTo>
                  <a:cubicBezTo>
                    <a:pt x="1083" y="221"/>
                    <a:pt x="1084" y="219"/>
                    <a:pt x="1083" y="219"/>
                  </a:cubicBezTo>
                  <a:cubicBezTo>
                    <a:pt x="1081" y="218"/>
                    <a:pt x="1079" y="217"/>
                    <a:pt x="1077" y="216"/>
                  </a:cubicBezTo>
                  <a:cubicBezTo>
                    <a:pt x="1079" y="209"/>
                    <a:pt x="1080" y="203"/>
                    <a:pt x="1082" y="196"/>
                  </a:cubicBezTo>
                  <a:cubicBezTo>
                    <a:pt x="1083" y="193"/>
                    <a:pt x="1084" y="190"/>
                    <a:pt x="1086" y="186"/>
                  </a:cubicBezTo>
                  <a:cubicBezTo>
                    <a:pt x="1087" y="193"/>
                    <a:pt x="1088" y="199"/>
                    <a:pt x="1089" y="206"/>
                  </a:cubicBezTo>
                  <a:cubicBezTo>
                    <a:pt x="1088" y="208"/>
                    <a:pt x="1088" y="210"/>
                    <a:pt x="1087" y="211"/>
                  </a:cubicBezTo>
                  <a:cubicBezTo>
                    <a:pt x="1086" y="213"/>
                    <a:pt x="1085" y="218"/>
                    <a:pt x="1083" y="222"/>
                  </a:cubicBezTo>
                  <a:cubicBezTo>
                    <a:pt x="1079" y="224"/>
                    <a:pt x="1076" y="226"/>
                    <a:pt x="1073" y="228"/>
                  </a:cubicBezTo>
                  <a:moveTo>
                    <a:pt x="1048" y="241"/>
                  </a:moveTo>
                  <a:cubicBezTo>
                    <a:pt x="1050" y="234"/>
                    <a:pt x="1053" y="228"/>
                    <a:pt x="1055" y="221"/>
                  </a:cubicBezTo>
                  <a:cubicBezTo>
                    <a:pt x="1057" y="224"/>
                    <a:pt x="1058" y="227"/>
                    <a:pt x="1057" y="229"/>
                  </a:cubicBezTo>
                  <a:cubicBezTo>
                    <a:pt x="1056" y="230"/>
                    <a:pt x="1057" y="232"/>
                    <a:pt x="1058" y="231"/>
                  </a:cubicBezTo>
                  <a:cubicBezTo>
                    <a:pt x="1064" y="229"/>
                    <a:pt x="1062" y="223"/>
                    <a:pt x="1057" y="217"/>
                  </a:cubicBezTo>
                  <a:cubicBezTo>
                    <a:pt x="1058" y="215"/>
                    <a:pt x="1059" y="212"/>
                    <a:pt x="1059" y="210"/>
                  </a:cubicBezTo>
                  <a:cubicBezTo>
                    <a:pt x="1060" y="210"/>
                    <a:pt x="1061" y="211"/>
                    <a:pt x="1062" y="211"/>
                  </a:cubicBezTo>
                  <a:cubicBezTo>
                    <a:pt x="1066" y="213"/>
                    <a:pt x="1069" y="216"/>
                    <a:pt x="1072" y="218"/>
                  </a:cubicBezTo>
                  <a:cubicBezTo>
                    <a:pt x="1071" y="221"/>
                    <a:pt x="1070" y="223"/>
                    <a:pt x="1069" y="226"/>
                  </a:cubicBezTo>
                  <a:cubicBezTo>
                    <a:pt x="1069" y="227"/>
                    <a:pt x="1068" y="229"/>
                    <a:pt x="1068" y="230"/>
                  </a:cubicBezTo>
                  <a:cubicBezTo>
                    <a:pt x="1061" y="234"/>
                    <a:pt x="1054" y="237"/>
                    <a:pt x="1048" y="241"/>
                  </a:cubicBezTo>
                  <a:moveTo>
                    <a:pt x="1024" y="253"/>
                  </a:moveTo>
                  <a:cubicBezTo>
                    <a:pt x="1024" y="251"/>
                    <a:pt x="1024" y="250"/>
                    <a:pt x="1025" y="248"/>
                  </a:cubicBezTo>
                  <a:cubicBezTo>
                    <a:pt x="1026" y="249"/>
                    <a:pt x="1028" y="249"/>
                    <a:pt x="1030" y="250"/>
                  </a:cubicBezTo>
                  <a:cubicBezTo>
                    <a:pt x="1028" y="251"/>
                    <a:pt x="1026" y="252"/>
                    <a:pt x="1024" y="253"/>
                  </a:cubicBezTo>
                  <a:moveTo>
                    <a:pt x="1035" y="248"/>
                  </a:moveTo>
                  <a:cubicBezTo>
                    <a:pt x="1032" y="246"/>
                    <a:pt x="1029" y="245"/>
                    <a:pt x="1026" y="244"/>
                  </a:cubicBezTo>
                  <a:cubicBezTo>
                    <a:pt x="1027" y="240"/>
                    <a:pt x="1028" y="237"/>
                    <a:pt x="1029" y="233"/>
                  </a:cubicBezTo>
                  <a:cubicBezTo>
                    <a:pt x="1032" y="225"/>
                    <a:pt x="1034" y="215"/>
                    <a:pt x="1037" y="207"/>
                  </a:cubicBezTo>
                  <a:cubicBezTo>
                    <a:pt x="1037" y="206"/>
                    <a:pt x="1037" y="206"/>
                    <a:pt x="1037" y="205"/>
                  </a:cubicBezTo>
                  <a:cubicBezTo>
                    <a:pt x="1040" y="207"/>
                    <a:pt x="1043" y="209"/>
                    <a:pt x="1045" y="211"/>
                  </a:cubicBezTo>
                  <a:cubicBezTo>
                    <a:pt x="1045" y="212"/>
                    <a:pt x="1046" y="212"/>
                    <a:pt x="1047" y="213"/>
                  </a:cubicBezTo>
                  <a:cubicBezTo>
                    <a:pt x="1046" y="213"/>
                    <a:pt x="1046" y="214"/>
                    <a:pt x="1046" y="215"/>
                  </a:cubicBezTo>
                  <a:cubicBezTo>
                    <a:pt x="1042" y="224"/>
                    <a:pt x="1040" y="234"/>
                    <a:pt x="1037" y="243"/>
                  </a:cubicBezTo>
                  <a:cubicBezTo>
                    <a:pt x="1036" y="244"/>
                    <a:pt x="1036" y="246"/>
                    <a:pt x="1035" y="247"/>
                  </a:cubicBezTo>
                  <a:cubicBezTo>
                    <a:pt x="1035" y="248"/>
                    <a:pt x="1035" y="248"/>
                    <a:pt x="1035" y="248"/>
                  </a:cubicBezTo>
                  <a:moveTo>
                    <a:pt x="1030" y="200"/>
                  </a:moveTo>
                  <a:cubicBezTo>
                    <a:pt x="1032" y="201"/>
                    <a:pt x="1033" y="202"/>
                    <a:pt x="1035" y="203"/>
                  </a:cubicBezTo>
                  <a:cubicBezTo>
                    <a:pt x="1034" y="206"/>
                    <a:pt x="1033" y="210"/>
                    <a:pt x="1032" y="213"/>
                  </a:cubicBezTo>
                  <a:cubicBezTo>
                    <a:pt x="1029" y="221"/>
                    <a:pt x="1027" y="229"/>
                    <a:pt x="1024" y="237"/>
                  </a:cubicBezTo>
                  <a:cubicBezTo>
                    <a:pt x="1024" y="239"/>
                    <a:pt x="1023" y="241"/>
                    <a:pt x="1022" y="243"/>
                  </a:cubicBezTo>
                  <a:cubicBezTo>
                    <a:pt x="1021" y="243"/>
                    <a:pt x="1019" y="242"/>
                    <a:pt x="1018" y="242"/>
                  </a:cubicBezTo>
                  <a:cubicBezTo>
                    <a:pt x="1020" y="236"/>
                    <a:pt x="1022" y="230"/>
                    <a:pt x="1024" y="224"/>
                  </a:cubicBezTo>
                  <a:cubicBezTo>
                    <a:pt x="1026" y="217"/>
                    <a:pt x="1028" y="208"/>
                    <a:pt x="1030" y="200"/>
                  </a:cubicBezTo>
                  <a:moveTo>
                    <a:pt x="1050" y="211"/>
                  </a:moveTo>
                  <a:cubicBezTo>
                    <a:pt x="1051" y="209"/>
                    <a:pt x="1051" y="208"/>
                    <a:pt x="1052" y="206"/>
                  </a:cubicBezTo>
                  <a:cubicBezTo>
                    <a:pt x="1054" y="207"/>
                    <a:pt x="1055" y="208"/>
                    <a:pt x="1057" y="209"/>
                  </a:cubicBezTo>
                  <a:cubicBezTo>
                    <a:pt x="1056" y="211"/>
                    <a:pt x="1055" y="213"/>
                    <a:pt x="1054" y="215"/>
                  </a:cubicBezTo>
                  <a:cubicBezTo>
                    <a:pt x="1053" y="213"/>
                    <a:pt x="1052" y="212"/>
                    <a:pt x="1050" y="211"/>
                  </a:cubicBezTo>
                  <a:moveTo>
                    <a:pt x="1048" y="209"/>
                  </a:moveTo>
                  <a:cubicBezTo>
                    <a:pt x="1045" y="206"/>
                    <a:pt x="1042" y="204"/>
                    <a:pt x="1039" y="201"/>
                  </a:cubicBezTo>
                  <a:cubicBezTo>
                    <a:pt x="1042" y="202"/>
                    <a:pt x="1046" y="204"/>
                    <a:pt x="1049" y="205"/>
                  </a:cubicBezTo>
                  <a:cubicBezTo>
                    <a:pt x="1049" y="206"/>
                    <a:pt x="1048" y="208"/>
                    <a:pt x="1048" y="209"/>
                  </a:cubicBezTo>
                  <a:moveTo>
                    <a:pt x="1049" y="216"/>
                  </a:moveTo>
                  <a:cubicBezTo>
                    <a:pt x="1049" y="216"/>
                    <a:pt x="1049" y="215"/>
                    <a:pt x="1049" y="215"/>
                  </a:cubicBezTo>
                  <a:cubicBezTo>
                    <a:pt x="1050" y="216"/>
                    <a:pt x="1052" y="217"/>
                    <a:pt x="1053" y="218"/>
                  </a:cubicBezTo>
                  <a:cubicBezTo>
                    <a:pt x="1049" y="226"/>
                    <a:pt x="1045" y="235"/>
                    <a:pt x="1044" y="243"/>
                  </a:cubicBezTo>
                  <a:cubicBezTo>
                    <a:pt x="1042" y="244"/>
                    <a:pt x="1041" y="245"/>
                    <a:pt x="1039" y="245"/>
                  </a:cubicBezTo>
                  <a:cubicBezTo>
                    <a:pt x="1042" y="235"/>
                    <a:pt x="1045" y="226"/>
                    <a:pt x="1049" y="216"/>
                  </a:cubicBezTo>
                  <a:moveTo>
                    <a:pt x="888" y="176"/>
                  </a:moveTo>
                  <a:cubicBezTo>
                    <a:pt x="892" y="172"/>
                    <a:pt x="897" y="172"/>
                    <a:pt x="901" y="175"/>
                  </a:cubicBezTo>
                  <a:cubicBezTo>
                    <a:pt x="917" y="190"/>
                    <a:pt x="935" y="204"/>
                    <a:pt x="942" y="225"/>
                  </a:cubicBezTo>
                  <a:cubicBezTo>
                    <a:pt x="941" y="229"/>
                    <a:pt x="940" y="233"/>
                    <a:pt x="938" y="236"/>
                  </a:cubicBezTo>
                  <a:cubicBezTo>
                    <a:pt x="934" y="245"/>
                    <a:pt x="930" y="255"/>
                    <a:pt x="927" y="264"/>
                  </a:cubicBezTo>
                  <a:cubicBezTo>
                    <a:pt x="925" y="268"/>
                    <a:pt x="924" y="273"/>
                    <a:pt x="922" y="277"/>
                  </a:cubicBezTo>
                  <a:cubicBezTo>
                    <a:pt x="921" y="273"/>
                    <a:pt x="920" y="270"/>
                    <a:pt x="918" y="267"/>
                  </a:cubicBezTo>
                  <a:cubicBezTo>
                    <a:pt x="918" y="266"/>
                    <a:pt x="918" y="266"/>
                    <a:pt x="917" y="266"/>
                  </a:cubicBezTo>
                  <a:cubicBezTo>
                    <a:pt x="922" y="257"/>
                    <a:pt x="924" y="246"/>
                    <a:pt x="928" y="237"/>
                  </a:cubicBezTo>
                  <a:cubicBezTo>
                    <a:pt x="932" y="229"/>
                    <a:pt x="936" y="221"/>
                    <a:pt x="935" y="212"/>
                  </a:cubicBezTo>
                  <a:cubicBezTo>
                    <a:pt x="935" y="210"/>
                    <a:pt x="932" y="210"/>
                    <a:pt x="933" y="212"/>
                  </a:cubicBezTo>
                  <a:cubicBezTo>
                    <a:pt x="933" y="223"/>
                    <a:pt x="927" y="231"/>
                    <a:pt x="923" y="241"/>
                  </a:cubicBezTo>
                  <a:cubicBezTo>
                    <a:pt x="920" y="248"/>
                    <a:pt x="918" y="255"/>
                    <a:pt x="915" y="261"/>
                  </a:cubicBezTo>
                  <a:cubicBezTo>
                    <a:pt x="913" y="257"/>
                    <a:pt x="911" y="253"/>
                    <a:pt x="911" y="249"/>
                  </a:cubicBezTo>
                  <a:cubicBezTo>
                    <a:pt x="908" y="226"/>
                    <a:pt x="895" y="210"/>
                    <a:pt x="879" y="195"/>
                  </a:cubicBezTo>
                  <a:cubicBezTo>
                    <a:pt x="877" y="193"/>
                    <a:pt x="875" y="192"/>
                    <a:pt x="872" y="190"/>
                  </a:cubicBezTo>
                  <a:cubicBezTo>
                    <a:pt x="878" y="185"/>
                    <a:pt x="884" y="181"/>
                    <a:pt x="888" y="176"/>
                  </a:cubicBezTo>
                  <a:moveTo>
                    <a:pt x="903" y="250"/>
                  </a:moveTo>
                  <a:cubicBezTo>
                    <a:pt x="904" y="255"/>
                    <a:pt x="906" y="260"/>
                    <a:pt x="909" y="264"/>
                  </a:cubicBezTo>
                  <a:cubicBezTo>
                    <a:pt x="910" y="266"/>
                    <a:pt x="911" y="267"/>
                    <a:pt x="911" y="269"/>
                  </a:cubicBezTo>
                  <a:cubicBezTo>
                    <a:pt x="911" y="269"/>
                    <a:pt x="911" y="270"/>
                    <a:pt x="910" y="271"/>
                  </a:cubicBezTo>
                  <a:cubicBezTo>
                    <a:pt x="904" y="280"/>
                    <a:pt x="899" y="291"/>
                    <a:pt x="894" y="301"/>
                  </a:cubicBezTo>
                  <a:cubicBezTo>
                    <a:pt x="895" y="299"/>
                    <a:pt x="895" y="297"/>
                    <a:pt x="896" y="295"/>
                  </a:cubicBezTo>
                  <a:cubicBezTo>
                    <a:pt x="900" y="281"/>
                    <a:pt x="902" y="266"/>
                    <a:pt x="903" y="250"/>
                  </a:cubicBezTo>
                  <a:moveTo>
                    <a:pt x="849" y="198"/>
                  </a:moveTo>
                  <a:cubicBezTo>
                    <a:pt x="857" y="192"/>
                    <a:pt x="861" y="192"/>
                    <a:pt x="869" y="199"/>
                  </a:cubicBezTo>
                  <a:cubicBezTo>
                    <a:pt x="882" y="212"/>
                    <a:pt x="895" y="226"/>
                    <a:pt x="901" y="245"/>
                  </a:cubicBezTo>
                  <a:cubicBezTo>
                    <a:pt x="900" y="263"/>
                    <a:pt x="897" y="281"/>
                    <a:pt x="891" y="298"/>
                  </a:cubicBezTo>
                  <a:cubicBezTo>
                    <a:pt x="890" y="303"/>
                    <a:pt x="888" y="308"/>
                    <a:pt x="886" y="312"/>
                  </a:cubicBezTo>
                  <a:cubicBezTo>
                    <a:pt x="885" y="307"/>
                    <a:pt x="886" y="301"/>
                    <a:pt x="888" y="295"/>
                  </a:cubicBezTo>
                  <a:cubicBezTo>
                    <a:pt x="896" y="274"/>
                    <a:pt x="893" y="255"/>
                    <a:pt x="877" y="238"/>
                  </a:cubicBezTo>
                  <a:cubicBezTo>
                    <a:pt x="867" y="226"/>
                    <a:pt x="857" y="214"/>
                    <a:pt x="839" y="209"/>
                  </a:cubicBezTo>
                  <a:cubicBezTo>
                    <a:pt x="843" y="205"/>
                    <a:pt x="845" y="201"/>
                    <a:pt x="849" y="198"/>
                  </a:cubicBezTo>
                  <a:moveTo>
                    <a:pt x="362" y="503"/>
                  </a:moveTo>
                  <a:cubicBezTo>
                    <a:pt x="362" y="504"/>
                    <a:pt x="363" y="503"/>
                    <a:pt x="363" y="503"/>
                  </a:cubicBezTo>
                  <a:cubicBezTo>
                    <a:pt x="367" y="499"/>
                    <a:pt x="375" y="500"/>
                    <a:pt x="382" y="502"/>
                  </a:cubicBezTo>
                  <a:cubicBezTo>
                    <a:pt x="381" y="504"/>
                    <a:pt x="380" y="506"/>
                    <a:pt x="378" y="508"/>
                  </a:cubicBezTo>
                  <a:cubicBezTo>
                    <a:pt x="374" y="516"/>
                    <a:pt x="369" y="523"/>
                    <a:pt x="365" y="531"/>
                  </a:cubicBezTo>
                  <a:cubicBezTo>
                    <a:pt x="365" y="531"/>
                    <a:pt x="365" y="531"/>
                    <a:pt x="365" y="532"/>
                  </a:cubicBezTo>
                  <a:cubicBezTo>
                    <a:pt x="361" y="531"/>
                    <a:pt x="358" y="530"/>
                    <a:pt x="355" y="529"/>
                  </a:cubicBezTo>
                  <a:cubicBezTo>
                    <a:pt x="353" y="528"/>
                    <a:pt x="350" y="528"/>
                    <a:pt x="348" y="527"/>
                  </a:cubicBezTo>
                  <a:cubicBezTo>
                    <a:pt x="353" y="519"/>
                    <a:pt x="357" y="511"/>
                    <a:pt x="362" y="503"/>
                  </a:cubicBezTo>
                  <a:moveTo>
                    <a:pt x="428" y="494"/>
                  </a:moveTo>
                  <a:cubicBezTo>
                    <a:pt x="428" y="494"/>
                    <a:pt x="428" y="494"/>
                    <a:pt x="428" y="494"/>
                  </a:cubicBezTo>
                  <a:cubicBezTo>
                    <a:pt x="425" y="500"/>
                    <a:pt x="421" y="505"/>
                    <a:pt x="418" y="511"/>
                  </a:cubicBezTo>
                  <a:cubicBezTo>
                    <a:pt x="416" y="513"/>
                    <a:pt x="415" y="515"/>
                    <a:pt x="413" y="517"/>
                  </a:cubicBezTo>
                  <a:cubicBezTo>
                    <a:pt x="412" y="518"/>
                    <a:pt x="410" y="518"/>
                    <a:pt x="409" y="519"/>
                  </a:cubicBezTo>
                  <a:cubicBezTo>
                    <a:pt x="408" y="518"/>
                    <a:pt x="407" y="517"/>
                    <a:pt x="406" y="516"/>
                  </a:cubicBezTo>
                  <a:cubicBezTo>
                    <a:pt x="406" y="516"/>
                    <a:pt x="406" y="516"/>
                    <a:pt x="406" y="516"/>
                  </a:cubicBezTo>
                  <a:cubicBezTo>
                    <a:pt x="404" y="513"/>
                    <a:pt x="402" y="511"/>
                    <a:pt x="401" y="511"/>
                  </a:cubicBezTo>
                  <a:cubicBezTo>
                    <a:pt x="401" y="511"/>
                    <a:pt x="401" y="510"/>
                    <a:pt x="400" y="510"/>
                  </a:cubicBezTo>
                  <a:cubicBezTo>
                    <a:pt x="404" y="504"/>
                    <a:pt x="407" y="497"/>
                    <a:pt x="410" y="491"/>
                  </a:cubicBezTo>
                  <a:cubicBezTo>
                    <a:pt x="416" y="492"/>
                    <a:pt x="422" y="493"/>
                    <a:pt x="428" y="494"/>
                  </a:cubicBezTo>
                  <a:moveTo>
                    <a:pt x="445" y="467"/>
                  </a:moveTo>
                  <a:cubicBezTo>
                    <a:pt x="445" y="467"/>
                    <a:pt x="445" y="467"/>
                    <a:pt x="445" y="467"/>
                  </a:cubicBezTo>
                  <a:cubicBezTo>
                    <a:pt x="449" y="469"/>
                    <a:pt x="453" y="472"/>
                    <a:pt x="458" y="474"/>
                  </a:cubicBezTo>
                  <a:cubicBezTo>
                    <a:pt x="458" y="474"/>
                    <a:pt x="459" y="474"/>
                    <a:pt x="460" y="474"/>
                  </a:cubicBezTo>
                  <a:cubicBezTo>
                    <a:pt x="456" y="481"/>
                    <a:pt x="451" y="488"/>
                    <a:pt x="447" y="495"/>
                  </a:cubicBezTo>
                  <a:cubicBezTo>
                    <a:pt x="442" y="493"/>
                    <a:pt x="438" y="492"/>
                    <a:pt x="433" y="491"/>
                  </a:cubicBezTo>
                  <a:cubicBezTo>
                    <a:pt x="438" y="483"/>
                    <a:pt x="441" y="475"/>
                    <a:pt x="445" y="467"/>
                  </a:cubicBezTo>
                  <a:moveTo>
                    <a:pt x="454" y="501"/>
                  </a:moveTo>
                  <a:cubicBezTo>
                    <a:pt x="453" y="501"/>
                    <a:pt x="453" y="502"/>
                    <a:pt x="453" y="503"/>
                  </a:cubicBezTo>
                  <a:cubicBezTo>
                    <a:pt x="450" y="504"/>
                    <a:pt x="446" y="505"/>
                    <a:pt x="442" y="507"/>
                  </a:cubicBezTo>
                  <a:cubicBezTo>
                    <a:pt x="444" y="504"/>
                    <a:pt x="446" y="501"/>
                    <a:pt x="448" y="498"/>
                  </a:cubicBezTo>
                  <a:cubicBezTo>
                    <a:pt x="450" y="499"/>
                    <a:pt x="453" y="500"/>
                    <a:pt x="454" y="500"/>
                  </a:cubicBezTo>
                  <a:cubicBezTo>
                    <a:pt x="454" y="501"/>
                    <a:pt x="455" y="501"/>
                    <a:pt x="455" y="500"/>
                  </a:cubicBezTo>
                  <a:cubicBezTo>
                    <a:pt x="455" y="500"/>
                    <a:pt x="455" y="499"/>
                    <a:pt x="455" y="499"/>
                  </a:cubicBezTo>
                  <a:cubicBezTo>
                    <a:pt x="455" y="498"/>
                    <a:pt x="455" y="497"/>
                    <a:pt x="454" y="497"/>
                  </a:cubicBezTo>
                  <a:cubicBezTo>
                    <a:pt x="453" y="497"/>
                    <a:pt x="451" y="496"/>
                    <a:pt x="450" y="496"/>
                  </a:cubicBezTo>
                  <a:cubicBezTo>
                    <a:pt x="453" y="491"/>
                    <a:pt x="456" y="486"/>
                    <a:pt x="459" y="481"/>
                  </a:cubicBezTo>
                  <a:cubicBezTo>
                    <a:pt x="460" y="479"/>
                    <a:pt x="461" y="477"/>
                    <a:pt x="462" y="475"/>
                  </a:cubicBezTo>
                  <a:cubicBezTo>
                    <a:pt x="466" y="476"/>
                    <a:pt x="469" y="477"/>
                    <a:pt x="472" y="478"/>
                  </a:cubicBezTo>
                  <a:cubicBezTo>
                    <a:pt x="473" y="478"/>
                    <a:pt x="473" y="478"/>
                    <a:pt x="473" y="478"/>
                  </a:cubicBezTo>
                  <a:cubicBezTo>
                    <a:pt x="471" y="481"/>
                    <a:pt x="468" y="485"/>
                    <a:pt x="466" y="488"/>
                  </a:cubicBezTo>
                  <a:cubicBezTo>
                    <a:pt x="463" y="493"/>
                    <a:pt x="461" y="500"/>
                    <a:pt x="454" y="501"/>
                  </a:cubicBezTo>
                  <a:moveTo>
                    <a:pt x="442" y="498"/>
                  </a:moveTo>
                  <a:cubicBezTo>
                    <a:pt x="443" y="498"/>
                    <a:pt x="443" y="498"/>
                    <a:pt x="444" y="498"/>
                  </a:cubicBezTo>
                  <a:cubicBezTo>
                    <a:pt x="444" y="499"/>
                    <a:pt x="443" y="500"/>
                    <a:pt x="442" y="501"/>
                  </a:cubicBezTo>
                  <a:cubicBezTo>
                    <a:pt x="440" y="504"/>
                    <a:pt x="439" y="506"/>
                    <a:pt x="437" y="508"/>
                  </a:cubicBezTo>
                  <a:cubicBezTo>
                    <a:pt x="431" y="511"/>
                    <a:pt x="425" y="513"/>
                    <a:pt x="419" y="515"/>
                  </a:cubicBezTo>
                  <a:cubicBezTo>
                    <a:pt x="424" y="509"/>
                    <a:pt x="428" y="502"/>
                    <a:pt x="431" y="495"/>
                  </a:cubicBezTo>
                  <a:cubicBezTo>
                    <a:pt x="435" y="496"/>
                    <a:pt x="439" y="497"/>
                    <a:pt x="442" y="498"/>
                  </a:cubicBezTo>
                  <a:moveTo>
                    <a:pt x="405" y="520"/>
                  </a:move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cubicBezTo>
                    <a:pt x="405" y="520"/>
                    <a:pt x="405" y="520"/>
                    <a:pt x="405" y="520"/>
                  </a:cubicBezTo>
                  <a:moveTo>
                    <a:pt x="403" y="521"/>
                  </a:moveTo>
                  <a:cubicBezTo>
                    <a:pt x="399" y="522"/>
                    <a:pt x="395" y="524"/>
                    <a:pt x="391" y="525"/>
                  </a:cubicBezTo>
                  <a:cubicBezTo>
                    <a:pt x="393" y="521"/>
                    <a:pt x="396" y="517"/>
                    <a:pt x="398" y="513"/>
                  </a:cubicBezTo>
                  <a:cubicBezTo>
                    <a:pt x="400" y="515"/>
                    <a:pt x="402" y="517"/>
                    <a:pt x="404" y="519"/>
                  </a:cubicBezTo>
                  <a:cubicBezTo>
                    <a:pt x="403" y="520"/>
                    <a:pt x="403" y="520"/>
                    <a:pt x="403" y="521"/>
                  </a:cubicBezTo>
                  <a:moveTo>
                    <a:pt x="385" y="527"/>
                  </a:moveTo>
                  <a:cubicBezTo>
                    <a:pt x="384" y="528"/>
                    <a:pt x="382" y="528"/>
                    <a:pt x="381" y="528"/>
                  </a:cubicBezTo>
                  <a:cubicBezTo>
                    <a:pt x="382" y="525"/>
                    <a:pt x="382" y="522"/>
                    <a:pt x="382" y="520"/>
                  </a:cubicBezTo>
                  <a:cubicBezTo>
                    <a:pt x="383" y="520"/>
                    <a:pt x="382" y="519"/>
                    <a:pt x="382" y="520"/>
                  </a:cubicBezTo>
                  <a:cubicBezTo>
                    <a:pt x="381" y="523"/>
                    <a:pt x="380" y="526"/>
                    <a:pt x="379" y="529"/>
                  </a:cubicBezTo>
                  <a:cubicBezTo>
                    <a:pt x="377" y="530"/>
                    <a:pt x="375" y="531"/>
                    <a:pt x="373" y="531"/>
                  </a:cubicBezTo>
                  <a:cubicBezTo>
                    <a:pt x="372" y="532"/>
                    <a:pt x="370" y="532"/>
                    <a:pt x="369" y="533"/>
                  </a:cubicBezTo>
                  <a:cubicBezTo>
                    <a:pt x="369" y="533"/>
                    <a:pt x="369" y="532"/>
                    <a:pt x="368" y="532"/>
                  </a:cubicBezTo>
                  <a:cubicBezTo>
                    <a:pt x="371" y="527"/>
                    <a:pt x="373" y="522"/>
                    <a:pt x="376" y="518"/>
                  </a:cubicBezTo>
                  <a:cubicBezTo>
                    <a:pt x="379" y="513"/>
                    <a:pt x="382" y="508"/>
                    <a:pt x="384" y="503"/>
                  </a:cubicBezTo>
                  <a:cubicBezTo>
                    <a:pt x="389" y="505"/>
                    <a:pt x="393" y="508"/>
                    <a:pt x="395" y="510"/>
                  </a:cubicBezTo>
                  <a:cubicBezTo>
                    <a:pt x="395" y="510"/>
                    <a:pt x="395" y="510"/>
                    <a:pt x="396" y="511"/>
                  </a:cubicBezTo>
                  <a:cubicBezTo>
                    <a:pt x="392" y="516"/>
                    <a:pt x="389" y="522"/>
                    <a:pt x="385" y="527"/>
                  </a:cubicBezTo>
                  <a:moveTo>
                    <a:pt x="363" y="535"/>
                  </a:moveTo>
                  <a:cubicBezTo>
                    <a:pt x="355" y="538"/>
                    <a:pt x="347" y="540"/>
                    <a:pt x="339" y="543"/>
                  </a:cubicBezTo>
                  <a:cubicBezTo>
                    <a:pt x="340" y="541"/>
                    <a:pt x="341" y="539"/>
                    <a:pt x="343" y="537"/>
                  </a:cubicBezTo>
                  <a:cubicBezTo>
                    <a:pt x="344" y="535"/>
                    <a:pt x="345" y="533"/>
                    <a:pt x="346" y="531"/>
                  </a:cubicBezTo>
                  <a:cubicBezTo>
                    <a:pt x="352" y="532"/>
                    <a:pt x="357" y="534"/>
                    <a:pt x="363" y="535"/>
                  </a:cubicBezTo>
                  <a:moveTo>
                    <a:pt x="340" y="535"/>
                  </a:moveTo>
                  <a:cubicBezTo>
                    <a:pt x="338" y="538"/>
                    <a:pt x="337" y="542"/>
                    <a:pt x="335" y="545"/>
                  </a:cubicBezTo>
                  <a:cubicBezTo>
                    <a:pt x="330" y="546"/>
                    <a:pt x="326" y="548"/>
                    <a:pt x="321" y="549"/>
                  </a:cubicBezTo>
                  <a:cubicBezTo>
                    <a:pt x="316" y="551"/>
                    <a:pt x="310" y="553"/>
                    <a:pt x="305" y="555"/>
                  </a:cubicBezTo>
                  <a:cubicBezTo>
                    <a:pt x="307" y="551"/>
                    <a:pt x="310" y="546"/>
                    <a:pt x="312" y="542"/>
                  </a:cubicBezTo>
                  <a:cubicBezTo>
                    <a:pt x="314" y="536"/>
                    <a:pt x="318" y="531"/>
                    <a:pt x="321" y="526"/>
                  </a:cubicBezTo>
                  <a:cubicBezTo>
                    <a:pt x="328" y="527"/>
                    <a:pt x="336" y="529"/>
                    <a:pt x="343" y="530"/>
                  </a:cubicBezTo>
                  <a:cubicBezTo>
                    <a:pt x="342" y="532"/>
                    <a:pt x="341" y="534"/>
                    <a:pt x="340" y="535"/>
                  </a:cubicBezTo>
                  <a:moveTo>
                    <a:pt x="464" y="499"/>
                  </a:moveTo>
                  <a:cubicBezTo>
                    <a:pt x="465" y="498"/>
                    <a:pt x="466" y="496"/>
                    <a:pt x="466" y="495"/>
                  </a:cubicBezTo>
                  <a:cubicBezTo>
                    <a:pt x="469" y="489"/>
                    <a:pt x="473" y="484"/>
                    <a:pt x="476" y="479"/>
                  </a:cubicBezTo>
                  <a:cubicBezTo>
                    <a:pt x="483" y="481"/>
                    <a:pt x="490" y="483"/>
                    <a:pt x="496" y="483"/>
                  </a:cubicBezTo>
                  <a:cubicBezTo>
                    <a:pt x="495" y="486"/>
                    <a:pt x="493" y="488"/>
                    <a:pt x="493" y="484"/>
                  </a:cubicBezTo>
                  <a:cubicBezTo>
                    <a:pt x="493" y="483"/>
                    <a:pt x="491" y="483"/>
                    <a:pt x="491" y="484"/>
                  </a:cubicBezTo>
                  <a:cubicBezTo>
                    <a:pt x="491" y="485"/>
                    <a:pt x="491" y="487"/>
                    <a:pt x="491" y="488"/>
                  </a:cubicBezTo>
                  <a:cubicBezTo>
                    <a:pt x="485" y="491"/>
                    <a:pt x="478" y="494"/>
                    <a:pt x="472" y="496"/>
                  </a:cubicBezTo>
                  <a:cubicBezTo>
                    <a:pt x="469" y="497"/>
                    <a:pt x="466" y="498"/>
                    <a:pt x="464" y="499"/>
                  </a:cubicBezTo>
                  <a:moveTo>
                    <a:pt x="500" y="477"/>
                  </a:moveTo>
                  <a:cubicBezTo>
                    <a:pt x="499" y="478"/>
                    <a:pt x="499" y="479"/>
                    <a:pt x="498" y="481"/>
                  </a:cubicBezTo>
                  <a:cubicBezTo>
                    <a:pt x="491" y="479"/>
                    <a:pt x="485" y="478"/>
                    <a:pt x="479" y="476"/>
                  </a:cubicBezTo>
                  <a:cubicBezTo>
                    <a:pt x="481" y="473"/>
                    <a:pt x="484" y="469"/>
                    <a:pt x="487" y="466"/>
                  </a:cubicBezTo>
                  <a:cubicBezTo>
                    <a:pt x="490" y="462"/>
                    <a:pt x="492" y="457"/>
                    <a:pt x="495" y="453"/>
                  </a:cubicBezTo>
                  <a:cubicBezTo>
                    <a:pt x="496" y="453"/>
                    <a:pt x="496" y="453"/>
                    <a:pt x="497" y="454"/>
                  </a:cubicBezTo>
                  <a:cubicBezTo>
                    <a:pt x="502" y="455"/>
                    <a:pt x="507" y="457"/>
                    <a:pt x="511" y="459"/>
                  </a:cubicBezTo>
                  <a:cubicBezTo>
                    <a:pt x="510" y="462"/>
                    <a:pt x="508" y="464"/>
                    <a:pt x="506" y="467"/>
                  </a:cubicBezTo>
                  <a:cubicBezTo>
                    <a:pt x="504" y="470"/>
                    <a:pt x="502" y="474"/>
                    <a:pt x="500" y="477"/>
                  </a:cubicBezTo>
                  <a:moveTo>
                    <a:pt x="500" y="484"/>
                  </a:moveTo>
                  <a:cubicBezTo>
                    <a:pt x="501" y="482"/>
                    <a:pt x="502" y="480"/>
                    <a:pt x="504" y="477"/>
                  </a:cubicBezTo>
                  <a:cubicBezTo>
                    <a:pt x="507" y="472"/>
                    <a:pt x="510" y="466"/>
                    <a:pt x="514" y="460"/>
                  </a:cubicBezTo>
                  <a:cubicBezTo>
                    <a:pt x="515" y="461"/>
                    <a:pt x="516" y="461"/>
                    <a:pt x="517" y="462"/>
                  </a:cubicBezTo>
                  <a:cubicBezTo>
                    <a:pt x="520" y="463"/>
                    <a:pt x="522" y="464"/>
                    <a:pt x="525" y="465"/>
                  </a:cubicBezTo>
                  <a:cubicBezTo>
                    <a:pt x="524" y="469"/>
                    <a:pt x="523" y="472"/>
                    <a:pt x="522" y="476"/>
                  </a:cubicBezTo>
                  <a:cubicBezTo>
                    <a:pt x="514" y="478"/>
                    <a:pt x="507" y="481"/>
                    <a:pt x="500" y="484"/>
                  </a:cubicBezTo>
                  <a:moveTo>
                    <a:pt x="527" y="440"/>
                  </a:moveTo>
                  <a:cubicBezTo>
                    <a:pt x="529" y="440"/>
                    <a:pt x="531" y="440"/>
                    <a:pt x="533" y="441"/>
                  </a:cubicBezTo>
                  <a:cubicBezTo>
                    <a:pt x="535" y="441"/>
                    <a:pt x="536" y="443"/>
                    <a:pt x="538" y="443"/>
                  </a:cubicBezTo>
                  <a:cubicBezTo>
                    <a:pt x="541" y="445"/>
                    <a:pt x="544" y="446"/>
                    <a:pt x="547" y="449"/>
                  </a:cubicBezTo>
                  <a:cubicBezTo>
                    <a:pt x="548" y="450"/>
                    <a:pt x="549" y="451"/>
                    <a:pt x="550" y="452"/>
                  </a:cubicBezTo>
                  <a:cubicBezTo>
                    <a:pt x="550" y="453"/>
                    <a:pt x="549" y="453"/>
                    <a:pt x="549" y="454"/>
                  </a:cubicBezTo>
                  <a:cubicBezTo>
                    <a:pt x="546" y="458"/>
                    <a:pt x="543" y="462"/>
                    <a:pt x="540" y="466"/>
                  </a:cubicBezTo>
                  <a:cubicBezTo>
                    <a:pt x="533" y="464"/>
                    <a:pt x="527" y="462"/>
                    <a:pt x="520" y="459"/>
                  </a:cubicBezTo>
                  <a:cubicBezTo>
                    <a:pt x="519" y="459"/>
                    <a:pt x="517" y="458"/>
                    <a:pt x="516" y="457"/>
                  </a:cubicBezTo>
                  <a:cubicBezTo>
                    <a:pt x="519" y="453"/>
                    <a:pt x="521" y="449"/>
                    <a:pt x="524" y="444"/>
                  </a:cubicBezTo>
                  <a:cubicBezTo>
                    <a:pt x="525" y="443"/>
                    <a:pt x="526" y="441"/>
                    <a:pt x="527" y="440"/>
                  </a:cubicBezTo>
                  <a:moveTo>
                    <a:pt x="537" y="470"/>
                  </a:moveTo>
                  <a:cubicBezTo>
                    <a:pt x="534" y="471"/>
                    <a:pt x="530" y="472"/>
                    <a:pt x="527" y="473"/>
                  </a:cubicBezTo>
                  <a:cubicBezTo>
                    <a:pt x="526" y="474"/>
                    <a:pt x="524" y="475"/>
                    <a:pt x="523" y="475"/>
                  </a:cubicBezTo>
                  <a:cubicBezTo>
                    <a:pt x="524" y="472"/>
                    <a:pt x="525" y="469"/>
                    <a:pt x="525" y="465"/>
                  </a:cubicBezTo>
                  <a:cubicBezTo>
                    <a:pt x="529" y="467"/>
                    <a:pt x="533" y="469"/>
                    <a:pt x="537" y="470"/>
                  </a:cubicBezTo>
                  <a:moveTo>
                    <a:pt x="674" y="402"/>
                  </a:moveTo>
                  <a:cubicBezTo>
                    <a:pt x="678" y="402"/>
                    <a:pt x="681" y="403"/>
                    <a:pt x="685" y="402"/>
                  </a:cubicBezTo>
                  <a:cubicBezTo>
                    <a:pt x="688" y="401"/>
                    <a:pt x="690" y="399"/>
                    <a:pt x="693" y="397"/>
                  </a:cubicBezTo>
                  <a:cubicBezTo>
                    <a:pt x="691" y="402"/>
                    <a:pt x="688" y="407"/>
                    <a:pt x="685" y="411"/>
                  </a:cubicBezTo>
                  <a:cubicBezTo>
                    <a:pt x="684" y="413"/>
                    <a:pt x="683" y="415"/>
                    <a:pt x="682" y="417"/>
                  </a:cubicBezTo>
                  <a:cubicBezTo>
                    <a:pt x="678" y="418"/>
                    <a:pt x="675" y="420"/>
                    <a:pt x="672" y="421"/>
                  </a:cubicBezTo>
                  <a:cubicBezTo>
                    <a:pt x="668" y="422"/>
                    <a:pt x="665" y="423"/>
                    <a:pt x="662" y="425"/>
                  </a:cubicBezTo>
                  <a:cubicBezTo>
                    <a:pt x="667" y="417"/>
                    <a:pt x="671" y="410"/>
                    <a:pt x="674" y="402"/>
                  </a:cubicBezTo>
                  <a:moveTo>
                    <a:pt x="715" y="403"/>
                  </a:moveTo>
                  <a:cubicBezTo>
                    <a:pt x="717" y="401"/>
                    <a:pt x="718" y="398"/>
                    <a:pt x="720" y="396"/>
                  </a:cubicBezTo>
                  <a:cubicBezTo>
                    <a:pt x="722" y="396"/>
                    <a:pt x="724" y="396"/>
                    <a:pt x="726" y="396"/>
                  </a:cubicBezTo>
                  <a:cubicBezTo>
                    <a:pt x="725" y="397"/>
                    <a:pt x="724" y="398"/>
                    <a:pt x="723" y="400"/>
                  </a:cubicBezTo>
                  <a:cubicBezTo>
                    <a:pt x="721" y="401"/>
                    <a:pt x="718" y="402"/>
                    <a:pt x="715" y="403"/>
                  </a:cubicBezTo>
                  <a:moveTo>
                    <a:pt x="788" y="372"/>
                  </a:moveTo>
                  <a:cubicBezTo>
                    <a:pt x="792" y="363"/>
                    <a:pt x="795" y="355"/>
                    <a:pt x="799" y="347"/>
                  </a:cubicBezTo>
                  <a:cubicBezTo>
                    <a:pt x="808" y="328"/>
                    <a:pt x="817" y="307"/>
                    <a:pt x="817" y="286"/>
                  </a:cubicBezTo>
                  <a:cubicBezTo>
                    <a:pt x="817" y="285"/>
                    <a:pt x="815" y="285"/>
                    <a:pt x="815" y="286"/>
                  </a:cubicBezTo>
                  <a:cubicBezTo>
                    <a:pt x="814" y="306"/>
                    <a:pt x="807" y="325"/>
                    <a:pt x="798" y="342"/>
                  </a:cubicBezTo>
                  <a:cubicBezTo>
                    <a:pt x="795" y="349"/>
                    <a:pt x="791" y="355"/>
                    <a:pt x="789" y="361"/>
                  </a:cubicBezTo>
                  <a:cubicBezTo>
                    <a:pt x="787" y="365"/>
                    <a:pt x="786" y="368"/>
                    <a:pt x="785" y="371"/>
                  </a:cubicBezTo>
                  <a:cubicBezTo>
                    <a:pt x="784" y="372"/>
                    <a:pt x="784" y="373"/>
                    <a:pt x="783" y="374"/>
                  </a:cubicBezTo>
                  <a:cubicBezTo>
                    <a:pt x="782" y="374"/>
                    <a:pt x="781" y="375"/>
                    <a:pt x="779" y="375"/>
                  </a:cubicBezTo>
                  <a:cubicBezTo>
                    <a:pt x="779" y="375"/>
                    <a:pt x="778" y="374"/>
                    <a:pt x="778" y="372"/>
                  </a:cubicBezTo>
                  <a:cubicBezTo>
                    <a:pt x="778" y="372"/>
                    <a:pt x="778" y="372"/>
                    <a:pt x="778" y="372"/>
                  </a:cubicBezTo>
                  <a:cubicBezTo>
                    <a:pt x="778" y="373"/>
                    <a:pt x="778" y="375"/>
                    <a:pt x="777" y="376"/>
                  </a:cubicBezTo>
                  <a:cubicBezTo>
                    <a:pt x="772" y="379"/>
                    <a:pt x="767" y="381"/>
                    <a:pt x="761" y="383"/>
                  </a:cubicBezTo>
                  <a:cubicBezTo>
                    <a:pt x="767" y="375"/>
                    <a:pt x="772" y="367"/>
                    <a:pt x="777" y="357"/>
                  </a:cubicBezTo>
                  <a:cubicBezTo>
                    <a:pt x="786" y="340"/>
                    <a:pt x="802" y="319"/>
                    <a:pt x="801" y="298"/>
                  </a:cubicBezTo>
                  <a:cubicBezTo>
                    <a:pt x="801" y="297"/>
                    <a:pt x="799" y="297"/>
                    <a:pt x="799" y="298"/>
                  </a:cubicBezTo>
                  <a:cubicBezTo>
                    <a:pt x="799" y="317"/>
                    <a:pt x="785" y="335"/>
                    <a:pt x="777" y="351"/>
                  </a:cubicBezTo>
                  <a:cubicBezTo>
                    <a:pt x="773" y="359"/>
                    <a:pt x="769" y="367"/>
                    <a:pt x="764" y="374"/>
                  </a:cubicBezTo>
                  <a:cubicBezTo>
                    <a:pt x="761" y="378"/>
                    <a:pt x="759" y="382"/>
                    <a:pt x="757" y="385"/>
                  </a:cubicBezTo>
                  <a:cubicBezTo>
                    <a:pt x="747" y="389"/>
                    <a:pt x="738" y="394"/>
                    <a:pt x="728" y="398"/>
                  </a:cubicBezTo>
                  <a:cubicBezTo>
                    <a:pt x="729" y="397"/>
                    <a:pt x="730" y="395"/>
                    <a:pt x="731" y="394"/>
                  </a:cubicBezTo>
                  <a:cubicBezTo>
                    <a:pt x="736" y="392"/>
                    <a:pt x="741" y="389"/>
                    <a:pt x="744" y="389"/>
                  </a:cubicBezTo>
                  <a:cubicBezTo>
                    <a:pt x="745" y="389"/>
                    <a:pt x="745" y="387"/>
                    <a:pt x="744" y="387"/>
                  </a:cubicBezTo>
                  <a:cubicBezTo>
                    <a:pt x="741" y="387"/>
                    <a:pt x="737" y="390"/>
                    <a:pt x="732" y="391"/>
                  </a:cubicBezTo>
                  <a:cubicBezTo>
                    <a:pt x="736" y="384"/>
                    <a:pt x="739" y="377"/>
                    <a:pt x="744" y="370"/>
                  </a:cubicBezTo>
                  <a:cubicBezTo>
                    <a:pt x="751" y="358"/>
                    <a:pt x="759" y="347"/>
                    <a:pt x="765" y="334"/>
                  </a:cubicBezTo>
                  <a:cubicBezTo>
                    <a:pt x="769" y="324"/>
                    <a:pt x="775" y="315"/>
                    <a:pt x="775" y="304"/>
                  </a:cubicBezTo>
                  <a:cubicBezTo>
                    <a:pt x="775" y="303"/>
                    <a:pt x="773" y="303"/>
                    <a:pt x="773" y="304"/>
                  </a:cubicBezTo>
                  <a:cubicBezTo>
                    <a:pt x="772" y="315"/>
                    <a:pt x="765" y="326"/>
                    <a:pt x="760" y="335"/>
                  </a:cubicBezTo>
                  <a:cubicBezTo>
                    <a:pt x="755" y="345"/>
                    <a:pt x="749" y="355"/>
                    <a:pt x="743" y="364"/>
                  </a:cubicBezTo>
                  <a:cubicBezTo>
                    <a:pt x="738" y="372"/>
                    <a:pt x="734" y="381"/>
                    <a:pt x="730" y="390"/>
                  </a:cubicBezTo>
                  <a:cubicBezTo>
                    <a:pt x="729" y="391"/>
                    <a:pt x="729" y="392"/>
                    <a:pt x="728" y="393"/>
                  </a:cubicBezTo>
                  <a:cubicBezTo>
                    <a:pt x="725" y="393"/>
                    <a:pt x="723" y="394"/>
                    <a:pt x="721" y="393"/>
                  </a:cubicBezTo>
                  <a:cubicBezTo>
                    <a:pt x="724" y="388"/>
                    <a:pt x="726" y="383"/>
                    <a:pt x="729" y="378"/>
                  </a:cubicBezTo>
                  <a:cubicBezTo>
                    <a:pt x="734" y="368"/>
                    <a:pt x="738" y="358"/>
                    <a:pt x="744" y="348"/>
                  </a:cubicBezTo>
                  <a:cubicBezTo>
                    <a:pt x="749" y="338"/>
                    <a:pt x="751" y="327"/>
                    <a:pt x="755" y="316"/>
                  </a:cubicBezTo>
                  <a:cubicBezTo>
                    <a:pt x="755" y="315"/>
                    <a:pt x="754" y="315"/>
                    <a:pt x="753" y="316"/>
                  </a:cubicBezTo>
                  <a:cubicBezTo>
                    <a:pt x="749" y="325"/>
                    <a:pt x="747" y="336"/>
                    <a:pt x="742" y="345"/>
                  </a:cubicBezTo>
                  <a:cubicBezTo>
                    <a:pt x="737" y="354"/>
                    <a:pt x="732" y="363"/>
                    <a:pt x="728" y="373"/>
                  </a:cubicBezTo>
                  <a:cubicBezTo>
                    <a:pt x="725" y="379"/>
                    <a:pt x="722" y="385"/>
                    <a:pt x="719" y="391"/>
                  </a:cubicBezTo>
                  <a:cubicBezTo>
                    <a:pt x="718" y="391"/>
                    <a:pt x="718" y="390"/>
                    <a:pt x="717" y="389"/>
                  </a:cubicBezTo>
                  <a:cubicBezTo>
                    <a:pt x="717" y="388"/>
                    <a:pt x="714" y="389"/>
                    <a:pt x="715" y="390"/>
                  </a:cubicBezTo>
                  <a:cubicBezTo>
                    <a:pt x="715" y="392"/>
                    <a:pt x="716" y="393"/>
                    <a:pt x="717" y="394"/>
                  </a:cubicBezTo>
                  <a:cubicBezTo>
                    <a:pt x="716" y="397"/>
                    <a:pt x="714" y="399"/>
                    <a:pt x="713" y="401"/>
                  </a:cubicBezTo>
                  <a:cubicBezTo>
                    <a:pt x="713" y="402"/>
                    <a:pt x="712" y="403"/>
                    <a:pt x="711" y="405"/>
                  </a:cubicBezTo>
                  <a:cubicBezTo>
                    <a:pt x="703" y="408"/>
                    <a:pt x="695" y="412"/>
                    <a:pt x="686" y="415"/>
                  </a:cubicBezTo>
                  <a:cubicBezTo>
                    <a:pt x="691" y="406"/>
                    <a:pt x="697" y="398"/>
                    <a:pt x="700" y="389"/>
                  </a:cubicBezTo>
                  <a:cubicBezTo>
                    <a:pt x="706" y="376"/>
                    <a:pt x="711" y="364"/>
                    <a:pt x="716" y="351"/>
                  </a:cubicBezTo>
                  <a:cubicBezTo>
                    <a:pt x="721" y="340"/>
                    <a:pt x="725" y="330"/>
                    <a:pt x="727" y="318"/>
                  </a:cubicBezTo>
                  <a:cubicBezTo>
                    <a:pt x="727" y="317"/>
                    <a:pt x="725" y="316"/>
                    <a:pt x="725" y="318"/>
                  </a:cubicBezTo>
                  <a:cubicBezTo>
                    <a:pt x="721" y="340"/>
                    <a:pt x="709" y="360"/>
                    <a:pt x="701" y="380"/>
                  </a:cubicBezTo>
                  <a:cubicBezTo>
                    <a:pt x="699" y="385"/>
                    <a:pt x="696" y="390"/>
                    <a:pt x="694" y="395"/>
                  </a:cubicBezTo>
                  <a:cubicBezTo>
                    <a:pt x="692" y="396"/>
                    <a:pt x="691" y="397"/>
                    <a:pt x="689" y="397"/>
                  </a:cubicBezTo>
                  <a:cubicBezTo>
                    <a:pt x="685" y="399"/>
                    <a:pt x="681" y="399"/>
                    <a:pt x="677" y="399"/>
                  </a:cubicBezTo>
                  <a:cubicBezTo>
                    <a:pt x="677" y="398"/>
                    <a:pt x="676" y="398"/>
                    <a:pt x="676" y="398"/>
                  </a:cubicBezTo>
                  <a:cubicBezTo>
                    <a:pt x="677" y="396"/>
                    <a:pt x="678" y="393"/>
                    <a:pt x="679" y="391"/>
                  </a:cubicBezTo>
                  <a:cubicBezTo>
                    <a:pt x="688" y="374"/>
                    <a:pt x="697" y="359"/>
                    <a:pt x="701" y="340"/>
                  </a:cubicBezTo>
                  <a:cubicBezTo>
                    <a:pt x="702" y="339"/>
                    <a:pt x="699" y="338"/>
                    <a:pt x="699" y="340"/>
                  </a:cubicBezTo>
                  <a:cubicBezTo>
                    <a:pt x="695" y="358"/>
                    <a:pt x="685" y="373"/>
                    <a:pt x="677" y="389"/>
                  </a:cubicBezTo>
                  <a:cubicBezTo>
                    <a:pt x="675" y="392"/>
                    <a:pt x="674" y="395"/>
                    <a:pt x="672" y="398"/>
                  </a:cubicBezTo>
                  <a:cubicBezTo>
                    <a:pt x="666" y="398"/>
                    <a:pt x="660" y="398"/>
                    <a:pt x="655" y="393"/>
                  </a:cubicBezTo>
                  <a:cubicBezTo>
                    <a:pt x="654" y="392"/>
                    <a:pt x="652" y="394"/>
                    <a:pt x="653" y="395"/>
                  </a:cubicBezTo>
                  <a:cubicBezTo>
                    <a:pt x="658" y="400"/>
                    <a:pt x="664" y="401"/>
                    <a:pt x="671" y="401"/>
                  </a:cubicBezTo>
                  <a:cubicBezTo>
                    <a:pt x="666" y="410"/>
                    <a:pt x="661" y="419"/>
                    <a:pt x="656" y="427"/>
                  </a:cubicBezTo>
                  <a:cubicBezTo>
                    <a:pt x="654" y="428"/>
                    <a:pt x="653" y="428"/>
                    <a:pt x="651" y="429"/>
                  </a:cubicBezTo>
                  <a:cubicBezTo>
                    <a:pt x="651" y="427"/>
                    <a:pt x="651" y="424"/>
                    <a:pt x="650" y="422"/>
                  </a:cubicBezTo>
                  <a:cubicBezTo>
                    <a:pt x="650" y="421"/>
                    <a:pt x="650" y="421"/>
                    <a:pt x="650" y="422"/>
                  </a:cubicBezTo>
                  <a:cubicBezTo>
                    <a:pt x="649" y="425"/>
                    <a:pt x="649" y="427"/>
                    <a:pt x="649" y="430"/>
                  </a:cubicBezTo>
                  <a:cubicBezTo>
                    <a:pt x="643" y="432"/>
                    <a:pt x="636" y="435"/>
                    <a:pt x="629" y="437"/>
                  </a:cubicBezTo>
                  <a:cubicBezTo>
                    <a:pt x="637" y="425"/>
                    <a:pt x="641" y="411"/>
                    <a:pt x="649" y="398"/>
                  </a:cubicBezTo>
                  <a:cubicBezTo>
                    <a:pt x="653" y="391"/>
                    <a:pt x="656" y="384"/>
                    <a:pt x="659" y="376"/>
                  </a:cubicBezTo>
                  <a:cubicBezTo>
                    <a:pt x="663" y="367"/>
                    <a:pt x="668" y="358"/>
                    <a:pt x="669" y="348"/>
                  </a:cubicBezTo>
                  <a:cubicBezTo>
                    <a:pt x="670" y="347"/>
                    <a:pt x="667" y="346"/>
                    <a:pt x="667" y="348"/>
                  </a:cubicBezTo>
                  <a:cubicBezTo>
                    <a:pt x="665" y="357"/>
                    <a:pt x="661" y="365"/>
                    <a:pt x="657" y="373"/>
                  </a:cubicBezTo>
                  <a:cubicBezTo>
                    <a:pt x="654" y="382"/>
                    <a:pt x="651" y="389"/>
                    <a:pt x="646" y="397"/>
                  </a:cubicBezTo>
                  <a:cubicBezTo>
                    <a:pt x="638" y="410"/>
                    <a:pt x="633" y="425"/>
                    <a:pt x="624" y="439"/>
                  </a:cubicBezTo>
                  <a:cubicBezTo>
                    <a:pt x="620" y="440"/>
                    <a:pt x="615" y="442"/>
                    <a:pt x="610" y="444"/>
                  </a:cubicBezTo>
                  <a:cubicBezTo>
                    <a:pt x="614" y="440"/>
                    <a:pt x="617" y="435"/>
                    <a:pt x="619" y="431"/>
                  </a:cubicBezTo>
                  <a:cubicBezTo>
                    <a:pt x="625" y="424"/>
                    <a:pt x="631" y="416"/>
                    <a:pt x="635" y="407"/>
                  </a:cubicBezTo>
                  <a:cubicBezTo>
                    <a:pt x="638" y="400"/>
                    <a:pt x="641" y="390"/>
                    <a:pt x="641" y="382"/>
                  </a:cubicBezTo>
                  <a:cubicBezTo>
                    <a:pt x="641" y="381"/>
                    <a:pt x="639" y="381"/>
                    <a:pt x="639" y="382"/>
                  </a:cubicBezTo>
                  <a:cubicBezTo>
                    <a:pt x="639" y="391"/>
                    <a:pt x="634" y="404"/>
                    <a:pt x="629" y="411"/>
                  </a:cubicBezTo>
                  <a:cubicBezTo>
                    <a:pt x="624" y="419"/>
                    <a:pt x="619" y="426"/>
                    <a:pt x="613" y="433"/>
                  </a:cubicBezTo>
                  <a:cubicBezTo>
                    <a:pt x="610" y="438"/>
                    <a:pt x="606" y="442"/>
                    <a:pt x="603" y="446"/>
                  </a:cubicBezTo>
                  <a:cubicBezTo>
                    <a:pt x="594" y="450"/>
                    <a:pt x="585" y="453"/>
                    <a:pt x="576" y="456"/>
                  </a:cubicBezTo>
                  <a:cubicBezTo>
                    <a:pt x="576" y="456"/>
                    <a:pt x="577" y="455"/>
                    <a:pt x="577" y="455"/>
                  </a:cubicBezTo>
                  <a:cubicBezTo>
                    <a:pt x="582" y="449"/>
                    <a:pt x="586" y="442"/>
                    <a:pt x="590" y="435"/>
                  </a:cubicBezTo>
                  <a:cubicBezTo>
                    <a:pt x="591" y="435"/>
                    <a:pt x="592" y="436"/>
                    <a:pt x="593" y="437"/>
                  </a:cubicBezTo>
                  <a:cubicBezTo>
                    <a:pt x="594" y="438"/>
                    <a:pt x="595" y="439"/>
                    <a:pt x="596" y="439"/>
                  </a:cubicBezTo>
                  <a:cubicBezTo>
                    <a:pt x="600" y="442"/>
                    <a:pt x="604" y="442"/>
                    <a:pt x="607" y="439"/>
                  </a:cubicBezTo>
                  <a:cubicBezTo>
                    <a:pt x="607" y="438"/>
                    <a:pt x="606" y="437"/>
                    <a:pt x="605" y="437"/>
                  </a:cubicBezTo>
                  <a:cubicBezTo>
                    <a:pt x="601" y="442"/>
                    <a:pt x="597" y="435"/>
                    <a:pt x="592" y="433"/>
                  </a:cubicBezTo>
                  <a:cubicBezTo>
                    <a:pt x="592" y="433"/>
                    <a:pt x="592" y="433"/>
                    <a:pt x="591" y="433"/>
                  </a:cubicBezTo>
                  <a:cubicBezTo>
                    <a:pt x="592" y="431"/>
                    <a:pt x="593" y="429"/>
                    <a:pt x="595" y="427"/>
                  </a:cubicBezTo>
                  <a:cubicBezTo>
                    <a:pt x="607" y="406"/>
                    <a:pt x="622" y="387"/>
                    <a:pt x="625" y="362"/>
                  </a:cubicBezTo>
                  <a:cubicBezTo>
                    <a:pt x="625" y="361"/>
                    <a:pt x="623" y="360"/>
                    <a:pt x="623" y="362"/>
                  </a:cubicBezTo>
                  <a:cubicBezTo>
                    <a:pt x="619" y="386"/>
                    <a:pt x="604" y="406"/>
                    <a:pt x="591" y="427"/>
                  </a:cubicBezTo>
                  <a:cubicBezTo>
                    <a:pt x="585" y="436"/>
                    <a:pt x="580" y="447"/>
                    <a:pt x="573" y="455"/>
                  </a:cubicBezTo>
                  <a:cubicBezTo>
                    <a:pt x="572" y="456"/>
                    <a:pt x="571" y="457"/>
                    <a:pt x="570" y="458"/>
                  </a:cubicBezTo>
                  <a:cubicBezTo>
                    <a:pt x="561" y="461"/>
                    <a:pt x="552" y="464"/>
                    <a:pt x="543" y="468"/>
                  </a:cubicBezTo>
                  <a:cubicBezTo>
                    <a:pt x="543" y="467"/>
                    <a:pt x="543" y="467"/>
                    <a:pt x="543" y="467"/>
                  </a:cubicBezTo>
                  <a:cubicBezTo>
                    <a:pt x="546" y="463"/>
                    <a:pt x="549" y="459"/>
                    <a:pt x="552" y="454"/>
                  </a:cubicBezTo>
                  <a:cubicBezTo>
                    <a:pt x="552" y="454"/>
                    <a:pt x="553" y="455"/>
                    <a:pt x="553" y="455"/>
                  </a:cubicBezTo>
                  <a:cubicBezTo>
                    <a:pt x="554" y="456"/>
                    <a:pt x="556" y="454"/>
                    <a:pt x="555" y="453"/>
                  </a:cubicBezTo>
                  <a:cubicBezTo>
                    <a:pt x="555" y="453"/>
                    <a:pt x="554" y="452"/>
                    <a:pt x="554" y="451"/>
                  </a:cubicBezTo>
                  <a:cubicBezTo>
                    <a:pt x="554" y="451"/>
                    <a:pt x="554" y="450"/>
                    <a:pt x="555" y="450"/>
                  </a:cubicBezTo>
                  <a:cubicBezTo>
                    <a:pt x="562" y="437"/>
                    <a:pt x="570" y="424"/>
                    <a:pt x="576" y="411"/>
                  </a:cubicBezTo>
                  <a:cubicBezTo>
                    <a:pt x="580" y="403"/>
                    <a:pt x="587" y="395"/>
                    <a:pt x="587" y="386"/>
                  </a:cubicBezTo>
                  <a:cubicBezTo>
                    <a:pt x="587" y="385"/>
                    <a:pt x="585" y="385"/>
                    <a:pt x="585" y="386"/>
                  </a:cubicBezTo>
                  <a:cubicBezTo>
                    <a:pt x="585" y="392"/>
                    <a:pt x="581" y="398"/>
                    <a:pt x="578" y="403"/>
                  </a:cubicBezTo>
                  <a:cubicBezTo>
                    <a:pt x="575" y="408"/>
                    <a:pt x="573" y="414"/>
                    <a:pt x="570" y="419"/>
                  </a:cubicBezTo>
                  <a:cubicBezTo>
                    <a:pt x="567" y="425"/>
                    <a:pt x="562" y="431"/>
                    <a:pt x="559" y="437"/>
                  </a:cubicBezTo>
                  <a:cubicBezTo>
                    <a:pt x="556" y="441"/>
                    <a:pt x="554" y="445"/>
                    <a:pt x="552" y="449"/>
                  </a:cubicBezTo>
                  <a:cubicBezTo>
                    <a:pt x="548" y="445"/>
                    <a:pt x="544" y="442"/>
                    <a:pt x="538" y="440"/>
                  </a:cubicBezTo>
                  <a:cubicBezTo>
                    <a:pt x="535" y="439"/>
                    <a:pt x="533" y="437"/>
                    <a:pt x="529" y="437"/>
                  </a:cubicBezTo>
                  <a:cubicBezTo>
                    <a:pt x="540" y="420"/>
                    <a:pt x="554" y="401"/>
                    <a:pt x="555" y="382"/>
                  </a:cubicBezTo>
                  <a:cubicBezTo>
                    <a:pt x="555" y="380"/>
                    <a:pt x="553" y="381"/>
                    <a:pt x="553" y="382"/>
                  </a:cubicBezTo>
                  <a:cubicBezTo>
                    <a:pt x="551" y="402"/>
                    <a:pt x="536" y="421"/>
                    <a:pt x="525" y="438"/>
                  </a:cubicBezTo>
                  <a:cubicBezTo>
                    <a:pt x="523" y="439"/>
                    <a:pt x="522" y="439"/>
                    <a:pt x="520" y="440"/>
                  </a:cubicBezTo>
                  <a:cubicBezTo>
                    <a:pt x="520" y="440"/>
                    <a:pt x="520" y="440"/>
                    <a:pt x="520" y="440"/>
                  </a:cubicBezTo>
                  <a:cubicBezTo>
                    <a:pt x="521" y="441"/>
                    <a:pt x="522" y="441"/>
                    <a:pt x="523" y="440"/>
                  </a:cubicBezTo>
                  <a:cubicBezTo>
                    <a:pt x="523" y="441"/>
                    <a:pt x="523" y="441"/>
                    <a:pt x="523" y="441"/>
                  </a:cubicBezTo>
                  <a:cubicBezTo>
                    <a:pt x="519" y="446"/>
                    <a:pt x="516" y="451"/>
                    <a:pt x="513" y="456"/>
                  </a:cubicBezTo>
                  <a:cubicBezTo>
                    <a:pt x="511" y="456"/>
                    <a:pt x="509" y="455"/>
                    <a:pt x="507" y="454"/>
                  </a:cubicBezTo>
                  <a:cubicBezTo>
                    <a:pt x="504" y="453"/>
                    <a:pt x="500" y="452"/>
                    <a:pt x="497" y="451"/>
                  </a:cubicBezTo>
                  <a:cubicBezTo>
                    <a:pt x="499" y="446"/>
                    <a:pt x="502" y="441"/>
                    <a:pt x="505" y="436"/>
                  </a:cubicBezTo>
                  <a:cubicBezTo>
                    <a:pt x="509" y="430"/>
                    <a:pt x="513" y="425"/>
                    <a:pt x="516" y="419"/>
                  </a:cubicBezTo>
                  <a:cubicBezTo>
                    <a:pt x="519" y="413"/>
                    <a:pt x="521" y="406"/>
                    <a:pt x="525" y="401"/>
                  </a:cubicBezTo>
                  <a:cubicBezTo>
                    <a:pt x="526" y="400"/>
                    <a:pt x="524" y="398"/>
                    <a:pt x="523" y="399"/>
                  </a:cubicBezTo>
                  <a:cubicBezTo>
                    <a:pt x="517" y="406"/>
                    <a:pt x="515" y="416"/>
                    <a:pt x="510" y="423"/>
                  </a:cubicBezTo>
                  <a:cubicBezTo>
                    <a:pt x="505" y="432"/>
                    <a:pt x="499" y="441"/>
                    <a:pt x="494" y="449"/>
                  </a:cubicBezTo>
                  <a:cubicBezTo>
                    <a:pt x="493" y="449"/>
                    <a:pt x="492" y="448"/>
                    <a:pt x="491" y="447"/>
                  </a:cubicBezTo>
                  <a:cubicBezTo>
                    <a:pt x="490" y="446"/>
                    <a:pt x="488" y="448"/>
                    <a:pt x="489" y="449"/>
                  </a:cubicBezTo>
                  <a:cubicBezTo>
                    <a:pt x="490" y="450"/>
                    <a:pt x="491" y="451"/>
                    <a:pt x="492" y="452"/>
                  </a:cubicBezTo>
                  <a:cubicBezTo>
                    <a:pt x="487" y="460"/>
                    <a:pt x="481" y="467"/>
                    <a:pt x="475" y="475"/>
                  </a:cubicBezTo>
                  <a:cubicBezTo>
                    <a:pt x="472" y="474"/>
                    <a:pt x="468" y="473"/>
                    <a:pt x="464" y="472"/>
                  </a:cubicBezTo>
                  <a:cubicBezTo>
                    <a:pt x="468" y="465"/>
                    <a:pt x="471" y="458"/>
                    <a:pt x="475" y="451"/>
                  </a:cubicBezTo>
                  <a:cubicBezTo>
                    <a:pt x="480" y="442"/>
                    <a:pt x="481" y="431"/>
                    <a:pt x="486" y="422"/>
                  </a:cubicBezTo>
                  <a:cubicBezTo>
                    <a:pt x="487" y="422"/>
                    <a:pt x="486" y="421"/>
                    <a:pt x="486" y="422"/>
                  </a:cubicBezTo>
                  <a:cubicBezTo>
                    <a:pt x="481" y="427"/>
                    <a:pt x="479" y="434"/>
                    <a:pt x="477" y="441"/>
                  </a:cubicBezTo>
                  <a:cubicBezTo>
                    <a:pt x="474" y="447"/>
                    <a:pt x="471" y="452"/>
                    <a:pt x="467" y="458"/>
                  </a:cubicBezTo>
                  <a:cubicBezTo>
                    <a:pt x="465" y="462"/>
                    <a:pt x="463" y="466"/>
                    <a:pt x="461" y="471"/>
                  </a:cubicBezTo>
                  <a:cubicBezTo>
                    <a:pt x="456" y="469"/>
                    <a:pt x="452" y="467"/>
                    <a:pt x="447" y="465"/>
                  </a:cubicBezTo>
                  <a:cubicBezTo>
                    <a:pt x="447" y="465"/>
                    <a:pt x="446" y="465"/>
                    <a:pt x="446" y="465"/>
                  </a:cubicBezTo>
                  <a:cubicBezTo>
                    <a:pt x="448" y="461"/>
                    <a:pt x="451" y="458"/>
                    <a:pt x="453" y="455"/>
                  </a:cubicBezTo>
                  <a:cubicBezTo>
                    <a:pt x="456" y="450"/>
                    <a:pt x="458" y="445"/>
                    <a:pt x="461" y="440"/>
                  </a:cubicBezTo>
                  <a:cubicBezTo>
                    <a:pt x="461" y="440"/>
                    <a:pt x="460" y="439"/>
                    <a:pt x="459" y="440"/>
                  </a:cubicBezTo>
                  <a:cubicBezTo>
                    <a:pt x="455" y="447"/>
                    <a:pt x="450" y="454"/>
                    <a:pt x="446" y="461"/>
                  </a:cubicBezTo>
                  <a:cubicBezTo>
                    <a:pt x="440" y="469"/>
                    <a:pt x="437" y="479"/>
                    <a:pt x="432" y="487"/>
                  </a:cubicBezTo>
                  <a:cubicBezTo>
                    <a:pt x="432" y="488"/>
                    <a:pt x="431" y="489"/>
                    <a:pt x="431" y="490"/>
                  </a:cubicBezTo>
                  <a:cubicBezTo>
                    <a:pt x="424" y="489"/>
                    <a:pt x="418" y="488"/>
                    <a:pt x="412" y="487"/>
                  </a:cubicBezTo>
                  <a:cubicBezTo>
                    <a:pt x="416" y="479"/>
                    <a:pt x="418" y="471"/>
                    <a:pt x="423" y="463"/>
                  </a:cubicBezTo>
                  <a:cubicBezTo>
                    <a:pt x="427" y="455"/>
                    <a:pt x="430" y="447"/>
                    <a:pt x="433" y="438"/>
                  </a:cubicBezTo>
                  <a:cubicBezTo>
                    <a:pt x="434" y="437"/>
                    <a:pt x="432" y="436"/>
                    <a:pt x="431" y="437"/>
                  </a:cubicBezTo>
                  <a:cubicBezTo>
                    <a:pt x="427" y="445"/>
                    <a:pt x="425" y="454"/>
                    <a:pt x="420" y="461"/>
                  </a:cubicBezTo>
                  <a:cubicBezTo>
                    <a:pt x="415" y="470"/>
                    <a:pt x="413" y="478"/>
                    <a:pt x="409" y="487"/>
                  </a:cubicBezTo>
                  <a:cubicBezTo>
                    <a:pt x="404" y="487"/>
                    <a:pt x="400" y="486"/>
                    <a:pt x="396" y="486"/>
                  </a:cubicBezTo>
                  <a:cubicBezTo>
                    <a:pt x="394" y="486"/>
                    <a:pt x="394" y="490"/>
                    <a:pt x="396" y="490"/>
                  </a:cubicBezTo>
                  <a:cubicBezTo>
                    <a:pt x="400" y="490"/>
                    <a:pt x="403" y="490"/>
                    <a:pt x="407" y="490"/>
                  </a:cubicBezTo>
                  <a:cubicBezTo>
                    <a:pt x="404" y="496"/>
                    <a:pt x="401" y="502"/>
                    <a:pt x="398" y="508"/>
                  </a:cubicBezTo>
                  <a:cubicBezTo>
                    <a:pt x="395" y="505"/>
                    <a:pt x="392" y="503"/>
                    <a:pt x="388" y="502"/>
                  </a:cubicBezTo>
                  <a:cubicBezTo>
                    <a:pt x="387" y="501"/>
                    <a:pt x="387" y="501"/>
                    <a:pt x="386" y="501"/>
                  </a:cubicBezTo>
                  <a:cubicBezTo>
                    <a:pt x="393" y="487"/>
                    <a:pt x="400" y="473"/>
                    <a:pt x="407" y="459"/>
                  </a:cubicBezTo>
                  <a:cubicBezTo>
                    <a:pt x="408" y="457"/>
                    <a:pt x="406" y="456"/>
                    <a:pt x="405" y="457"/>
                  </a:cubicBezTo>
                  <a:cubicBezTo>
                    <a:pt x="398" y="472"/>
                    <a:pt x="391" y="486"/>
                    <a:pt x="383" y="500"/>
                  </a:cubicBezTo>
                  <a:cubicBezTo>
                    <a:pt x="377" y="498"/>
                    <a:pt x="369" y="496"/>
                    <a:pt x="364" y="499"/>
                  </a:cubicBezTo>
                  <a:cubicBezTo>
                    <a:pt x="371" y="485"/>
                    <a:pt x="377" y="471"/>
                    <a:pt x="379" y="456"/>
                  </a:cubicBezTo>
                  <a:cubicBezTo>
                    <a:pt x="379" y="455"/>
                    <a:pt x="377" y="454"/>
                    <a:pt x="377" y="456"/>
                  </a:cubicBezTo>
                  <a:cubicBezTo>
                    <a:pt x="374" y="475"/>
                    <a:pt x="364" y="494"/>
                    <a:pt x="355" y="511"/>
                  </a:cubicBezTo>
                  <a:cubicBezTo>
                    <a:pt x="352" y="516"/>
                    <a:pt x="348" y="521"/>
                    <a:pt x="345" y="527"/>
                  </a:cubicBezTo>
                  <a:cubicBezTo>
                    <a:pt x="338" y="525"/>
                    <a:pt x="330" y="523"/>
                    <a:pt x="323" y="522"/>
                  </a:cubicBezTo>
                  <a:cubicBezTo>
                    <a:pt x="324" y="520"/>
                    <a:pt x="326" y="518"/>
                    <a:pt x="327" y="515"/>
                  </a:cubicBezTo>
                  <a:cubicBezTo>
                    <a:pt x="331" y="505"/>
                    <a:pt x="333" y="495"/>
                    <a:pt x="339" y="487"/>
                  </a:cubicBezTo>
                  <a:cubicBezTo>
                    <a:pt x="340" y="486"/>
                    <a:pt x="338" y="484"/>
                    <a:pt x="337" y="485"/>
                  </a:cubicBezTo>
                  <a:cubicBezTo>
                    <a:pt x="332" y="491"/>
                    <a:pt x="330" y="499"/>
                    <a:pt x="327" y="506"/>
                  </a:cubicBezTo>
                  <a:cubicBezTo>
                    <a:pt x="325" y="512"/>
                    <a:pt x="322" y="517"/>
                    <a:pt x="319" y="522"/>
                  </a:cubicBezTo>
                  <a:cubicBezTo>
                    <a:pt x="314" y="521"/>
                    <a:pt x="308" y="521"/>
                    <a:pt x="302" y="521"/>
                  </a:cubicBezTo>
                  <a:cubicBezTo>
                    <a:pt x="300" y="521"/>
                    <a:pt x="300" y="523"/>
                    <a:pt x="302" y="523"/>
                  </a:cubicBezTo>
                  <a:cubicBezTo>
                    <a:pt x="307" y="524"/>
                    <a:pt x="312" y="524"/>
                    <a:pt x="317" y="525"/>
                  </a:cubicBezTo>
                  <a:cubicBezTo>
                    <a:pt x="315" y="529"/>
                    <a:pt x="313" y="533"/>
                    <a:pt x="311" y="537"/>
                  </a:cubicBezTo>
                  <a:cubicBezTo>
                    <a:pt x="307" y="544"/>
                    <a:pt x="304" y="550"/>
                    <a:pt x="300" y="556"/>
                  </a:cubicBezTo>
                  <a:cubicBezTo>
                    <a:pt x="292" y="559"/>
                    <a:pt x="284" y="562"/>
                    <a:pt x="276" y="564"/>
                  </a:cubicBezTo>
                  <a:cubicBezTo>
                    <a:pt x="278" y="561"/>
                    <a:pt x="279" y="558"/>
                    <a:pt x="281" y="555"/>
                  </a:cubicBezTo>
                  <a:cubicBezTo>
                    <a:pt x="285" y="548"/>
                    <a:pt x="288" y="544"/>
                    <a:pt x="290" y="536"/>
                  </a:cubicBezTo>
                  <a:cubicBezTo>
                    <a:pt x="293" y="528"/>
                    <a:pt x="296" y="518"/>
                    <a:pt x="301" y="511"/>
                  </a:cubicBezTo>
                  <a:cubicBezTo>
                    <a:pt x="302" y="509"/>
                    <a:pt x="300" y="508"/>
                    <a:pt x="299" y="509"/>
                  </a:cubicBezTo>
                  <a:cubicBezTo>
                    <a:pt x="290" y="522"/>
                    <a:pt x="289" y="538"/>
                    <a:pt x="280" y="551"/>
                  </a:cubicBezTo>
                  <a:cubicBezTo>
                    <a:pt x="276" y="556"/>
                    <a:pt x="274" y="561"/>
                    <a:pt x="271" y="566"/>
                  </a:cubicBezTo>
                  <a:cubicBezTo>
                    <a:pt x="266" y="567"/>
                    <a:pt x="261" y="569"/>
                    <a:pt x="255" y="571"/>
                  </a:cubicBezTo>
                  <a:cubicBezTo>
                    <a:pt x="257" y="568"/>
                    <a:pt x="259" y="565"/>
                    <a:pt x="260" y="562"/>
                  </a:cubicBezTo>
                  <a:cubicBezTo>
                    <a:pt x="265" y="554"/>
                    <a:pt x="268" y="544"/>
                    <a:pt x="273" y="535"/>
                  </a:cubicBezTo>
                  <a:cubicBezTo>
                    <a:pt x="277" y="527"/>
                    <a:pt x="282" y="519"/>
                    <a:pt x="283" y="510"/>
                  </a:cubicBezTo>
                  <a:cubicBezTo>
                    <a:pt x="283" y="509"/>
                    <a:pt x="281" y="508"/>
                    <a:pt x="281" y="510"/>
                  </a:cubicBezTo>
                  <a:cubicBezTo>
                    <a:pt x="280" y="519"/>
                    <a:pt x="274" y="527"/>
                    <a:pt x="270" y="536"/>
                  </a:cubicBezTo>
                  <a:cubicBezTo>
                    <a:pt x="266" y="543"/>
                    <a:pt x="263" y="550"/>
                    <a:pt x="259" y="558"/>
                  </a:cubicBezTo>
                  <a:cubicBezTo>
                    <a:pt x="257" y="563"/>
                    <a:pt x="254" y="568"/>
                    <a:pt x="251" y="572"/>
                  </a:cubicBezTo>
                  <a:cubicBezTo>
                    <a:pt x="242" y="575"/>
                    <a:pt x="233" y="578"/>
                    <a:pt x="224" y="581"/>
                  </a:cubicBezTo>
                  <a:cubicBezTo>
                    <a:pt x="228" y="575"/>
                    <a:pt x="232" y="569"/>
                    <a:pt x="235" y="563"/>
                  </a:cubicBezTo>
                  <a:cubicBezTo>
                    <a:pt x="241" y="549"/>
                    <a:pt x="251" y="536"/>
                    <a:pt x="255" y="520"/>
                  </a:cubicBezTo>
                  <a:cubicBezTo>
                    <a:pt x="255" y="519"/>
                    <a:pt x="254" y="519"/>
                    <a:pt x="253" y="520"/>
                  </a:cubicBezTo>
                  <a:cubicBezTo>
                    <a:pt x="251" y="526"/>
                    <a:pt x="248" y="535"/>
                    <a:pt x="244" y="541"/>
                  </a:cubicBezTo>
                  <a:cubicBezTo>
                    <a:pt x="240" y="549"/>
                    <a:pt x="235" y="557"/>
                    <a:pt x="231" y="565"/>
                  </a:cubicBezTo>
                  <a:cubicBezTo>
                    <a:pt x="227" y="571"/>
                    <a:pt x="223" y="577"/>
                    <a:pt x="219" y="583"/>
                  </a:cubicBezTo>
                  <a:cubicBezTo>
                    <a:pt x="217" y="583"/>
                    <a:pt x="214" y="584"/>
                    <a:pt x="212" y="585"/>
                  </a:cubicBezTo>
                  <a:cubicBezTo>
                    <a:pt x="213" y="582"/>
                    <a:pt x="214" y="580"/>
                    <a:pt x="216" y="577"/>
                  </a:cubicBezTo>
                  <a:cubicBezTo>
                    <a:pt x="225" y="556"/>
                    <a:pt x="235" y="535"/>
                    <a:pt x="235" y="512"/>
                  </a:cubicBezTo>
                  <a:cubicBezTo>
                    <a:pt x="235" y="511"/>
                    <a:pt x="233" y="511"/>
                    <a:pt x="233" y="512"/>
                  </a:cubicBezTo>
                  <a:cubicBezTo>
                    <a:pt x="232" y="535"/>
                    <a:pt x="222" y="556"/>
                    <a:pt x="212" y="577"/>
                  </a:cubicBezTo>
                  <a:cubicBezTo>
                    <a:pt x="211" y="580"/>
                    <a:pt x="209" y="583"/>
                    <a:pt x="208" y="586"/>
                  </a:cubicBezTo>
                  <a:cubicBezTo>
                    <a:pt x="200" y="589"/>
                    <a:pt x="192" y="592"/>
                    <a:pt x="184" y="594"/>
                  </a:cubicBezTo>
                  <a:cubicBezTo>
                    <a:pt x="189" y="586"/>
                    <a:pt x="194" y="577"/>
                    <a:pt x="199" y="568"/>
                  </a:cubicBezTo>
                  <a:cubicBezTo>
                    <a:pt x="203" y="559"/>
                    <a:pt x="209" y="550"/>
                    <a:pt x="211" y="540"/>
                  </a:cubicBezTo>
                  <a:cubicBezTo>
                    <a:pt x="211" y="539"/>
                    <a:pt x="209" y="539"/>
                    <a:pt x="209" y="540"/>
                  </a:cubicBezTo>
                  <a:cubicBezTo>
                    <a:pt x="207" y="552"/>
                    <a:pt x="198" y="564"/>
                    <a:pt x="192" y="574"/>
                  </a:cubicBezTo>
                  <a:cubicBezTo>
                    <a:pt x="189" y="579"/>
                    <a:pt x="186" y="584"/>
                    <a:pt x="183" y="589"/>
                  </a:cubicBezTo>
                  <a:cubicBezTo>
                    <a:pt x="182" y="590"/>
                    <a:pt x="180" y="593"/>
                    <a:pt x="178" y="596"/>
                  </a:cubicBezTo>
                  <a:cubicBezTo>
                    <a:pt x="176" y="597"/>
                    <a:pt x="174" y="598"/>
                    <a:pt x="172" y="598"/>
                  </a:cubicBezTo>
                  <a:cubicBezTo>
                    <a:pt x="172" y="598"/>
                    <a:pt x="173" y="597"/>
                    <a:pt x="173" y="596"/>
                  </a:cubicBezTo>
                  <a:cubicBezTo>
                    <a:pt x="177" y="586"/>
                    <a:pt x="181" y="576"/>
                    <a:pt x="185" y="567"/>
                  </a:cubicBezTo>
                  <a:cubicBezTo>
                    <a:pt x="189" y="559"/>
                    <a:pt x="192" y="552"/>
                    <a:pt x="193" y="544"/>
                  </a:cubicBezTo>
                  <a:cubicBezTo>
                    <a:pt x="193" y="543"/>
                    <a:pt x="191" y="543"/>
                    <a:pt x="191" y="544"/>
                  </a:cubicBezTo>
                  <a:cubicBezTo>
                    <a:pt x="190" y="553"/>
                    <a:pt x="185" y="561"/>
                    <a:pt x="181" y="569"/>
                  </a:cubicBezTo>
                  <a:cubicBezTo>
                    <a:pt x="178" y="578"/>
                    <a:pt x="174" y="586"/>
                    <a:pt x="171" y="595"/>
                  </a:cubicBezTo>
                  <a:cubicBezTo>
                    <a:pt x="171" y="595"/>
                    <a:pt x="170" y="595"/>
                    <a:pt x="170" y="595"/>
                  </a:cubicBezTo>
                  <a:cubicBezTo>
                    <a:pt x="170" y="595"/>
                    <a:pt x="169" y="595"/>
                    <a:pt x="169" y="596"/>
                  </a:cubicBezTo>
                  <a:cubicBezTo>
                    <a:pt x="169" y="596"/>
                    <a:pt x="169" y="597"/>
                    <a:pt x="169" y="597"/>
                  </a:cubicBezTo>
                  <a:cubicBezTo>
                    <a:pt x="169" y="598"/>
                    <a:pt x="168" y="599"/>
                    <a:pt x="168" y="600"/>
                  </a:cubicBezTo>
                  <a:cubicBezTo>
                    <a:pt x="159" y="603"/>
                    <a:pt x="151" y="605"/>
                    <a:pt x="142" y="608"/>
                  </a:cubicBezTo>
                  <a:cubicBezTo>
                    <a:pt x="146" y="603"/>
                    <a:pt x="148" y="598"/>
                    <a:pt x="150" y="594"/>
                  </a:cubicBezTo>
                  <a:cubicBezTo>
                    <a:pt x="154" y="587"/>
                    <a:pt x="158" y="580"/>
                    <a:pt x="162" y="573"/>
                  </a:cubicBezTo>
                  <a:cubicBezTo>
                    <a:pt x="166" y="565"/>
                    <a:pt x="171" y="557"/>
                    <a:pt x="173" y="548"/>
                  </a:cubicBezTo>
                  <a:cubicBezTo>
                    <a:pt x="173" y="547"/>
                    <a:pt x="171" y="547"/>
                    <a:pt x="171" y="548"/>
                  </a:cubicBezTo>
                  <a:cubicBezTo>
                    <a:pt x="170" y="555"/>
                    <a:pt x="165" y="560"/>
                    <a:pt x="162" y="566"/>
                  </a:cubicBezTo>
                  <a:cubicBezTo>
                    <a:pt x="159" y="572"/>
                    <a:pt x="155" y="578"/>
                    <a:pt x="152" y="583"/>
                  </a:cubicBezTo>
                  <a:cubicBezTo>
                    <a:pt x="148" y="590"/>
                    <a:pt x="143" y="602"/>
                    <a:pt x="137" y="610"/>
                  </a:cubicBezTo>
                  <a:cubicBezTo>
                    <a:pt x="135" y="611"/>
                    <a:pt x="133" y="612"/>
                    <a:pt x="131" y="612"/>
                  </a:cubicBezTo>
                  <a:cubicBezTo>
                    <a:pt x="128" y="613"/>
                    <a:pt x="126" y="614"/>
                    <a:pt x="123" y="615"/>
                  </a:cubicBezTo>
                  <a:cubicBezTo>
                    <a:pt x="124" y="611"/>
                    <a:pt x="125" y="608"/>
                    <a:pt x="126" y="606"/>
                  </a:cubicBezTo>
                  <a:cubicBezTo>
                    <a:pt x="130" y="596"/>
                    <a:pt x="136" y="588"/>
                    <a:pt x="139" y="578"/>
                  </a:cubicBezTo>
                  <a:cubicBezTo>
                    <a:pt x="141" y="574"/>
                    <a:pt x="146" y="565"/>
                    <a:pt x="145" y="560"/>
                  </a:cubicBezTo>
                  <a:cubicBezTo>
                    <a:pt x="145" y="559"/>
                    <a:pt x="143" y="559"/>
                    <a:pt x="143" y="560"/>
                  </a:cubicBezTo>
                  <a:cubicBezTo>
                    <a:pt x="143" y="565"/>
                    <a:pt x="137" y="576"/>
                    <a:pt x="135" y="580"/>
                  </a:cubicBezTo>
                  <a:cubicBezTo>
                    <a:pt x="132" y="587"/>
                    <a:pt x="127" y="593"/>
                    <a:pt x="124" y="601"/>
                  </a:cubicBezTo>
                  <a:cubicBezTo>
                    <a:pt x="122" y="606"/>
                    <a:pt x="120" y="611"/>
                    <a:pt x="118" y="616"/>
                  </a:cubicBezTo>
                  <a:cubicBezTo>
                    <a:pt x="113" y="618"/>
                    <a:pt x="109" y="619"/>
                    <a:pt x="104" y="621"/>
                  </a:cubicBezTo>
                  <a:cubicBezTo>
                    <a:pt x="106" y="618"/>
                    <a:pt x="107" y="614"/>
                    <a:pt x="109" y="612"/>
                  </a:cubicBezTo>
                  <a:cubicBezTo>
                    <a:pt x="115" y="601"/>
                    <a:pt x="122" y="591"/>
                    <a:pt x="128" y="580"/>
                  </a:cubicBezTo>
                  <a:cubicBezTo>
                    <a:pt x="131" y="575"/>
                    <a:pt x="135" y="568"/>
                    <a:pt x="135" y="562"/>
                  </a:cubicBezTo>
                  <a:cubicBezTo>
                    <a:pt x="134" y="561"/>
                    <a:pt x="133" y="561"/>
                    <a:pt x="133" y="562"/>
                  </a:cubicBezTo>
                  <a:cubicBezTo>
                    <a:pt x="133" y="568"/>
                    <a:pt x="128" y="576"/>
                    <a:pt x="124" y="581"/>
                  </a:cubicBezTo>
                  <a:cubicBezTo>
                    <a:pt x="120" y="588"/>
                    <a:pt x="116" y="595"/>
                    <a:pt x="111" y="602"/>
                  </a:cubicBezTo>
                  <a:cubicBezTo>
                    <a:pt x="108" y="607"/>
                    <a:pt x="104" y="613"/>
                    <a:pt x="101" y="618"/>
                  </a:cubicBezTo>
                  <a:cubicBezTo>
                    <a:pt x="101" y="619"/>
                    <a:pt x="100" y="621"/>
                    <a:pt x="99" y="622"/>
                  </a:cubicBezTo>
                  <a:cubicBezTo>
                    <a:pt x="95" y="624"/>
                    <a:pt x="91" y="625"/>
                    <a:pt x="87" y="626"/>
                  </a:cubicBezTo>
                  <a:cubicBezTo>
                    <a:pt x="88" y="623"/>
                    <a:pt x="90" y="620"/>
                    <a:pt x="91" y="618"/>
                  </a:cubicBezTo>
                  <a:cubicBezTo>
                    <a:pt x="99" y="601"/>
                    <a:pt x="111" y="587"/>
                    <a:pt x="111" y="568"/>
                  </a:cubicBezTo>
                  <a:cubicBezTo>
                    <a:pt x="111" y="566"/>
                    <a:pt x="109" y="566"/>
                    <a:pt x="109" y="568"/>
                  </a:cubicBezTo>
                  <a:cubicBezTo>
                    <a:pt x="108" y="586"/>
                    <a:pt x="97" y="600"/>
                    <a:pt x="88" y="616"/>
                  </a:cubicBezTo>
                  <a:cubicBezTo>
                    <a:pt x="86" y="620"/>
                    <a:pt x="84" y="624"/>
                    <a:pt x="82" y="628"/>
                  </a:cubicBezTo>
                  <a:cubicBezTo>
                    <a:pt x="75" y="630"/>
                    <a:pt x="67" y="632"/>
                    <a:pt x="59" y="635"/>
                  </a:cubicBezTo>
                  <a:cubicBezTo>
                    <a:pt x="62" y="631"/>
                    <a:pt x="63" y="627"/>
                    <a:pt x="65" y="624"/>
                  </a:cubicBezTo>
                  <a:cubicBezTo>
                    <a:pt x="69" y="618"/>
                    <a:pt x="72" y="612"/>
                    <a:pt x="75" y="606"/>
                  </a:cubicBezTo>
                  <a:cubicBezTo>
                    <a:pt x="77" y="603"/>
                    <a:pt x="82" y="598"/>
                    <a:pt x="81" y="594"/>
                  </a:cubicBezTo>
                  <a:cubicBezTo>
                    <a:pt x="82" y="595"/>
                    <a:pt x="82" y="595"/>
                    <a:pt x="83" y="594"/>
                  </a:cubicBezTo>
                  <a:cubicBezTo>
                    <a:pt x="83" y="594"/>
                    <a:pt x="83" y="593"/>
                    <a:pt x="83" y="593"/>
                  </a:cubicBezTo>
                  <a:cubicBezTo>
                    <a:pt x="83" y="592"/>
                    <a:pt x="82" y="591"/>
                    <a:pt x="81" y="592"/>
                  </a:cubicBezTo>
                  <a:cubicBezTo>
                    <a:pt x="76" y="598"/>
                    <a:pt x="72" y="606"/>
                    <a:pt x="68" y="613"/>
                  </a:cubicBezTo>
                  <a:cubicBezTo>
                    <a:pt x="64" y="620"/>
                    <a:pt x="60" y="629"/>
                    <a:pt x="54" y="636"/>
                  </a:cubicBezTo>
                  <a:cubicBezTo>
                    <a:pt x="53" y="637"/>
                    <a:pt x="52" y="637"/>
                    <a:pt x="50" y="637"/>
                  </a:cubicBezTo>
                  <a:cubicBezTo>
                    <a:pt x="47" y="639"/>
                    <a:pt x="43" y="639"/>
                    <a:pt x="39" y="640"/>
                  </a:cubicBezTo>
                  <a:cubicBezTo>
                    <a:pt x="48" y="629"/>
                    <a:pt x="57" y="619"/>
                    <a:pt x="67" y="609"/>
                  </a:cubicBezTo>
                  <a:cubicBezTo>
                    <a:pt x="68" y="608"/>
                    <a:pt x="66" y="606"/>
                    <a:pt x="65" y="607"/>
                  </a:cubicBezTo>
                  <a:cubicBezTo>
                    <a:pt x="56" y="616"/>
                    <a:pt x="47" y="625"/>
                    <a:pt x="39" y="635"/>
                  </a:cubicBezTo>
                  <a:cubicBezTo>
                    <a:pt x="38" y="637"/>
                    <a:pt x="36" y="639"/>
                    <a:pt x="35" y="641"/>
                  </a:cubicBezTo>
                  <a:cubicBezTo>
                    <a:pt x="33" y="641"/>
                    <a:pt x="31" y="641"/>
                    <a:pt x="29" y="642"/>
                  </a:cubicBezTo>
                  <a:cubicBezTo>
                    <a:pt x="28" y="639"/>
                    <a:pt x="28" y="639"/>
                    <a:pt x="28" y="639"/>
                  </a:cubicBezTo>
                  <a:cubicBezTo>
                    <a:pt x="29" y="636"/>
                    <a:pt x="31" y="634"/>
                    <a:pt x="32" y="632"/>
                  </a:cubicBezTo>
                  <a:cubicBezTo>
                    <a:pt x="51" y="610"/>
                    <a:pt x="71" y="589"/>
                    <a:pt x="96" y="573"/>
                  </a:cubicBezTo>
                  <a:cubicBezTo>
                    <a:pt x="131" y="551"/>
                    <a:pt x="164" y="527"/>
                    <a:pt x="200" y="506"/>
                  </a:cubicBezTo>
                  <a:cubicBezTo>
                    <a:pt x="226" y="490"/>
                    <a:pt x="254" y="475"/>
                    <a:pt x="282" y="462"/>
                  </a:cubicBezTo>
                  <a:cubicBezTo>
                    <a:pt x="326" y="441"/>
                    <a:pt x="371" y="422"/>
                    <a:pt x="416" y="402"/>
                  </a:cubicBezTo>
                  <a:cubicBezTo>
                    <a:pt x="463" y="381"/>
                    <a:pt x="510" y="361"/>
                    <a:pt x="558" y="342"/>
                  </a:cubicBezTo>
                  <a:cubicBezTo>
                    <a:pt x="586" y="331"/>
                    <a:pt x="612" y="315"/>
                    <a:pt x="639" y="301"/>
                  </a:cubicBezTo>
                  <a:cubicBezTo>
                    <a:pt x="680" y="281"/>
                    <a:pt x="719" y="258"/>
                    <a:pt x="762" y="241"/>
                  </a:cubicBezTo>
                  <a:cubicBezTo>
                    <a:pt x="776" y="236"/>
                    <a:pt x="790" y="232"/>
                    <a:pt x="803" y="225"/>
                  </a:cubicBezTo>
                  <a:cubicBezTo>
                    <a:pt x="824" y="213"/>
                    <a:pt x="840" y="223"/>
                    <a:pt x="854" y="236"/>
                  </a:cubicBezTo>
                  <a:cubicBezTo>
                    <a:pt x="860" y="241"/>
                    <a:pt x="864" y="248"/>
                    <a:pt x="868" y="255"/>
                  </a:cubicBezTo>
                  <a:cubicBezTo>
                    <a:pt x="875" y="264"/>
                    <a:pt x="875" y="274"/>
                    <a:pt x="872" y="285"/>
                  </a:cubicBezTo>
                  <a:cubicBezTo>
                    <a:pt x="869" y="294"/>
                    <a:pt x="866" y="304"/>
                    <a:pt x="867" y="314"/>
                  </a:cubicBezTo>
                  <a:cubicBezTo>
                    <a:pt x="866" y="316"/>
                    <a:pt x="865" y="319"/>
                    <a:pt x="864" y="321"/>
                  </a:cubicBezTo>
                  <a:cubicBezTo>
                    <a:pt x="862" y="325"/>
                    <a:pt x="861" y="329"/>
                    <a:pt x="860" y="334"/>
                  </a:cubicBezTo>
                  <a:cubicBezTo>
                    <a:pt x="850" y="339"/>
                    <a:pt x="840" y="345"/>
                    <a:pt x="831" y="350"/>
                  </a:cubicBezTo>
                  <a:cubicBezTo>
                    <a:pt x="838" y="338"/>
                    <a:pt x="844" y="325"/>
                    <a:pt x="848" y="311"/>
                  </a:cubicBezTo>
                  <a:cubicBezTo>
                    <a:pt x="854" y="295"/>
                    <a:pt x="859" y="277"/>
                    <a:pt x="859" y="260"/>
                  </a:cubicBezTo>
                  <a:cubicBezTo>
                    <a:pt x="859" y="259"/>
                    <a:pt x="857" y="259"/>
                    <a:pt x="857" y="260"/>
                  </a:cubicBezTo>
                  <a:cubicBezTo>
                    <a:pt x="857" y="277"/>
                    <a:pt x="851" y="297"/>
                    <a:pt x="845" y="313"/>
                  </a:cubicBezTo>
                  <a:cubicBezTo>
                    <a:pt x="840" y="327"/>
                    <a:pt x="833" y="340"/>
                    <a:pt x="827" y="353"/>
                  </a:cubicBezTo>
                  <a:cubicBezTo>
                    <a:pt x="823" y="355"/>
                    <a:pt x="820" y="356"/>
                    <a:pt x="817" y="358"/>
                  </a:cubicBezTo>
                  <a:cubicBezTo>
                    <a:pt x="818" y="354"/>
                    <a:pt x="819" y="350"/>
                    <a:pt x="820" y="348"/>
                  </a:cubicBezTo>
                  <a:cubicBezTo>
                    <a:pt x="825" y="335"/>
                    <a:pt x="831" y="321"/>
                    <a:pt x="836" y="308"/>
                  </a:cubicBezTo>
                  <a:cubicBezTo>
                    <a:pt x="838" y="302"/>
                    <a:pt x="840" y="297"/>
                    <a:pt x="840" y="291"/>
                  </a:cubicBezTo>
                  <a:cubicBezTo>
                    <a:pt x="841" y="285"/>
                    <a:pt x="844" y="280"/>
                    <a:pt x="845" y="274"/>
                  </a:cubicBezTo>
                  <a:cubicBezTo>
                    <a:pt x="845" y="273"/>
                    <a:pt x="844" y="273"/>
                    <a:pt x="843" y="274"/>
                  </a:cubicBezTo>
                  <a:cubicBezTo>
                    <a:pt x="843" y="280"/>
                    <a:pt x="840" y="285"/>
                    <a:pt x="839" y="291"/>
                  </a:cubicBezTo>
                  <a:cubicBezTo>
                    <a:pt x="837" y="300"/>
                    <a:pt x="833" y="309"/>
                    <a:pt x="830" y="318"/>
                  </a:cubicBezTo>
                  <a:cubicBezTo>
                    <a:pt x="827" y="326"/>
                    <a:pt x="823" y="334"/>
                    <a:pt x="820" y="342"/>
                  </a:cubicBezTo>
                  <a:cubicBezTo>
                    <a:pt x="818" y="346"/>
                    <a:pt x="817" y="349"/>
                    <a:pt x="815" y="353"/>
                  </a:cubicBezTo>
                  <a:cubicBezTo>
                    <a:pt x="815" y="355"/>
                    <a:pt x="814" y="357"/>
                    <a:pt x="813" y="360"/>
                  </a:cubicBezTo>
                  <a:cubicBezTo>
                    <a:pt x="813" y="360"/>
                    <a:pt x="813" y="360"/>
                    <a:pt x="813" y="360"/>
                  </a:cubicBezTo>
                  <a:cubicBezTo>
                    <a:pt x="810" y="362"/>
                    <a:pt x="807" y="363"/>
                    <a:pt x="804" y="364"/>
                  </a:cubicBezTo>
                  <a:cubicBezTo>
                    <a:pt x="799" y="367"/>
                    <a:pt x="793" y="369"/>
                    <a:pt x="788" y="372"/>
                  </a:cubicBezTo>
                  <a:moveTo>
                    <a:pt x="864" y="331"/>
                  </a:moveTo>
                  <a:cubicBezTo>
                    <a:pt x="864" y="331"/>
                    <a:pt x="864" y="331"/>
                    <a:pt x="864" y="331"/>
                  </a:cubicBezTo>
                  <a:cubicBezTo>
                    <a:pt x="865" y="327"/>
                    <a:pt x="867" y="323"/>
                    <a:pt x="868" y="319"/>
                  </a:cubicBezTo>
                  <a:cubicBezTo>
                    <a:pt x="868" y="320"/>
                    <a:pt x="868" y="320"/>
                    <a:pt x="869" y="321"/>
                  </a:cubicBezTo>
                  <a:cubicBezTo>
                    <a:pt x="870" y="326"/>
                    <a:pt x="867" y="329"/>
                    <a:pt x="864" y="331"/>
                  </a:cubicBezTo>
                  <a:moveTo>
                    <a:pt x="891" y="320"/>
                  </a:moveTo>
                  <a:cubicBezTo>
                    <a:pt x="895" y="312"/>
                    <a:pt x="898" y="303"/>
                    <a:pt x="902" y="295"/>
                  </a:cubicBezTo>
                  <a:cubicBezTo>
                    <a:pt x="905" y="288"/>
                    <a:pt x="909" y="281"/>
                    <a:pt x="913" y="273"/>
                  </a:cubicBezTo>
                  <a:cubicBezTo>
                    <a:pt x="915" y="279"/>
                    <a:pt x="916" y="285"/>
                    <a:pt x="916" y="291"/>
                  </a:cubicBezTo>
                  <a:cubicBezTo>
                    <a:pt x="915" y="292"/>
                    <a:pt x="914" y="294"/>
                    <a:pt x="914" y="295"/>
                  </a:cubicBezTo>
                  <a:cubicBezTo>
                    <a:pt x="910" y="302"/>
                    <a:pt x="908" y="309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5" y="316"/>
                    <a:pt x="905" y="316"/>
                    <a:pt x="905" y="316"/>
                  </a:cubicBezTo>
                  <a:cubicBezTo>
                    <a:pt x="904" y="317"/>
                    <a:pt x="904" y="319"/>
                    <a:pt x="903" y="321"/>
                  </a:cubicBezTo>
                  <a:cubicBezTo>
                    <a:pt x="903" y="321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3"/>
                  </a:cubicBezTo>
                  <a:cubicBezTo>
                    <a:pt x="900" y="323"/>
                    <a:pt x="897" y="323"/>
                    <a:pt x="894" y="324"/>
                  </a:cubicBezTo>
                  <a:cubicBezTo>
                    <a:pt x="893" y="323"/>
                    <a:pt x="892" y="322"/>
                    <a:pt x="891" y="320"/>
                  </a:cubicBezTo>
                  <a:moveTo>
                    <a:pt x="907" y="321"/>
                  </a:moveTo>
                  <a:cubicBezTo>
                    <a:pt x="910" y="315"/>
                    <a:pt x="912" y="309"/>
                    <a:pt x="915" y="302"/>
                  </a:cubicBezTo>
                  <a:cubicBezTo>
                    <a:pt x="915" y="304"/>
                    <a:pt x="915" y="305"/>
                    <a:pt x="914" y="306"/>
                  </a:cubicBezTo>
                  <a:cubicBezTo>
                    <a:pt x="913" y="315"/>
                    <a:pt x="912" y="319"/>
                    <a:pt x="907" y="321"/>
                  </a:cubicBezTo>
                  <a:moveTo>
                    <a:pt x="925" y="296"/>
                  </a:moveTo>
                  <a:cubicBezTo>
                    <a:pt x="925" y="292"/>
                    <a:pt x="925" y="288"/>
                    <a:pt x="924" y="283"/>
                  </a:cubicBezTo>
                  <a:cubicBezTo>
                    <a:pt x="926" y="277"/>
                    <a:pt x="928" y="271"/>
                    <a:pt x="931" y="265"/>
                  </a:cubicBezTo>
                  <a:cubicBezTo>
                    <a:pt x="935" y="253"/>
                    <a:pt x="940" y="242"/>
                    <a:pt x="944" y="231"/>
                  </a:cubicBezTo>
                  <a:cubicBezTo>
                    <a:pt x="945" y="234"/>
                    <a:pt x="946" y="238"/>
                    <a:pt x="946" y="242"/>
                  </a:cubicBezTo>
                  <a:cubicBezTo>
                    <a:pt x="947" y="246"/>
                    <a:pt x="947" y="251"/>
                    <a:pt x="947" y="255"/>
                  </a:cubicBezTo>
                  <a:cubicBezTo>
                    <a:pt x="946" y="257"/>
                    <a:pt x="946" y="259"/>
                    <a:pt x="945" y="261"/>
                  </a:cubicBezTo>
                  <a:cubicBezTo>
                    <a:pt x="940" y="270"/>
                    <a:pt x="937" y="278"/>
                    <a:pt x="934" y="288"/>
                  </a:cubicBezTo>
                  <a:cubicBezTo>
                    <a:pt x="931" y="294"/>
                    <a:pt x="928" y="301"/>
                    <a:pt x="929" y="308"/>
                  </a:cubicBezTo>
                  <a:cubicBezTo>
                    <a:pt x="927" y="309"/>
                    <a:pt x="926" y="309"/>
                    <a:pt x="925" y="309"/>
                  </a:cubicBezTo>
                  <a:cubicBezTo>
                    <a:pt x="925" y="305"/>
                    <a:pt x="925" y="301"/>
                    <a:pt x="925" y="296"/>
                  </a:cubicBezTo>
                  <a:moveTo>
                    <a:pt x="946" y="306"/>
                  </a:moveTo>
                  <a:cubicBezTo>
                    <a:pt x="941" y="306"/>
                    <a:pt x="936" y="307"/>
                    <a:pt x="931" y="308"/>
                  </a:cubicBezTo>
                  <a:cubicBezTo>
                    <a:pt x="933" y="297"/>
                    <a:pt x="938" y="287"/>
                    <a:pt x="941" y="278"/>
                  </a:cubicBezTo>
                  <a:cubicBezTo>
                    <a:pt x="943" y="273"/>
                    <a:pt x="945" y="269"/>
                    <a:pt x="947" y="264"/>
                  </a:cubicBezTo>
                  <a:cubicBezTo>
                    <a:pt x="947" y="278"/>
                    <a:pt x="946" y="292"/>
                    <a:pt x="946" y="306"/>
                  </a:cubicBezTo>
                  <a:moveTo>
                    <a:pt x="966" y="260"/>
                  </a:moveTo>
                  <a:cubicBezTo>
                    <a:pt x="969" y="253"/>
                    <a:pt x="972" y="247"/>
                    <a:pt x="974" y="240"/>
                  </a:cubicBezTo>
                  <a:cubicBezTo>
                    <a:pt x="975" y="236"/>
                    <a:pt x="976" y="233"/>
                    <a:pt x="977" y="229"/>
                  </a:cubicBezTo>
                  <a:cubicBezTo>
                    <a:pt x="977" y="229"/>
                    <a:pt x="977" y="229"/>
                    <a:pt x="977" y="229"/>
                  </a:cubicBezTo>
                  <a:cubicBezTo>
                    <a:pt x="980" y="231"/>
                    <a:pt x="983" y="232"/>
                    <a:pt x="986" y="234"/>
                  </a:cubicBezTo>
                  <a:cubicBezTo>
                    <a:pt x="981" y="248"/>
                    <a:pt x="977" y="263"/>
                    <a:pt x="970" y="277"/>
                  </a:cubicBezTo>
                  <a:cubicBezTo>
                    <a:pt x="970" y="277"/>
                    <a:pt x="969" y="277"/>
                    <a:pt x="969" y="278"/>
                  </a:cubicBezTo>
                  <a:cubicBezTo>
                    <a:pt x="969" y="278"/>
                    <a:pt x="969" y="279"/>
                    <a:pt x="969" y="279"/>
                  </a:cubicBezTo>
                  <a:cubicBezTo>
                    <a:pt x="969" y="279"/>
                    <a:pt x="968" y="279"/>
                    <a:pt x="968" y="279"/>
                  </a:cubicBezTo>
                  <a:cubicBezTo>
                    <a:pt x="967" y="273"/>
                    <a:pt x="966" y="267"/>
                    <a:pt x="966" y="260"/>
                  </a:cubicBezTo>
                  <a:moveTo>
                    <a:pt x="974" y="277"/>
                  </a:moveTo>
                  <a:cubicBezTo>
                    <a:pt x="978" y="269"/>
                    <a:pt x="981" y="260"/>
                    <a:pt x="984" y="252"/>
                  </a:cubicBezTo>
                  <a:cubicBezTo>
                    <a:pt x="986" y="246"/>
                    <a:pt x="987" y="241"/>
                    <a:pt x="989" y="235"/>
                  </a:cubicBezTo>
                  <a:cubicBezTo>
                    <a:pt x="992" y="237"/>
                    <a:pt x="996" y="238"/>
                    <a:pt x="999" y="239"/>
                  </a:cubicBezTo>
                  <a:cubicBezTo>
                    <a:pt x="998" y="241"/>
                    <a:pt x="997" y="243"/>
                    <a:pt x="997" y="245"/>
                  </a:cubicBezTo>
                  <a:cubicBezTo>
                    <a:pt x="995" y="250"/>
                    <a:pt x="994" y="256"/>
                    <a:pt x="991" y="261"/>
                  </a:cubicBezTo>
                  <a:cubicBezTo>
                    <a:pt x="990" y="263"/>
                    <a:pt x="988" y="265"/>
                    <a:pt x="987" y="268"/>
                  </a:cubicBezTo>
                  <a:cubicBezTo>
                    <a:pt x="987" y="269"/>
                    <a:pt x="988" y="270"/>
                    <a:pt x="989" y="269"/>
                  </a:cubicBezTo>
                  <a:cubicBezTo>
                    <a:pt x="991" y="265"/>
                    <a:pt x="994" y="264"/>
                    <a:pt x="996" y="260"/>
                  </a:cubicBezTo>
                  <a:cubicBezTo>
                    <a:pt x="998" y="254"/>
                    <a:pt x="1000" y="248"/>
                    <a:pt x="1002" y="243"/>
                  </a:cubicBezTo>
                  <a:cubicBezTo>
                    <a:pt x="1002" y="242"/>
                    <a:pt x="1002" y="241"/>
                    <a:pt x="1002" y="240"/>
                  </a:cubicBezTo>
                  <a:cubicBezTo>
                    <a:pt x="1006" y="242"/>
                    <a:pt x="1010" y="243"/>
                    <a:pt x="1013" y="244"/>
                  </a:cubicBezTo>
                  <a:cubicBezTo>
                    <a:pt x="1011" y="250"/>
                    <a:pt x="1008" y="256"/>
                    <a:pt x="1006" y="262"/>
                  </a:cubicBezTo>
                  <a:cubicBezTo>
                    <a:pt x="995" y="267"/>
                    <a:pt x="985" y="272"/>
                    <a:pt x="974" y="277"/>
                  </a:cubicBezTo>
                  <a:moveTo>
                    <a:pt x="1017" y="245"/>
                  </a:moveTo>
                  <a:cubicBezTo>
                    <a:pt x="1018" y="246"/>
                    <a:pt x="1020" y="246"/>
                    <a:pt x="1021" y="247"/>
                  </a:cubicBezTo>
                  <a:cubicBezTo>
                    <a:pt x="1021" y="248"/>
                    <a:pt x="1020" y="250"/>
                    <a:pt x="1020" y="251"/>
                  </a:cubicBezTo>
                  <a:cubicBezTo>
                    <a:pt x="1020" y="251"/>
                    <a:pt x="1019" y="252"/>
                    <a:pt x="1019" y="252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17" y="257"/>
                    <a:pt x="1014" y="258"/>
                    <a:pt x="1011" y="259"/>
                  </a:cubicBezTo>
                  <a:cubicBezTo>
                    <a:pt x="1013" y="255"/>
                    <a:pt x="1015" y="250"/>
                    <a:pt x="1017" y="245"/>
                  </a:cubicBezTo>
                  <a:moveTo>
                    <a:pt x="1086" y="220"/>
                  </a:moveTo>
                  <a:cubicBezTo>
                    <a:pt x="1087" y="218"/>
                    <a:pt x="1089" y="215"/>
                    <a:pt x="1090" y="212"/>
                  </a:cubicBezTo>
                  <a:cubicBezTo>
                    <a:pt x="1090" y="214"/>
                    <a:pt x="1090" y="216"/>
                    <a:pt x="1090" y="218"/>
                  </a:cubicBezTo>
                  <a:cubicBezTo>
                    <a:pt x="1089" y="219"/>
                    <a:pt x="1088" y="220"/>
                    <a:pt x="1086" y="220"/>
                  </a:cubicBezTo>
                  <a:moveTo>
                    <a:pt x="1133" y="204"/>
                  </a:moveTo>
                  <a:cubicBezTo>
                    <a:pt x="1133" y="203"/>
                    <a:pt x="1133" y="203"/>
                    <a:pt x="1134" y="202"/>
                  </a:cubicBezTo>
                  <a:cubicBezTo>
                    <a:pt x="1136" y="198"/>
                    <a:pt x="1138" y="194"/>
                    <a:pt x="1139" y="190"/>
                  </a:cubicBezTo>
                  <a:cubicBezTo>
                    <a:pt x="1145" y="190"/>
                    <a:pt x="1150" y="189"/>
                    <a:pt x="1156" y="188"/>
                  </a:cubicBezTo>
                  <a:cubicBezTo>
                    <a:pt x="1154" y="190"/>
                    <a:pt x="1153" y="193"/>
                    <a:pt x="1152" y="196"/>
                  </a:cubicBezTo>
                  <a:cubicBezTo>
                    <a:pt x="1150" y="200"/>
                    <a:pt x="1148" y="203"/>
                    <a:pt x="1147" y="207"/>
                  </a:cubicBezTo>
                  <a:cubicBezTo>
                    <a:pt x="1145" y="207"/>
                    <a:pt x="1143" y="207"/>
                    <a:pt x="1141" y="206"/>
                  </a:cubicBezTo>
                  <a:cubicBezTo>
                    <a:pt x="1138" y="206"/>
                    <a:pt x="1136" y="205"/>
                    <a:pt x="1133" y="204"/>
                  </a:cubicBezTo>
                  <a:moveTo>
                    <a:pt x="1150" y="208"/>
                  </a:moveTo>
                  <a:cubicBezTo>
                    <a:pt x="1153" y="200"/>
                    <a:pt x="1157" y="193"/>
                    <a:pt x="1160" y="186"/>
                  </a:cubicBezTo>
                  <a:cubicBezTo>
                    <a:pt x="1166" y="185"/>
                    <a:pt x="1172" y="183"/>
                    <a:pt x="1178" y="181"/>
                  </a:cubicBezTo>
                  <a:cubicBezTo>
                    <a:pt x="1174" y="190"/>
                    <a:pt x="1170" y="199"/>
                    <a:pt x="1166" y="208"/>
                  </a:cubicBezTo>
                  <a:cubicBezTo>
                    <a:pt x="1161" y="208"/>
                    <a:pt x="1155" y="208"/>
                    <a:pt x="1150" y="208"/>
                  </a:cubicBezTo>
                  <a:moveTo>
                    <a:pt x="1309" y="128"/>
                  </a:moveTo>
                  <a:cubicBezTo>
                    <a:pt x="1307" y="131"/>
                    <a:pt x="1305" y="135"/>
                    <a:pt x="1303" y="138"/>
                  </a:cubicBezTo>
                  <a:cubicBezTo>
                    <a:pt x="1292" y="157"/>
                    <a:pt x="1277" y="172"/>
                    <a:pt x="1257" y="181"/>
                  </a:cubicBezTo>
                  <a:cubicBezTo>
                    <a:pt x="1260" y="175"/>
                    <a:pt x="1263" y="168"/>
                    <a:pt x="1266" y="161"/>
                  </a:cubicBezTo>
                  <a:cubicBezTo>
                    <a:pt x="1272" y="149"/>
                    <a:pt x="1278" y="136"/>
                    <a:pt x="1283" y="123"/>
                  </a:cubicBezTo>
                  <a:cubicBezTo>
                    <a:pt x="1288" y="111"/>
                    <a:pt x="1293" y="99"/>
                    <a:pt x="1294" y="86"/>
                  </a:cubicBezTo>
                  <a:cubicBezTo>
                    <a:pt x="1296" y="76"/>
                    <a:pt x="1298" y="65"/>
                    <a:pt x="1293" y="56"/>
                  </a:cubicBezTo>
                  <a:cubicBezTo>
                    <a:pt x="1292" y="54"/>
                    <a:pt x="1291" y="55"/>
                    <a:pt x="1291" y="56"/>
                  </a:cubicBezTo>
                  <a:cubicBezTo>
                    <a:pt x="1297" y="67"/>
                    <a:pt x="1293" y="84"/>
                    <a:pt x="1290" y="96"/>
                  </a:cubicBezTo>
                  <a:cubicBezTo>
                    <a:pt x="1286" y="108"/>
                    <a:pt x="1281" y="120"/>
                    <a:pt x="1276" y="132"/>
                  </a:cubicBezTo>
                  <a:cubicBezTo>
                    <a:pt x="1268" y="150"/>
                    <a:pt x="1259" y="167"/>
                    <a:pt x="1251" y="184"/>
                  </a:cubicBezTo>
                  <a:cubicBezTo>
                    <a:pt x="1250" y="185"/>
                    <a:pt x="1249" y="185"/>
                    <a:pt x="1247" y="185"/>
                  </a:cubicBezTo>
                  <a:cubicBezTo>
                    <a:pt x="1251" y="176"/>
                    <a:pt x="1255" y="168"/>
                    <a:pt x="1259" y="159"/>
                  </a:cubicBezTo>
                  <a:cubicBezTo>
                    <a:pt x="1268" y="141"/>
                    <a:pt x="1275" y="123"/>
                    <a:pt x="1280" y="104"/>
                  </a:cubicBezTo>
                  <a:cubicBezTo>
                    <a:pt x="1282" y="98"/>
                    <a:pt x="1293" y="56"/>
                    <a:pt x="1280" y="57"/>
                  </a:cubicBezTo>
                  <a:cubicBezTo>
                    <a:pt x="1279" y="57"/>
                    <a:pt x="1279" y="59"/>
                    <a:pt x="1280" y="59"/>
                  </a:cubicBezTo>
                  <a:cubicBezTo>
                    <a:pt x="1293" y="59"/>
                    <a:pt x="1273" y="115"/>
                    <a:pt x="1272" y="119"/>
                  </a:cubicBezTo>
                  <a:cubicBezTo>
                    <a:pt x="1266" y="134"/>
                    <a:pt x="1260" y="149"/>
                    <a:pt x="1253" y="164"/>
                  </a:cubicBezTo>
                  <a:cubicBezTo>
                    <a:pt x="1250" y="169"/>
                    <a:pt x="1247" y="175"/>
                    <a:pt x="1245" y="181"/>
                  </a:cubicBezTo>
                  <a:cubicBezTo>
                    <a:pt x="1244" y="183"/>
                    <a:pt x="1243" y="185"/>
                    <a:pt x="1242" y="188"/>
                  </a:cubicBezTo>
                  <a:cubicBezTo>
                    <a:pt x="1238" y="190"/>
                    <a:pt x="1234" y="192"/>
                    <a:pt x="1229" y="194"/>
                  </a:cubicBezTo>
                  <a:cubicBezTo>
                    <a:pt x="1233" y="186"/>
                    <a:pt x="1236" y="177"/>
                    <a:pt x="1239" y="170"/>
                  </a:cubicBezTo>
                  <a:cubicBezTo>
                    <a:pt x="1245" y="158"/>
                    <a:pt x="1251" y="146"/>
                    <a:pt x="1256" y="134"/>
                  </a:cubicBezTo>
                  <a:cubicBezTo>
                    <a:pt x="1261" y="122"/>
                    <a:pt x="1266" y="109"/>
                    <a:pt x="1269" y="95"/>
                  </a:cubicBezTo>
                  <a:cubicBezTo>
                    <a:pt x="1271" y="87"/>
                    <a:pt x="1273" y="78"/>
                    <a:pt x="1268" y="70"/>
                  </a:cubicBezTo>
                  <a:cubicBezTo>
                    <a:pt x="1268" y="69"/>
                    <a:pt x="1267" y="70"/>
                    <a:pt x="1268" y="70"/>
                  </a:cubicBezTo>
                  <a:cubicBezTo>
                    <a:pt x="1273" y="82"/>
                    <a:pt x="1266" y="97"/>
                    <a:pt x="1263" y="108"/>
                  </a:cubicBezTo>
                  <a:cubicBezTo>
                    <a:pt x="1258" y="121"/>
                    <a:pt x="1254" y="133"/>
                    <a:pt x="1248" y="145"/>
                  </a:cubicBezTo>
                  <a:cubicBezTo>
                    <a:pt x="1240" y="160"/>
                    <a:pt x="1233" y="175"/>
                    <a:pt x="1226" y="190"/>
                  </a:cubicBezTo>
                  <a:cubicBezTo>
                    <a:pt x="1226" y="189"/>
                    <a:pt x="1226" y="189"/>
                    <a:pt x="1226" y="188"/>
                  </a:cubicBezTo>
                  <a:cubicBezTo>
                    <a:pt x="1227" y="188"/>
                    <a:pt x="1226" y="187"/>
                    <a:pt x="1226" y="188"/>
                  </a:cubicBezTo>
                  <a:cubicBezTo>
                    <a:pt x="1225" y="191"/>
                    <a:pt x="1224" y="193"/>
                    <a:pt x="1223" y="196"/>
                  </a:cubicBezTo>
                  <a:cubicBezTo>
                    <a:pt x="1220" y="197"/>
                    <a:pt x="1218" y="198"/>
                    <a:pt x="1215" y="200"/>
                  </a:cubicBezTo>
                  <a:cubicBezTo>
                    <a:pt x="1213" y="200"/>
                    <a:pt x="1211" y="201"/>
                    <a:pt x="1208" y="201"/>
                  </a:cubicBezTo>
                  <a:cubicBezTo>
                    <a:pt x="1211" y="196"/>
                    <a:pt x="1214" y="191"/>
                    <a:pt x="1216" y="186"/>
                  </a:cubicBezTo>
                  <a:cubicBezTo>
                    <a:pt x="1221" y="176"/>
                    <a:pt x="1224" y="166"/>
                    <a:pt x="1228" y="157"/>
                  </a:cubicBezTo>
                  <a:cubicBezTo>
                    <a:pt x="1235" y="135"/>
                    <a:pt x="1245" y="113"/>
                    <a:pt x="1245" y="90"/>
                  </a:cubicBezTo>
                  <a:cubicBezTo>
                    <a:pt x="1245" y="89"/>
                    <a:pt x="1243" y="89"/>
                    <a:pt x="1243" y="90"/>
                  </a:cubicBezTo>
                  <a:cubicBezTo>
                    <a:pt x="1242" y="115"/>
                    <a:pt x="1231" y="139"/>
                    <a:pt x="1222" y="162"/>
                  </a:cubicBezTo>
                  <a:cubicBezTo>
                    <a:pt x="1218" y="173"/>
                    <a:pt x="1213" y="183"/>
                    <a:pt x="1208" y="193"/>
                  </a:cubicBezTo>
                  <a:cubicBezTo>
                    <a:pt x="1206" y="196"/>
                    <a:pt x="1205" y="199"/>
                    <a:pt x="1204" y="202"/>
                  </a:cubicBezTo>
                  <a:cubicBezTo>
                    <a:pt x="1203" y="202"/>
                    <a:pt x="1203" y="202"/>
                    <a:pt x="1203" y="202"/>
                  </a:cubicBezTo>
                  <a:cubicBezTo>
                    <a:pt x="1203" y="202"/>
                    <a:pt x="1203" y="201"/>
                    <a:pt x="1203" y="200"/>
                  </a:cubicBezTo>
                  <a:cubicBezTo>
                    <a:pt x="1203" y="199"/>
                    <a:pt x="1201" y="199"/>
                    <a:pt x="1201" y="200"/>
                  </a:cubicBezTo>
                  <a:cubicBezTo>
                    <a:pt x="1201" y="201"/>
                    <a:pt x="1201" y="202"/>
                    <a:pt x="1201" y="202"/>
                  </a:cubicBezTo>
                  <a:cubicBezTo>
                    <a:pt x="1200" y="203"/>
                    <a:pt x="1199" y="203"/>
                    <a:pt x="1198" y="203"/>
                  </a:cubicBezTo>
                  <a:cubicBezTo>
                    <a:pt x="1202" y="197"/>
                    <a:pt x="1203" y="189"/>
                    <a:pt x="1207" y="182"/>
                  </a:cubicBezTo>
                  <a:cubicBezTo>
                    <a:pt x="1211" y="173"/>
                    <a:pt x="1215" y="164"/>
                    <a:pt x="1219" y="155"/>
                  </a:cubicBezTo>
                  <a:cubicBezTo>
                    <a:pt x="1226" y="138"/>
                    <a:pt x="1234" y="119"/>
                    <a:pt x="1233" y="100"/>
                  </a:cubicBezTo>
                  <a:cubicBezTo>
                    <a:pt x="1233" y="99"/>
                    <a:pt x="1231" y="99"/>
                    <a:pt x="1231" y="100"/>
                  </a:cubicBezTo>
                  <a:cubicBezTo>
                    <a:pt x="1232" y="120"/>
                    <a:pt x="1222" y="139"/>
                    <a:pt x="1215" y="156"/>
                  </a:cubicBezTo>
                  <a:cubicBezTo>
                    <a:pt x="1215" y="156"/>
                    <a:pt x="1215" y="156"/>
                    <a:pt x="1215" y="157"/>
                  </a:cubicBezTo>
                  <a:cubicBezTo>
                    <a:pt x="1212" y="157"/>
                    <a:pt x="1209" y="157"/>
                    <a:pt x="1206" y="157"/>
                  </a:cubicBezTo>
                  <a:cubicBezTo>
                    <a:pt x="1214" y="138"/>
                    <a:pt x="1219" y="117"/>
                    <a:pt x="1219" y="96"/>
                  </a:cubicBezTo>
                  <a:cubicBezTo>
                    <a:pt x="1219" y="95"/>
                    <a:pt x="1217" y="95"/>
                    <a:pt x="1217" y="96"/>
                  </a:cubicBezTo>
                  <a:cubicBezTo>
                    <a:pt x="1216" y="118"/>
                    <a:pt x="1210" y="138"/>
                    <a:pt x="1202" y="158"/>
                  </a:cubicBezTo>
                  <a:cubicBezTo>
                    <a:pt x="1198" y="159"/>
                    <a:pt x="1194" y="161"/>
                    <a:pt x="1190" y="162"/>
                  </a:cubicBezTo>
                  <a:cubicBezTo>
                    <a:pt x="1189" y="162"/>
                    <a:pt x="1189" y="162"/>
                    <a:pt x="1188" y="163"/>
                  </a:cubicBezTo>
                  <a:cubicBezTo>
                    <a:pt x="1191" y="156"/>
                    <a:pt x="1193" y="150"/>
                    <a:pt x="1194" y="144"/>
                  </a:cubicBezTo>
                  <a:cubicBezTo>
                    <a:pt x="1196" y="142"/>
                    <a:pt x="1197" y="141"/>
                    <a:pt x="1198" y="139"/>
                  </a:cubicBezTo>
                  <a:cubicBezTo>
                    <a:pt x="1197" y="139"/>
                    <a:pt x="1196" y="138"/>
                    <a:pt x="1195" y="138"/>
                  </a:cubicBezTo>
                  <a:cubicBezTo>
                    <a:pt x="1196" y="137"/>
                    <a:pt x="1196" y="136"/>
                    <a:pt x="1196" y="135"/>
                  </a:cubicBezTo>
                  <a:cubicBezTo>
                    <a:pt x="1198" y="125"/>
                    <a:pt x="1197" y="116"/>
                    <a:pt x="1197" y="106"/>
                  </a:cubicBezTo>
                  <a:cubicBezTo>
                    <a:pt x="1197" y="105"/>
                    <a:pt x="1195" y="105"/>
                    <a:pt x="1195" y="106"/>
                  </a:cubicBezTo>
                  <a:cubicBezTo>
                    <a:pt x="1195" y="116"/>
                    <a:pt x="1196" y="126"/>
                    <a:pt x="1193" y="136"/>
                  </a:cubicBezTo>
                  <a:cubicBezTo>
                    <a:pt x="1193" y="137"/>
                    <a:pt x="1193" y="137"/>
                    <a:pt x="1193" y="138"/>
                  </a:cubicBezTo>
                  <a:cubicBezTo>
                    <a:pt x="1188" y="138"/>
                    <a:pt x="1184" y="137"/>
                    <a:pt x="1180" y="138"/>
                  </a:cubicBezTo>
                  <a:cubicBezTo>
                    <a:pt x="1185" y="125"/>
                    <a:pt x="1190" y="113"/>
                    <a:pt x="1191" y="100"/>
                  </a:cubicBezTo>
                  <a:cubicBezTo>
                    <a:pt x="1191" y="99"/>
                    <a:pt x="1189" y="99"/>
                    <a:pt x="1189" y="100"/>
                  </a:cubicBezTo>
                  <a:cubicBezTo>
                    <a:pt x="1188" y="113"/>
                    <a:pt x="1182" y="126"/>
                    <a:pt x="1177" y="138"/>
                  </a:cubicBezTo>
                  <a:cubicBezTo>
                    <a:pt x="1175" y="138"/>
                    <a:pt x="1173" y="139"/>
                    <a:pt x="1171" y="140"/>
                  </a:cubicBezTo>
                  <a:cubicBezTo>
                    <a:pt x="1168" y="140"/>
                    <a:pt x="1165" y="141"/>
                    <a:pt x="1162" y="142"/>
                  </a:cubicBezTo>
                  <a:cubicBezTo>
                    <a:pt x="1165" y="135"/>
                    <a:pt x="1169" y="124"/>
                    <a:pt x="1168" y="117"/>
                  </a:cubicBezTo>
                  <a:cubicBezTo>
                    <a:pt x="1170" y="116"/>
                    <a:pt x="1171" y="115"/>
                    <a:pt x="1173" y="114"/>
                  </a:cubicBezTo>
                  <a:cubicBezTo>
                    <a:pt x="1169" y="113"/>
                    <a:pt x="1167" y="112"/>
                    <a:pt x="1165" y="111"/>
                  </a:cubicBezTo>
                  <a:cubicBezTo>
                    <a:pt x="1164" y="111"/>
                    <a:pt x="1163" y="110"/>
                    <a:pt x="1162" y="110"/>
                  </a:cubicBezTo>
                  <a:cubicBezTo>
                    <a:pt x="1162" y="109"/>
                    <a:pt x="1161" y="110"/>
                    <a:pt x="1162" y="110"/>
                  </a:cubicBezTo>
                  <a:cubicBezTo>
                    <a:pt x="1162" y="111"/>
                    <a:pt x="1163" y="111"/>
                    <a:pt x="1163" y="111"/>
                  </a:cubicBezTo>
                  <a:cubicBezTo>
                    <a:pt x="1150" y="111"/>
                    <a:pt x="1138" y="118"/>
                    <a:pt x="1127" y="124"/>
                  </a:cubicBezTo>
                  <a:cubicBezTo>
                    <a:pt x="1123" y="126"/>
                    <a:pt x="1119" y="129"/>
                    <a:pt x="1115" y="132"/>
                  </a:cubicBezTo>
                  <a:cubicBezTo>
                    <a:pt x="1115" y="131"/>
                    <a:pt x="1115" y="129"/>
                    <a:pt x="1115" y="128"/>
                  </a:cubicBezTo>
                  <a:cubicBezTo>
                    <a:pt x="1115" y="127"/>
                    <a:pt x="1113" y="127"/>
                    <a:pt x="1113" y="128"/>
                  </a:cubicBezTo>
                  <a:cubicBezTo>
                    <a:pt x="1113" y="130"/>
                    <a:pt x="1113" y="132"/>
                    <a:pt x="1113" y="133"/>
                  </a:cubicBezTo>
                  <a:cubicBezTo>
                    <a:pt x="1109" y="136"/>
                    <a:pt x="1104" y="139"/>
                    <a:pt x="1100" y="142"/>
                  </a:cubicBezTo>
                  <a:cubicBezTo>
                    <a:pt x="1098" y="144"/>
                    <a:pt x="1096" y="145"/>
                    <a:pt x="1094" y="145"/>
                  </a:cubicBezTo>
                  <a:cubicBezTo>
                    <a:pt x="1105" y="125"/>
                    <a:pt x="1126" y="114"/>
                    <a:pt x="1141" y="96"/>
                  </a:cubicBezTo>
                  <a:cubicBezTo>
                    <a:pt x="1115" y="97"/>
                    <a:pt x="1101" y="115"/>
                    <a:pt x="1084" y="134"/>
                  </a:cubicBezTo>
                  <a:cubicBezTo>
                    <a:pt x="1084" y="130"/>
                    <a:pt x="1083" y="128"/>
                    <a:pt x="1084" y="127"/>
                  </a:cubicBezTo>
                  <a:cubicBezTo>
                    <a:pt x="1092" y="113"/>
                    <a:pt x="1101" y="101"/>
                    <a:pt x="1110" y="88"/>
                  </a:cubicBezTo>
                  <a:cubicBezTo>
                    <a:pt x="1112" y="84"/>
                    <a:pt x="1115" y="81"/>
                    <a:pt x="1119" y="76"/>
                  </a:cubicBezTo>
                  <a:cubicBezTo>
                    <a:pt x="1105" y="80"/>
                    <a:pt x="1097" y="87"/>
                    <a:pt x="1090" y="95"/>
                  </a:cubicBezTo>
                  <a:cubicBezTo>
                    <a:pt x="1082" y="103"/>
                    <a:pt x="1078" y="114"/>
                    <a:pt x="1069" y="122"/>
                  </a:cubicBezTo>
                  <a:cubicBezTo>
                    <a:pt x="1065" y="115"/>
                    <a:pt x="1068" y="111"/>
                    <a:pt x="1069" y="107"/>
                  </a:cubicBezTo>
                  <a:cubicBezTo>
                    <a:pt x="1082" y="71"/>
                    <a:pt x="1107" y="48"/>
                    <a:pt x="1143" y="37"/>
                  </a:cubicBezTo>
                  <a:cubicBezTo>
                    <a:pt x="1160" y="32"/>
                    <a:pt x="1178" y="31"/>
                    <a:pt x="1197" y="33"/>
                  </a:cubicBezTo>
                  <a:cubicBezTo>
                    <a:pt x="1212" y="36"/>
                    <a:pt x="1227" y="37"/>
                    <a:pt x="1242" y="38"/>
                  </a:cubicBezTo>
                  <a:cubicBezTo>
                    <a:pt x="1263" y="39"/>
                    <a:pt x="1284" y="39"/>
                    <a:pt x="1305" y="40"/>
                  </a:cubicBezTo>
                  <a:cubicBezTo>
                    <a:pt x="1319" y="40"/>
                    <a:pt x="1332" y="37"/>
                    <a:pt x="1345" y="33"/>
                  </a:cubicBezTo>
                  <a:cubicBezTo>
                    <a:pt x="1348" y="40"/>
                    <a:pt x="1341" y="51"/>
                    <a:pt x="1338" y="58"/>
                  </a:cubicBezTo>
                  <a:cubicBezTo>
                    <a:pt x="1334" y="68"/>
                    <a:pt x="1330" y="78"/>
                    <a:pt x="1324" y="87"/>
                  </a:cubicBezTo>
                  <a:cubicBezTo>
                    <a:pt x="1318" y="95"/>
                    <a:pt x="1313" y="103"/>
                    <a:pt x="1307" y="111"/>
                  </a:cubicBezTo>
                  <a:cubicBezTo>
                    <a:pt x="1302" y="118"/>
                    <a:pt x="1298" y="127"/>
                    <a:pt x="1293" y="134"/>
                  </a:cubicBezTo>
                  <a:cubicBezTo>
                    <a:pt x="1292" y="136"/>
                    <a:pt x="1294" y="138"/>
                    <a:pt x="1295" y="136"/>
                  </a:cubicBezTo>
                  <a:cubicBezTo>
                    <a:pt x="1296" y="136"/>
                    <a:pt x="1296" y="135"/>
                    <a:pt x="1297" y="135"/>
                  </a:cubicBezTo>
                  <a:cubicBezTo>
                    <a:pt x="1297" y="135"/>
                    <a:pt x="1297" y="134"/>
                    <a:pt x="1297" y="134"/>
                  </a:cubicBezTo>
                  <a:cubicBezTo>
                    <a:pt x="1302" y="127"/>
                    <a:pt x="1306" y="121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6" y="113"/>
                    <a:pt x="1320" y="108"/>
                    <a:pt x="1323" y="104"/>
                  </a:cubicBezTo>
                  <a:cubicBezTo>
                    <a:pt x="1319" y="112"/>
                    <a:pt x="1314" y="120"/>
                    <a:pt x="1309" y="128"/>
                  </a:cubicBezTo>
                  <a:moveTo>
                    <a:pt x="1360" y="40"/>
                  </a:moveTo>
                  <a:cubicBezTo>
                    <a:pt x="1353" y="51"/>
                    <a:pt x="1347" y="62"/>
                    <a:pt x="1341" y="73"/>
                  </a:cubicBezTo>
                  <a:cubicBezTo>
                    <a:pt x="1341" y="73"/>
                    <a:pt x="1341" y="73"/>
                    <a:pt x="1341" y="72"/>
                  </a:cubicBezTo>
                  <a:cubicBezTo>
                    <a:pt x="1342" y="71"/>
                    <a:pt x="1339" y="70"/>
                    <a:pt x="1339" y="72"/>
                  </a:cubicBezTo>
                  <a:cubicBezTo>
                    <a:pt x="1333" y="86"/>
                    <a:pt x="1324" y="106"/>
                    <a:pt x="1310" y="114"/>
                  </a:cubicBezTo>
                  <a:cubicBezTo>
                    <a:pt x="1310" y="114"/>
                    <a:pt x="1310" y="114"/>
                    <a:pt x="1310" y="114"/>
                  </a:cubicBezTo>
                  <a:cubicBezTo>
                    <a:pt x="1311" y="112"/>
                    <a:pt x="1312" y="110"/>
                    <a:pt x="1313" y="108"/>
                  </a:cubicBezTo>
                  <a:cubicBezTo>
                    <a:pt x="1320" y="98"/>
                    <a:pt x="1328" y="87"/>
                    <a:pt x="1333" y="76"/>
                  </a:cubicBezTo>
                  <a:cubicBezTo>
                    <a:pt x="1338" y="67"/>
                    <a:pt x="1342" y="57"/>
                    <a:pt x="1345" y="47"/>
                  </a:cubicBezTo>
                  <a:cubicBezTo>
                    <a:pt x="1348" y="42"/>
                    <a:pt x="1350" y="37"/>
                    <a:pt x="1347" y="32"/>
                  </a:cubicBezTo>
                  <a:cubicBezTo>
                    <a:pt x="1350" y="31"/>
                    <a:pt x="1353" y="31"/>
                    <a:pt x="1356" y="30"/>
                  </a:cubicBezTo>
                  <a:cubicBezTo>
                    <a:pt x="1359" y="29"/>
                    <a:pt x="1362" y="28"/>
                    <a:pt x="1367" y="26"/>
                  </a:cubicBezTo>
                  <a:cubicBezTo>
                    <a:pt x="1364" y="33"/>
                    <a:pt x="1362" y="37"/>
                    <a:pt x="1360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754187" y="-515938"/>
              <a:ext cx="2255838" cy="4200525"/>
            </a:xfrm>
            <a:custGeom>
              <a:avLst/>
              <a:gdLst>
                <a:gd name="T0" fmla="*/ 85 w 601"/>
                <a:gd name="T1" fmla="*/ 0 h 1119"/>
                <a:gd name="T2" fmla="*/ 30 w 601"/>
                <a:gd name="T3" fmla="*/ 177 h 1119"/>
                <a:gd name="T4" fmla="*/ 46 w 601"/>
                <a:gd name="T5" fmla="*/ 195 h 1119"/>
                <a:gd name="T6" fmla="*/ 147 w 601"/>
                <a:gd name="T7" fmla="*/ 414 h 1119"/>
                <a:gd name="T8" fmla="*/ 427 w 601"/>
                <a:gd name="T9" fmla="*/ 928 h 1119"/>
                <a:gd name="T10" fmla="*/ 474 w 601"/>
                <a:gd name="T11" fmla="*/ 979 h 1119"/>
                <a:gd name="T12" fmla="*/ 578 w 601"/>
                <a:gd name="T13" fmla="*/ 1116 h 1119"/>
                <a:gd name="T14" fmla="*/ 455 w 601"/>
                <a:gd name="T15" fmla="*/ 643 h 1119"/>
                <a:gd name="T16" fmla="*/ 221 w 601"/>
                <a:gd name="T17" fmla="*/ 120 h 1119"/>
                <a:gd name="T18" fmla="*/ 122 w 601"/>
                <a:gd name="T19" fmla="*/ 181 h 1119"/>
                <a:gd name="T20" fmla="*/ 130 w 601"/>
                <a:gd name="T21" fmla="*/ 263 h 1119"/>
                <a:gd name="T22" fmla="*/ 82 w 601"/>
                <a:gd name="T23" fmla="*/ 216 h 1119"/>
                <a:gd name="T24" fmla="*/ 131 w 601"/>
                <a:gd name="T25" fmla="*/ 191 h 1119"/>
                <a:gd name="T26" fmla="*/ 119 w 601"/>
                <a:gd name="T27" fmla="*/ 182 h 1119"/>
                <a:gd name="T28" fmla="*/ 83 w 601"/>
                <a:gd name="T29" fmla="*/ 181 h 1119"/>
                <a:gd name="T30" fmla="*/ 87 w 601"/>
                <a:gd name="T31" fmla="*/ 146 h 1119"/>
                <a:gd name="T32" fmla="*/ 48 w 601"/>
                <a:gd name="T33" fmla="*/ 159 h 1119"/>
                <a:gd name="T34" fmla="*/ 67 w 601"/>
                <a:gd name="T35" fmla="*/ 200 h 1119"/>
                <a:gd name="T36" fmla="*/ 81 w 601"/>
                <a:gd name="T37" fmla="*/ 202 h 1119"/>
                <a:gd name="T38" fmla="*/ 116 w 601"/>
                <a:gd name="T39" fmla="*/ 214 h 1119"/>
                <a:gd name="T40" fmla="*/ 114 w 601"/>
                <a:gd name="T41" fmla="*/ 300 h 1119"/>
                <a:gd name="T42" fmla="*/ 20 w 601"/>
                <a:gd name="T43" fmla="*/ 49 h 1119"/>
                <a:gd name="T44" fmla="*/ 33 w 601"/>
                <a:gd name="T45" fmla="*/ 33 h 1119"/>
                <a:gd name="T46" fmla="*/ 110 w 601"/>
                <a:gd name="T47" fmla="*/ 162 h 1119"/>
                <a:gd name="T48" fmla="*/ 89 w 601"/>
                <a:gd name="T49" fmla="*/ 113 h 1119"/>
                <a:gd name="T50" fmla="*/ 71 w 601"/>
                <a:gd name="T51" fmla="*/ 134 h 1119"/>
                <a:gd name="T52" fmla="*/ 69 w 601"/>
                <a:gd name="T53" fmla="*/ 116 h 1119"/>
                <a:gd name="T54" fmla="*/ 44 w 601"/>
                <a:gd name="T55" fmla="*/ 151 h 1119"/>
                <a:gd name="T56" fmla="*/ 45 w 601"/>
                <a:gd name="T57" fmla="*/ 29 h 1119"/>
                <a:gd name="T58" fmla="*/ 79 w 601"/>
                <a:gd name="T59" fmla="*/ 218 h 1119"/>
                <a:gd name="T60" fmla="*/ 81 w 601"/>
                <a:gd name="T61" fmla="*/ 233 h 1119"/>
                <a:gd name="T62" fmla="*/ 97 w 601"/>
                <a:gd name="T63" fmla="*/ 256 h 1119"/>
                <a:gd name="T64" fmla="*/ 139 w 601"/>
                <a:gd name="T65" fmla="*/ 350 h 1119"/>
                <a:gd name="T66" fmla="*/ 403 w 601"/>
                <a:gd name="T67" fmla="*/ 890 h 1119"/>
                <a:gd name="T68" fmla="*/ 388 w 601"/>
                <a:gd name="T69" fmla="*/ 827 h 1119"/>
                <a:gd name="T70" fmla="*/ 379 w 601"/>
                <a:gd name="T71" fmla="*/ 732 h 1119"/>
                <a:gd name="T72" fmla="*/ 366 w 601"/>
                <a:gd name="T73" fmla="*/ 724 h 1119"/>
                <a:gd name="T74" fmla="*/ 339 w 601"/>
                <a:gd name="T75" fmla="*/ 629 h 1119"/>
                <a:gd name="T76" fmla="*/ 316 w 601"/>
                <a:gd name="T77" fmla="*/ 718 h 1119"/>
                <a:gd name="T78" fmla="*/ 288 w 601"/>
                <a:gd name="T79" fmla="*/ 663 h 1119"/>
                <a:gd name="T80" fmla="*/ 272 w 601"/>
                <a:gd name="T81" fmla="*/ 628 h 1119"/>
                <a:gd name="T82" fmla="*/ 257 w 601"/>
                <a:gd name="T83" fmla="*/ 477 h 1119"/>
                <a:gd name="T84" fmla="*/ 246 w 601"/>
                <a:gd name="T85" fmla="*/ 464 h 1119"/>
                <a:gd name="T86" fmla="*/ 227 w 601"/>
                <a:gd name="T87" fmla="*/ 455 h 1119"/>
                <a:gd name="T88" fmla="*/ 211 w 601"/>
                <a:gd name="T89" fmla="*/ 367 h 1119"/>
                <a:gd name="T90" fmla="*/ 192 w 601"/>
                <a:gd name="T91" fmla="*/ 382 h 1119"/>
                <a:gd name="T92" fmla="*/ 171 w 601"/>
                <a:gd name="T93" fmla="*/ 423 h 1119"/>
                <a:gd name="T94" fmla="*/ 151 w 601"/>
                <a:gd name="T95" fmla="*/ 366 h 1119"/>
                <a:gd name="T96" fmla="*/ 153 w 601"/>
                <a:gd name="T97" fmla="*/ 310 h 1119"/>
                <a:gd name="T98" fmla="*/ 392 w 601"/>
                <a:gd name="T99" fmla="*/ 721 h 1119"/>
                <a:gd name="T100" fmla="*/ 436 w 601"/>
                <a:gd name="T101" fmla="*/ 866 h 1119"/>
                <a:gd name="T102" fmla="*/ 420 w 601"/>
                <a:gd name="T103" fmla="*/ 906 h 1119"/>
                <a:gd name="T104" fmla="*/ 453 w 601"/>
                <a:gd name="T105" fmla="*/ 878 h 1119"/>
                <a:gd name="T106" fmla="*/ 514 w 601"/>
                <a:gd name="T107" fmla="*/ 1001 h 1119"/>
                <a:gd name="T108" fmla="*/ 496 w 601"/>
                <a:gd name="T109" fmla="*/ 930 h 1119"/>
                <a:gd name="T110" fmla="*/ 470 w 601"/>
                <a:gd name="T111" fmla="*/ 953 h 1119"/>
                <a:gd name="T112" fmla="*/ 456 w 601"/>
                <a:gd name="T113" fmla="*/ 881 h 1119"/>
                <a:gd name="T114" fmla="*/ 323 w 601"/>
                <a:gd name="T115" fmla="*/ 444 h 1119"/>
                <a:gd name="T116" fmla="*/ 320 w 601"/>
                <a:gd name="T117" fmla="*/ 439 h 1119"/>
                <a:gd name="T118" fmla="*/ 362 w 601"/>
                <a:gd name="T119" fmla="*/ 509 h 1119"/>
                <a:gd name="T120" fmla="*/ 223 w 601"/>
                <a:gd name="T121" fmla="*/ 333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1119">
                  <a:moveTo>
                    <a:pt x="221" y="120"/>
                  </a:moveTo>
                  <a:cubicBezTo>
                    <a:pt x="219" y="120"/>
                    <a:pt x="218" y="118"/>
                    <a:pt x="216" y="116"/>
                  </a:cubicBezTo>
                  <a:cubicBezTo>
                    <a:pt x="210" y="109"/>
                    <a:pt x="204" y="108"/>
                    <a:pt x="195" y="115"/>
                  </a:cubicBezTo>
                  <a:cubicBezTo>
                    <a:pt x="191" y="103"/>
                    <a:pt x="189" y="92"/>
                    <a:pt x="185" y="82"/>
                  </a:cubicBezTo>
                  <a:cubicBezTo>
                    <a:pt x="184" y="78"/>
                    <a:pt x="182" y="74"/>
                    <a:pt x="180" y="71"/>
                  </a:cubicBezTo>
                  <a:cubicBezTo>
                    <a:pt x="176" y="65"/>
                    <a:pt x="173" y="59"/>
                    <a:pt x="170" y="54"/>
                  </a:cubicBezTo>
                  <a:cubicBezTo>
                    <a:pt x="167" y="49"/>
                    <a:pt x="163" y="44"/>
                    <a:pt x="160" y="39"/>
                  </a:cubicBezTo>
                  <a:cubicBezTo>
                    <a:pt x="152" y="26"/>
                    <a:pt x="143" y="15"/>
                    <a:pt x="128" y="11"/>
                  </a:cubicBezTo>
                  <a:cubicBezTo>
                    <a:pt x="126" y="11"/>
                    <a:pt x="124" y="9"/>
                    <a:pt x="122" y="8"/>
                  </a:cubicBezTo>
                  <a:cubicBezTo>
                    <a:pt x="117" y="6"/>
                    <a:pt x="112" y="3"/>
                    <a:pt x="107" y="2"/>
                  </a:cubicBezTo>
                  <a:cubicBezTo>
                    <a:pt x="99" y="0"/>
                    <a:pt x="92" y="0"/>
                    <a:pt x="85" y="0"/>
                  </a:cubicBezTo>
                  <a:cubicBezTo>
                    <a:pt x="78" y="0"/>
                    <a:pt x="72" y="1"/>
                    <a:pt x="66" y="3"/>
                  </a:cubicBezTo>
                  <a:cubicBezTo>
                    <a:pt x="47" y="9"/>
                    <a:pt x="31" y="21"/>
                    <a:pt x="16" y="35"/>
                  </a:cubicBezTo>
                  <a:cubicBezTo>
                    <a:pt x="14" y="37"/>
                    <a:pt x="12" y="40"/>
                    <a:pt x="11" y="42"/>
                  </a:cubicBezTo>
                  <a:cubicBezTo>
                    <a:pt x="3" y="60"/>
                    <a:pt x="0" y="79"/>
                    <a:pt x="4" y="98"/>
                  </a:cubicBezTo>
                  <a:cubicBezTo>
                    <a:pt x="9" y="117"/>
                    <a:pt x="16" y="134"/>
                    <a:pt x="25" y="151"/>
                  </a:cubicBezTo>
                  <a:cubicBezTo>
                    <a:pt x="28" y="156"/>
                    <a:pt x="31" y="160"/>
                    <a:pt x="34" y="165"/>
                  </a:cubicBezTo>
                  <a:cubicBezTo>
                    <a:pt x="29" y="172"/>
                    <a:pt x="24" y="179"/>
                    <a:pt x="23" y="186"/>
                  </a:cubicBezTo>
                  <a:cubicBezTo>
                    <a:pt x="23" y="187"/>
                    <a:pt x="24" y="188"/>
                    <a:pt x="25" y="187"/>
                  </a:cubicBezTo>
                  <a:cubicBezTo>
                    <a:pt x="29" y="185"/>
                    <a:pt x="27" y="186"/>
                    <a:pt x="30" y="183"/>
                  </a:cubicBezTo>
                  <a:cubicBezTo>
                    <a:pt x="31" y="183"/>
                    <a:pt x="30" y="182"/>
                    <a:pt x="30" y="183"/>
                  </a:cubicBezTo>
                  <a:cubicBezTo>
                    <a:pt x="25" y="185"/>
                    <a:pt x="30" y="177"/>
                    <a:pt x="30" y="177"/>
                  </a:cubicBezTo>
                  <a:cubicBezTo>
                    <a:pt x="32" y="174"/>
                    <a:pt x="33" y="171"/>
                    <a:pt x="35" y="168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8" y="174"/>
                    <a:pt x="40" y="181"/>
                    <a:pt x="39" y="189"/>
                  </a:cubicBezTo>
                  <a:cubicBezTo>
                    <a:pt x="39" y="189"/>
                    <a:pt x="40" y="190"/>
                    <a:pt x="40" y="191"/>
                  </a:cubicBezTo>
                  <a:cubicBezTo>
                    <a:pt x="41" y="191"/>
                    <a:pt x="43" y="192"/>
                    <a:pt x="43" y="193"/>
                  </a:cubicBezTo>
                  <a:cubicBezTo>
                    <a:pt x="43" y="194"/>
                    <a:pt x="42" y="195"/>
                    <a:pt x="41" y="196"/>
                  </a:cubicBezTo>
                  <a:cubicBezTo>
                    <a:pt x="41" y="196"/>
                    <a:pt x="41" y="196"/>
                    <a:pt x="40" y="196"/>
                  </a:cubicBezTo>
                  <a:cubicBezTo>
                    <a:pt x="40" y="196"/>
                    <a:pt x="40" y="197"/>
                    <a:pt x="40" y="197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9"/>
                    <a:pt x="40" y="199"/>
                    <a:pt x="40" y="199"/>
                  </a:cubicBezTo>
                  <a:cubicBezTo>
                    <a:pt x="43" y="198"/>
                    <a:pt x="44" y="197"/>
                    <a:pt x="46" y="195"/>
                  </a:cubicBezTo>
                  <a:cubicBezTo>
                    <a:pt x="50" y="201"/>
                    <a:pt x="50" y="208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1" y="215"/>
                    <a:pt x="50" y="215"/>
                    <a:pt x="49" y="215"/>
                  </a:cubicBezTo>
                  <a:cubicBezTo>
                    <a:pt x="49" y="215"/>
                    <a:pt x="48" y="214"/>
                    <a:pt x="47" y="214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9" y="219"/>
                    <a:pt x="51" y="219"/>
                    <a:pt x="53" y="218"/>
                  </a:cubicBezTo>
                  <a:cubicBezTo>
                    <a:pt x="58" y="232"/>
                    <a:pt x="63" y="245"/>
                    <a:pt x="78" y="253"/>
                  </a:cubicBezTo>
                  <a:cubicBezTo>
                    <a:pt x="81" y="254"/>
                    <a:pt x="84" y="259"/>
                    <a:pt x="85" y="263"/>
                  </a:cubicBezTo>
                  <a:cubicBezTo>
                    <a:pt x="92" y="275"/>
                    <a:pt x="98" y="288"/>
                    <a:pt x="104" y="301"/>
                  </a:cubicBezTo>
                  <a:cubicBezTo>
                    <a:pt x="119" y="339"/>
                    <a:pt x="133" y="376"/>
                    <a:pt x="147" y="414"/>
                  </a:cubicBezTo>
                  <a:cubicBezTo>
                    <a:pt x="165" y="458"/>
                    <a:pt x="182" y="501"/>
                    <a:pt x="204" y="543"/>
                  </a:cubicBezTo>
                  <a:cubicBezTo>
                    <a:pt x="217" y="567"/>
                    <a:pt x="230" y="592"/>
                    <a:pt x="240" y="618"/>
                  </a:cubicBezTo>
                  <a:cubicBezTo>
                    <a:pt x="245" y="631"/>
                    <a:pt x="251" y="643"/>
                    <a:pt x="257" y="655"/>
                  </a:cubicBezTo>
                  <a:cubicBezTo>
                    <a:pt x="266" y="674"/>
                    <a:pt x="275" y="693"/>
                    <a:pt x="284" y="711"/>
                  </a:cubicBezTo>
                  <a:cubicBezTo>
                    <a:pt x="290" y="723"/>
                    <a:pt x="296" y="735"/>
                    <a:pt x="302" y="746"/>
                  </a:cubicBezTo>
                  <a:cubicBezTo>
                    <a:pt x="320" y="779"/>
                    <a:pt x="339" y="813"/>
                    <a:pt x="357" y="846"/>
                  </a:cubicBezTo>
                  <a:cubicBezTo>
                    <a:pt x="365" y="862"/>
                    <a:pt x="373" y="878"/>
                    <a:pt x="381" y="893"/>
                  </a:cubicBezTo>
                  <a:cubicBezTo>
                    <a:pt x="384" y="900"/>
                    <a:pt x="389" y="904"/>
                    <a:pt x="395" y="906"/>
                  </a:cubicBezTo>
                  <a:cubicBezTo>
                    <a:pt x="409" y="909"/>
                    <a:pt x="418" y="917"/>
                    <a:pt x="427" y="927"/>
                  </a:cubicBezTo>
                  <a:cubicBezTo>
                    <a:pt x="427" y="927"/>
                    <a:pt x="427" y="927"/>
                    <a:pt x="427" y="927"/>
                  </a:cubicBezTo>
                  <a:cubicBezTo>
                    <a:pt x="427" y="927"/>
                    <a:pt x="427" y="928"/>
                    <a:pt x="427" y="928"/>
                  </a:cubicBezTo>
                  <a:cubicBezTo>
                    <a:pt x="427" y="929"/>
                    <a:pt x="428" y="930"/>
                    <a:pt x="428" y="929"/>
                  </a:cubicBezTo>
                  <a:cubicBezTo>
                    <a:pt x="429" y="929"/>
                    <a:pt x="429" y="929"/>
                    <a:pt x="429" y="928"/>
                  </a:cubicBezTo>
                  <a:cubicBezTo>
                    <a:pt x="430" y="929"/>
                    <a:pt x="431" y="930"/>
                    <a:pt x="431" y="930"/>
                  </a:cubicBezTo>
                  <a:cubicBezTo>
                    <a:pt x="437" y="937"/>
                    <a:pt x="443" y="943"/>
                    <a:pt x="448" y="950"/>
                  </a:cubicBezTo>
                  <a:cubicBezTo>
                    <a:pt x="448" y="951"/>
                    <a:pt x="448" y="952"/>
                    <a:pt x="447" y="953"/>
                  </a:cubicBezTo>
                  <a:cubicBezTo>
                    <a:pt x="446" y="952"/>
                    <a:pt x="445" y="952"/>
                    <a:pt x="445" y="953"/>
                  </a:cubicBezTo>
                  <a:cubicBezTo>
                    <a:pt x="446" y="955"/>
                    <a:pt x="446" y="955"/>
                    <a:pt x="447" y="957"/>
                  </a:cubicBezTo>
                  <a:cubicBezTo>
                    <a:pt x="447" y="958"/>
                    <a:pt x="448" y="958"/>
                    <a:pt x="449" y="957"/>
                  </a:cubicBezTo>
                  <a:cubicBezTo>
                    <a:pt x="451" y="956"/>
                    <a:pt x="451" y="955"/>
                    <a:pt x="452" y="953"/>
                  </a:cubicBezTo>
                  <a:cubicBezTo>
                    <a:pt x="459" y="961"/>
                    <a:pt x="466" y="970"/>
                    <a:pt x="474" y="978"/>
                  </a:cubicBezTo>
                  <a:cubicBezTo>
                    <a:pt x="474" y="978"/>
                    <a:pt x="474" y="978"/>
                    <a:pt x="474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75" y="979"/>
                    <a:pt x="475" y="979"/>
                    <a:pt x="475" y="979"/>
                  </a:cubicBezTo>
                  <a:cubicBezTo>
                    <a:pt x="483" y="988"/>
                    <a:pt x="490" y="997"/>
                    <a:pt x="498" y="1006"/>
                  </a:cubicBezTo>
                  <a:cubicBezTo>
                    <a:pt x="502" y="1010"/>
                    <a:pt x="505" y="1014"/>
                    <a:pt x="509" y="1018"/>
                  </a:cubicBezTo>
                  <a:cubicBezTo>
                    <a:pt x="509" y="1020"/>
                    <a:pt x="509" y="1021"/>
                    <a:pt x="509" y="1023"/>
                  </a:cubicBezTo>
                  <a:cubicBezTo>
                    <a:pt x="509" y="1024"/>
                    <a:pt x="511" y="1025"/>
                    <a:pt x="511" y="1023"/>
                  </a:cubicBezTo>
                  <a:cubicBezTo>
                    <a:pt x="511" y="1023"/>
                    <a:pt x="512" y="1022"/>
                    <a:pt x="512" y="1021"/>
                  </a:cubicBezTo>
                  <a:cubicBezTo>
                    <a:pt x="514" y="1023"/>
                    <a:pt x="516" y="1025"/>
                    <a:pt x="518" y="1027"/>
                  </a:cubicBezTo>
                  <a:cubicBezTo>
                    <a:pt x="528" y="1039"/>
                    <a:pt x="540" y="1050"/>
                    <a:pt x="548" y="1064"/>
                  </a:cubicBezTo>
                  <a:cubicBezTo>
                    <a:pt x="555" y="1077"/>
                    <a:pt x="562" y="1090"/>
                    <a:pt x="570" y="1103"/>
                  </a:cubicBezTo>
                  <a:cubicBezTo>
                    <a:pt x="572" y="1108"/>
                    <a:pt x="575" y="1111"/>
                    <a:pt x="578" y="1116"/>
                  </a:cubicBezTo>
                  <a:cubicBezTo>
                    <a:pt x="585" y="1109"/>
                    <a:pt x="596" y="1119"/>
                    <a:pt x="601" y="1107"/>
                  </a:cubicBezTo>
                  <a:cubicBezTo>
                    <a:pt x="592" y="1094"/>
                    <a:pt x="587" y="1080"/>
                    <a:pt x="584" y="1064"/>
                  </a:cubicBezTo>
                  <a:cubicBezTo>
                    <a:pt x="582" y="1047"/>
                    <a:pt x="579" y="1031"/>
                    <a:pt x="577" y="1015"/>
                  </a:cubicBezTo>
                  <a:cubicBezTo>
                    <a:pt x="576" y="1012"/>
                    <a:pt x="574" y="1009"/>
                    <a:pt x="573" y="1005"/>
                  </a:cubicBezTo>
                  <a:cubicBezTo>
                    <a:pt x="568" y="993"/>
                    <a:pt x="561" y="980"/>
                    <a:pt x="558" y="967"/>
                  </a:cubicBezTo>
                  <a:cubicBezTo>
                    <a:pt x="551" y="930"/>
                    <a:pt x="540" y="895"/>
                    <a:pt x="528" y="860"/>
                  </a:cubicBezTo>
                  <a:cubicBezTo>
                    <a:pt x="525" y="851"/>
                    <a:pt x="523" y="844"/>
                    <a:pt x="530" y="836"/>
                  </a:cubicBezTo>
                  <a:cubicBezTo>
                    <a:pt x="533" y="832"/>
                    <a:pt x="533" y="826"/>
                    <a:pt x="531" y="821"/>
                  </a:cubicBezTo>
                  <a:cubicBezTo>
                    <a:pt x="525" y="807"/>
                    <a:pt x="518" y="793"/>
                    <a:pt x="512" y="779"/>
                  </a:cubicBezTo>
                  <a:cubicBezTo>
                    <a:pt x="505" y="765"/>
                    <a:pt x="498" y="751"/>
                    <a:pt x="493" y="736"/>
                  </a:cubicBezTo>
                  <a:cubicBezTo>
                    <a:pt x="483" y="704"/>
                    <a:pt x="468" y="673"/>
                    <a:pt x="455" y="643"/>
                  </a:cubicBezTo>
                  <a:cubicBezTo>
                    <a:pt x="451" y="634"/>
                    <a:pt x="446" y="627"/>
                    <a:pt x="442" y="619"/>
                  </a:cubicBezTo>
                  <a:cubicBezTo>
                    <a:pt x="438" y="613"/>
                    <a:pt x="434" y="606"/>
                    <a:pt x="431" y="600"/>
                  </a:cubicBezTo>
                  <a:cubicBezTo>
                    <a:pt x="424" y="585"/>
                    <a:pt x="419" y="570"/>
                    <a:pt x="411" y="556"/>
                  </a:cubicBezTo>
                  <a:cubicBezTo>
                    <a:pt x="393" y="523"/>
                    <a:pt x="378" y="488"/>
                    <a:pt x="366" y="452"/>
                  </a:cubicBezTo>
                  <a:cubicBezTo>
                    <a:pt x="357" y="426"/>
                    <a:pt x="349" y="401"/>
                    <a:pt x="339" y="376"/>
                  </a:cubicBezTo>
                  <a:cubicBezTo>
                    <a:pt x="331" y="357"/>
                    <a:pt x="321" y="340"/>
                    <a:pt x="312" y="321"/>
                  </a:cubicBezTo>
                  <a:cubicBezTo>
                    <a:pt x="300" y="295"/>
                    <a:pt x="288" y="268"/>
                    <a:pt x="275" y="243"/>
                  </a:cubicBezTo>
                  <a:cubicBezTo>
                    <a:pt x="262" y="216"/>
                    <a:pt x="244" y="192"/>
                    <a:pt x="238" y="162"/>
                  </a:cubicBezTo>
                  <a:cubicBezTo>
                    <a:pt x="238" y="161"/>
                    <a:pt x="237" y="159"/>
                    <a:pt x="236" y="158"/>
                  </a:cubicBezTo>
                  <a:cubicBezTo>
                    <a:pt x="232" y="155"/>
                    <a:pt x="232" y="150"/>
                    <a:pt x="233" y="145"/>
                  </a:cubicBezTo>
                  <a:cubicBezTo>
                    <a:pt x="235" y="135"/>
                    <a:pt x="235" y="124"/>
                    <a:pt x="221" y="120"/>
                  </a:cubicBezTo>
                  <a:moveTo>
                    <a:pt x="206" y="124"/>
                  </a:moveTo>
                  <a:cubicBezTo>
                    <a:pt x="209" y="126"/>
                    <a:pt x="211" y="129"/>
                    <a:pt x="214" y="132"/>
                  </a:cubicBezTo>
                  <a:cubicBezTo>
                    <a:pt x="205" y="141"/>
                    <a:pt x="195" y="149"/>
                    <a:pt x="186" y="158"/>
                  </a:cubicBezTo>
                  <a:cubicBezTo>
                    <a:pt x="196" y="153"/>
                    <a:pt x="206" y="149"/>
                    <a:pt x="217" y="144"/>
                  </a:cubicBezTo>
                  <a:cubicBezTo>
                    <a:pt x="217" y="151"/>
                    <a:pt x="218" y="157"/>
                    <a:pt x="218" y="165"/>
                  </a:cubicBezTo>
                  <a:cubicBezTo>
                    <a:pt x="190" y="179"/>
                    <a:pt x="162" y="193"/>
                    <a:pt x="134" y="208"/>
                  </a:cubicBezTo>
                  <a:cubicBezTo>
                    <a:pt x="133" y="202"/>
                    <a:pt x="133" y="196"/>
                    <a:pt x="133" y="190"/>
                  </a:cubicBezTo>
                  <a:cubicBezTo>
                    <a:pt x="142" y="186"/>
                    <a:pt x="151" y="182"/>
                    <a:pt x="160" y="179"/>
                  </a:cubicBezTo>
                  <a:cubicBezTo>
                    <a:pt x="171" y="175"/>
                    <a:pt x="179" y="169"/>
                    <a:pt x="185" y="159"/>
                  </a:cubicBezTo>
                  <a:cubicBezTo>
                    <a:pt x="176" y="167"/>
                    <a:pt x="166" y="170"/>
                    <a:pt x="154" y="171"/>
                  </a:cubicBezTo>
                  <a:cubicBezTo>
                    <a:pt x="142" y="172"/>
                    <a:pt x="132" y="176"/>
                    <a:pt x="122" y="181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2" y="177"/>
                    <a:pt x="121" y="175"/>
                    <a:pt x="121" y="172"/>
                  </a:cubicBezTo>
                  <a:cubicBezTo>
                    <a:pt x="130" y="168"/>
                    <a:pt x="140" y="163"/>
                    <a:pt x="149" y="158"/>
                  </a:cubicBezTo>
                  <a:cubicBezTo>
                    <a:pt x="168" y="147"/>
                    <a:pt x="187" y="136"/>
                    <a:pt x="206" y="124"/>
                  </a:cubicBezTo>
                  <a:moveTo>
                    <a:pt x="145" y="230"/>
                  </a:moveTo>
                  <a:cubicBezTo>
                    <a:pt x="144" y="235"/>
                    <a:pt x="143" y="241"/>
                    <a:pt x="143" y="246"/>
                  </a:cubicBezTo>
                  <a:cubicBezTo>
                    <a:pt x="142" y="258"/>
                    <a:pt x="140" y="270"/>
                    <a:pt x="139" y="282"/>
                  </a:cubicBezTo>
                  <a:cubicBezTo>
                    <a:pt x="138" y="294"/>
                    <a:pt x="138" y="305"/>
                    <a:pt x="137" y="316"/>
                  </a:cubicBezTo>
                  <a:cubicBezTo>
                    <a:pt x="136" y="327"/>
                    <a:pt x="136" y="338"/>
                    <a:pt x="136" y="349"/>
                  </a:cubicBezTo>
                  <a:cubicBezTo>
                    <a:pt x="133" y="341"/>
                    <a:pt x="129" y="333"/>
                    <a:pt x="125" y="325"/>
                  </a:cubicBezTo>
                  <a:cubicBezTo>
                    <a:pt x="128" y="305"/>
                    <a:pt x="128" y="284"/>
                    <a:pt x="130" y="263"/>
                  </a:cubicBezTo>
                  <a:cubicBezTo>
                    <a:pt x="130" y="260"/>
                    <a:pt x="130" y="256"/>
                    <a:pt x="130" y="253"/>
                  </a:cubicBezTo>
                  <a:cubicBezTo>
                    <a:pt x="132" y="250"/>
                    <a:pt x="134" y="247"/>
                    <a:pt x="135" y="243"/>
                  </a:cubicBezTo>
                  <a:cubicBezTo>
                    <a:pt x="136" y="242"/>
                    <a:pt x="133" y="241"/>
                    <a:pt x="133" y="242"/>
                  </a:cubicBezTo>
                  <a:cubicBezTo>
                    <a:pt x="132" y="243"/>
                    <a:pt x="132" y="244"/>
                    <a:pt x="131" y="245"/>
                  </a:cubicBezTo>
                  <a:cubicBezTo>
                    <a:pt x="132" y="239"/>
                    <a:pt x="133" y="233"/>
                    <a:pt x="133" y="227"/>
                  </a:cubicBezTo>
                  <a:cubicBezTo>
                    <a:pt x="133" y="226"/>
                    <a:pt x="133" y="225"/>
                    <a:pt x="133" y="224"/>
                  </a:cubicBezTo>
                  <a:cubicBezTo>
                    <a:pt x="135" y="224"/>
                    <a:pt x="137" y="223"/>
                    <a:pt x="139" y="222"/>
                  </a:cubicBezTo>
                  <a:cubicBezTo>
                    <a:pt x="141" y="222"/>
                    <a:pt x="143" y="221"/>
                    <a:pt x="145" y="220"/>
                  </a:cubicBezTo>
                  <a:cubicBezTo>
                    <a:pt x="145" y="225"/>
                    <a:pt x="145" y="230"/>
                    <a:pt x="145" y="230"/>
                  </a:cubicBezTo>
                  <a:moveTo>
                    <a:pt x="82" y="217"/>
                  </a:moveTo>
                  <a:cubicBezTo>
                    <a:pt x="82" y="217"/>
                    <a:pt x="82" y="217"/>
                    <a:pt x="82" y="216"/>
                  </a:cubicBezTo>
                  <a:cubicBezTo>
                    <a:pt x="87" y="214"/>
                    <a:pt x="92" y="211"/>
                    <a:pt x="97" y="209"/>
                  </a:cubicBezTo>
                  <a:cubicBezTo>
                    <a:pt x="97" y="211"/>
                    <a:pt x="96" y="214"/>
                    <a:pt x="96" y="217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8"/>
                    <a:pt x="92" y="219"/>
                    <a:pt x="91" y="220"/>
                  </a:cubicBezTo>
                  <a:cubicBezTo>
                    <a:pt x="90" y="221"/>
                    <a:pt x="85" y="226"/>
                    <a:pt x="81" y="229"/>
                  </a:cubicBezTo>
                  <a:cubicBezTo>
                    <a:pt x="81" y="225"/>
                    <a:pt x="82" y="220"/>
                    <a:pt x="82" y="217"/>
                  </a:cubicBezTo>
                  <a:moveTo>
                    <a:pt x="119" y="213"/>
                  </a:moveTo>
                  <a:cubicBezTo>
                    <a:pt x="120" y="208"/>
                    <a:pt x="120" y="203"/>
                    <a:pt x="121" y="199"/>
                  </a:cubicBezTo>
                  <a:cubicBezTo>
                    <a:pt x="123" y="197"/>
                    <a:pt x="125" y="196"/>
                    <a:pt x="126" y="194"/>
                  </a:cubicBezTo>
                  <a:cubicBezTo>
                    <a:pt x="127" y="194"/>
                    <a:pt x="128" y="193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1" y="197"/>
                    <a:pt x="131" y="203"/>
                    <a:pt x="131" y="209"/>
                  </a:cubicBezTo>
                  <a:cubicBezTo>
                    <a:pt x="129" y="210"/>
                    <a:pt x="126" y="211"/>
                    <a:pt x="124" y="212"/>
                  </a:cubicBezTo>
                  <a:cubicBezTo>
                    <a:pt x="122" y="212"/>
                    <a:pt x="121" y="213"/>
                    <a:pt x="119" y="213"/>
                  </a:cubicBezTo>
                  <a:moveTo>
                    <a:pt x="101" y="207"/>
                  </a:moveTo>
                  <a:cubicBezTo>
                    <a:pt x="106" y="204"/>
                    <a:pt x="112" y="201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3" y="201"/>
                    <a:pt x="109" y="204"/>
                    <a:pt x="106" y="207"/>
                  </a:cubicBezTo>
                  <a:cubicBezTo>
                    <a:pt x="103" y="210"/>
                    <a:pt x="102" y="212"/>
                    <a:pt x="100" y="214"/>
                  </a:cubicBezTo>
                  <a:cubicBezTo>
                    <a:pt x="100" y="213"/>
                    <a:pt x="100" y="211"/>
                    <a:pt x="100" y="210"/>
                  </a:cubicBezTo>
                  <a:cubicBezTo>
                    <a:pt x="100" y="209"/>
                    <a:pt x="100" y="208"/>
                    <a:pt x="101" y="207"/>
                  </a:cubicBezTo>
                  <a:moveTo>
                    <a:pt x="119" y="182"/>
                  </a:moveTo>
                  <a:cubicBezTo>
                    <a:pt x="114" y="185"/>
                    <a:pt x="108" y="188"/>
                    <a:pt x="103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87"/>
                    <a:pt x="103" y="182"/>
                    <a:pt x="103" y="178"/>
                  </a:cubicBezTo>
                  <a:cubicBezTo>
                    <a:pt x="108" y="177"/>
                    <a:pt x="113" y="175"/>
                    <a:pt x="118" y="173"/>
                  </a:cubicBezTo>
                  <a:cubicBezTo>
                    <a:pt x="119" y="175"/>
                    <a:pt x="119" y="176"/>
                    <a:pt x="119" y="178"/>
                  </a:cubicBezTo>
                  <a:cubicBezTo>
                    <a:pt x="119" y="179"/>
                    <a:pt x="119" y="181"/>
                    <a:pt x="119" y="182"/>
                  </a:cubicBezTo>
                  <a:moveTo>
                    <a:pt x="83" y="186"/>
                  </a:moveTo>
                  <a:cubicBezTo>
                    <a:pt x="83" y="187"/>
                    <a:pt x="82" y="187"/>
                    <a:pt x="82" y="187"/>
                  </a:cubicBezTo>
                  <a:cubicBezTo>
                    <a:pt x="78" y="190"/>
                    <a:pt x="74" y="194"/>
                    <a:pt x="71" y="197"/>
                  </a:cubicBezTo>
                  <a:cubicBezTo>
                    <a:pt x="71" y="192"/>
                    <a:pt x="71" y="187"/>
                    <a:pt x="71" y="182"/>
                  </a:cubicBezTo>
                  <a:cubicBezTo>
                    <a:pt x="75" y="182"/>
                    <a:pt x="79" y="182"/>
                    <a:pt x="83" y="181"/>
                  </a:cubicBezTo>
                  <a:cubicBezTo>
                    <a:pt x="83" y="183"/>
                    <a:pt x="83" y="185"/>
                    <a:pt x="83" y="186"/>
                  </a:cubicBezTo>
                  <a:moveTo>
                    <a:pt x="86" y="181"/>
                  </a:moveTo>
                  <a:cubicBezTo>
                    <a:pt x="87" y="181"/>
                    <a:pt x="88" y="181"/>
                    <a:pt x="89" y="181"/>
                  </a:cubicBezTo>
                  <a:cubicBezTo>
                    <a:pt x="89" y="181"/>
                    <a:pt x="90" y="180"/>
                    <a:pt x="90" y="180"/>
                  </a:cubicBezTo>
                  <a:cubicBezTo>
                    <a:pt x="89" y="181"/>
                    <a:pt x="87" y="183"/>
                    <a:pt x="86" y="184"/>
                  </a:cubicBezTo>
                  <a:cubicBezTo>
                    <a:pt x="86" y="183"/>
                    <a:pt x="86" y="182"/>
                    <a:pt x="86" y="181"/>
                  </a:cubicBezTo>
                  <a:moveTo>
                    <a:pt x="84" y="171"/>
                  </a:moveTo>
                  <a:cubicBezTo>
                    <a:pt x="80" y="171"/>
                    <a:pt x="76" y="172"/>
                    <a:pt x="72" y="173"/>
                  </a:cubicBezTo>
                  <a:cubicBezTo>
                    <a:pt x="72" y="170"/>
                    <a:pt x="72" y="167"/>
                    <a:pt x="72" y="163"/>
                  </a:cubicBezTo>
                  <a:cubicBezTo>
                    <a:pt x="75" y="161"/>
                    <a:pt x="78" y="158"/>
                    <a:pt x="80" y="155"/>
                  </a:cubicBezTo>
                  <a:cubicBezTo>
                    <a:pt x="83" y="152"/>
                    <a:pt x="85" y="149"/>
                    <a:pt x="87" y="146"/>
                  </a:cubicBezTo>
                  <a:cubicBezTo>
                    <a:pt x="87" y="149"/>
                    <a:pt x="87" y="151"/>
                    <a:pt x="86" y="154"/>
                  </a:cubicBezTo>
                  <a:cubicBezTo>
                    <a:pt x="85" y="160"/>
                    <a:pt x="85" y="165"/>
                    <a:pt x="84" y="171"/>
                  </a:cubicBezTo>
                  <a:moveTo>
                    <a:pt x="69" y="174"/>
                  </a:moveTo>
                  <a:cubicBezTo>
                    <a:pt x="69" y="174"/>
                    <a:pt x="69" y="174"/>
                    <a:pt x="69" y="174"/>
                  </a:cubicBezTo>
                  <a:cubicBezTo>
                    <a:pt x="66" y="175"/>
                    <a:pt x="64" y="175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6"/>
                    <a:pt x="62" y="175"/>
                    <a:pt x="62" y="175"/>
                  </a:cubicBezTo>
                  <a:cubicBezTo>
                    <a:pt x="65" y="172"/>
                    <a:pt x="67" y="169"/>
                    <a:pt x="70" y="166"/>
                  </a:cubicBezTo>
                  <a:cubicBezTo>
                    <a:pt x="70" y="169"/>
                    <a:pt x="69" y="171"/>
                    <a:pt x="69" y="174"/>
                  </a:cubicBezTo>
                  <a:moveTo>
                    <a:pt x="54" y="174"/>
                  </a:moveTo>
                  <a:cubicBezTo>
                    <a:pt x="52" y="169"/>
                    <a:pt x="50" y="164"/>
                    <a:pt x="48" y="159"/>
                  </a:cubicBezTo>
                  <a:cubicBezTo>
                    <a:pt x="48" y="156"/>
                    <a:pt x="48" y="153"/>
                    <a:pt x="48" y="150"/>
                  </a:cubicBezTo>
                  <a:cubicBezTo>
                    <a:pt x="51" y="146"/>
                    <a:pt x="54" y="141"/>
                    <a:pt x="58" y="137"/>
                  </a:cubicBezTo>
                  <a:cubicBezTo>
                    <a:pt x="57" y="141"/>
                    <a:pt x="57" y="145"/>
                    <a:pt x="56" y="149"/>
                  </a:cubicBezTo>
                  <a:cubicBezTo>
                    <a:pt x="55" y="158"/>
                    <a:pt x="54" y="166"/>
                    <a:pt x="54" y="174"/>
                  </a:cubicBezTo>
                  <a:moveTo>
                    <a:pt x="56" y="193"/>
                  </a:moveTo>
                  <a:cubicBezTo>
                    <a:pt x="56" y="190"/>
                    <a:pt x="56" y="188"/>
                    <a:pt x="58" y="186"/>
                  </a:cubicBezTo>
                  <a:cubicBezTo>
                    <a:pt x="58" y="186"/>
                    <a:pt x="59" y="186"/>
                    <a:pt x="59" y="186"/>
                  </a:cubicBezTo>
                  <a:cubicBezTo>
                    <a:pt x="60" y="185"/>
                    <a:pt x="60" y="184"/>
                    <a:pt x="60" y="184"/>
                  </a:cubicBezTo>
                  <a:cubicBezTo>
                    <a:pt x="62" y="183"/>
                    <a:pt x="64" y="182"/>
                    <a:pt x="66" y="182"/>
                  </a:cubicBezTo>
                  <a:cubicBezTo>
                    <a:pt x="67" y="182"/>
                    <a:pt x="68" y="182"/>
                    <a:pt x="68" y="182"/>
                  </a:cubicBezTo>
                  <a:cubicBezTo>
                    <a:pt x="68" y="188"/>
                    <a:pt x="67" y="194"/>
                    <a:pt x="67" y="200"/>
                  </a:cubicBezTo>
                  <a:cubicBezTo>
                    <a:pt x="66" y="201"/>
                    <a:pt x="66" y="201"/>
                    <a:pt x="65" y="202"/>
                  </a:cubicBezTo>
                  <a:cubicBezTo>
                    <a:pt x="64" y="202"/>
                    <a:pt x="64" y="203"/>
                    <a:pt x="63" y="204"/>
                  </a:cubicBezTo>
                  <a:cubicBezTo>
                    <a:pt x="61" y="200"/>
                    <a:pt x="58" y="197"/>
                    <a:pt x="56" y="193"/>
                  </a:cubicBezTo>
                  <a:moveTo>
                    <a:pt x="67" y="206"/>
                  </a:moveTo>
                  <a:cubicBezTo>
                    <a:pt x="67" y="206"/>
                    <a:pt x="67" y="207"/>
                    <a:pt x="67" y="208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6"/>
                    <a:pt x="66" y="206"/>
                    <a:pt x="67" y="206"/>
                  </a:cubicBezTo>
                  <a:moveTo>
                    <a:pt x="70" y="202"/>
                  </a:moveTo>
                  <a:cubicBezTo>
                    <a:pt x="71" y="201"/>
                    <a:pt x="72" y="200"/>
                    <a:pt x="73" y="199"/>
                  </a:cubicBezTo>
                  <a:cubicBezTo>
                    <a:pt x="76" y="196"/>
                    <a:pt x="79" y="194"/>
                    <a:pt x="82" y="191"/>
                  </a:cubicBezTo>
                  <a:cubicBezTo>
                    <a:pt x="82" y="195"/>
                    <a:pt x="81" y="199"/>
                    <a:pt x="81" y="202"/>
                  </a:cubicBezTo>
                  <a:cubicBezTo>
                    <a:pt x="77" y="204"/>
                    <a:pt x="74" y="206"/>
                    <a:pt x="70" y="208"/>
                  </a:cubicBezTo>
                  <a:cubicBezTo>
                    <a:pt x="70" y="206"/>
                    <a:pt x="70" y="204"/>
                    <a:pt x="70" y="202"/>
                  </a:cubicBezTo>
                  <a:moveTo>
                    <a:pt x="86" y="188"/>
                  </a:moveTo>
                  <a:cubicBezTo>
                    <a:pt x="89" y="185"/>
                    <a:pt x="92" y="182"/>
                    <a:pt x="96" y="179"/>
                  </a:cubicBezTo>
                  <a:cubicBezTo>
                    <a:pt x="97" y="179"/>
                    <a:pt x="98" y="179"/>
                    <a:pt x="100" y="179"/>
                  </a:cubicBezTo>
                  <a:cubicBezTo>
                    <a:pt x="100" y="183"/>
                    <a:pt x="99" y="188"/>
                    <a:pt x="99" y="193"/>
                  </a:cubicBezTo>
                  <a:cubicBezTo>
                    <a:pt x="94" y="196"/>
                    <a:pt x="89" y="198"/>
                    <a:pt x="84" y="201"/>
                  </a:cubicBezTo>
                  <a:cubicBezTo>
                    <a:pt x="85" y="196"/>
                    <a:pt x="85" y="192"/>
                    <a:pt x="86" y="188"/>
                  </a:cubicBezTo>
                  <a:moveTo>
                    <a:pt x="108" y="209"/>
                  </a:moveTo>
                  <a:cubicBezTo>
                    <a:pt x="111" y="206"/>
                    <a:pt x="114" y="203"/>
                    <a:pt x="118" y="201"/>
                  </a:cubicBezTo>
                  <a:cubicBezTo>
                    <a:pt x="117" y="205"/>
                    <a:pt x="117" y="210"/>
                    <a:pt x="116" y="214"/>
                  </a:cubicBezTo>
                  <a:cubicBezTo>
                    <a:pt x="110" y="216"/>
                    <a:pt x="104" y="219"/>
                    <a:pt x="99" y="223"/>
                  </a:cubicBezTo>
                  <a:cubicBezTo>
                    <a:pt x="99" y="221"/>
                    <a:pt x="99" y="219"/>
                    <a:pt x="99" y="218"/>
                  </a:cubicBezTo>
                  <a:cubicBezTo>
                    <a:pt x="102" y="215"/>
                    <a:pt x="106" y="213"/>
                    <a:pt x="108" y="209"/>
                  </a:cubicBezTo>
                  <a:moveTo>
                    <a:pt x="118" y="234"/>
                  </a:moveTo>
                  <a:cubicBezTo>
                    <a:pt x="118" y="233"/>
                    <a:pt x="119" y="231"/>
                    <a:pt x="119" y="230"/>
                  </a:cubicBezTo>
                  <a:cubicBezTo>
                    <a:pt x="123" y="228"/>
                    <a:pt x="128" y="227"/>
                    <a:pt x="132" y="225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28" y="235"/>
                    <a:pt x="129" y="243"/>
                    <a:pt x="128" y="252"/>
                  </a:cubicBezTo>
                  <a:cubicBezTo>
                    <a:pt x="124" y="259"/>
                    <a:pt x="118" y="265"/>
                    <a:pt x="115" y="272"/>
                  </a:cubicBezTo>
                  <a:cubicBezTo>
                    <a:pt x="116" y="260"/>
                    <a:pt x="117" y="247"/>
                    <a:pt x="118" y="234"/>
                  </a:cubicBezTo>
                  <a:moveTo>
                    <a:pt x="114" y="300"/>
                  </a:moveTo>
                  <a:cubicBezTo>
                    <a:pt x="114" y="300"/>
                    <a:pt x="114" y="300"/>
                    <a:pt x="114" y="300"/>
                  </a:cubicBezTo>
                  <a:cubicBezTo>
                    <a:pt x="114" y="298"/>
                    <a:pt x="114" y="294"/>
                    <a:pt x="114" y="292"/>
                  </a:cubicBezTo>
                  <a:cubicBezTo>
                    <a:pt x="114" y="289"/>
                    <a:pt x="114" y="286"/>
                    <a:pt x="114" y="282"/>
                  </a:cubicBezTo>
                  <a:cubicBezTo>
                    <a:pt x="116" y="276"/>
                    <a:pt x="119" y="270"/>
                    <a:pt x="123" y="265"/>
                  </a:cubicBezTo>
                  <a:cubicBezTo>
                    <a:pt x="124" y="263"/>
                    <a:pt x="125" y="261"/>
                    <a:pt x="126" y="260"/>
                  </a:cubicBezTo>
                  <a:cubicBezTo>
                    <a:pt x="126" y="261"/>
                    <a:pt x="126" y="262"/>
                    <a:pt x="126" y="263"/>
                  </a:cubicBezTo>
                  <a:cubicBezTo>
                    <a:pt x="125" y="275"/>
                    <a:pt x="124" y="286"/>
                    <a:pt x="124" y="298"/>
                  </a:cubicBezTo>
                  <a:cubicBezTo>
                    <a:pt x="124" y="305"/>
                    <a:pt x="123" y="312"/>
                    <a:pt x="123" y="319"/>
                  </a:cubicBezTo>
                  <a:cubicBezTo>
                    <a:pt x="120" y="313"/>
                    <a:pt x="117" y="307"/>
                    <a:pt x="114" y="301"/>
                  </a:cubicBezTo>
                  <a:cubicBezTo>
                    <a:pt x="114" y="300"/>
                    <a:pt x="114" y="300"/>
                    <a:pt x="114" y="300"/>
                  </a:cubicBezTo>
                  <a:moveTo>
                    <a:pt x="20" y="49"/>
                  </a:moveTo>
                  <a:cubicBezTo>
                    <a:pt x="21" y="45"/>
                    <a:pt x="22" y="41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28" y="47"/>
                    <a:pt x="24" y="61"/>
                    <a:pt x="22" y="75"/>
                  </a:cubicBezTo>
                  <a:cubicBezTo>
                    <a:pt x="21" y="76"/>
                    <a:pt x="20" y="80"/>
                    <a:pt x="20" y="85"/>
                  </a:cubicBezTo>
                  <a:cubicBezTo>
                    <a:pt x="18" y="73"/>
                    <a:pt x="19" y="61"/>
                    <a:pt x="20" y="49"/>
                  </a:cubicBezTo>
                  <a:moveTo>
                    <a:pt x="24" y="101"/>
                  </a:moveTo>
                  <a:cubicBezTo>
                    <a:pt x="24" y="100"/>
                    <a:pt x="23" y="99"/>
                    <a:pt x="23" y="98"/>
                  </a:cubicBezTo>
                  <a:cubicBezTo>
                    <a:pt x="24" y="98"/>
                    <a:pt x="25" y="97"/>
                    <a:pt x="24" y="96"/>
                  </a:cubicBezTo>
                  <a:cubicBezTo>
                    <a:pt x="20" y="88"/>
                    <a:pt x="24" y="78"/>
                    <a:pt x="26" y="69"/>
                  </a:cubicBezTo>
                  <a:cubicBezTo>
                    <a:pt x="28" y="57"/>
                    <a:pt x="31" y="45"/>
                    <a:pt x="33" y="33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43" y="22"/>
                    <a:pt x="56" y="14"/>
                    <a:pt x="72" y="9"/>
                  </a:cubicBezTo>
                  <a:cubicBezTo>
                    <a:pt x="76" y="8"/>
                    <a:pt x="80" y="8"/>
                    <a:pt x="84" y="8"/>
                  </a:cubicBezTo>
                  <a:cubicBezTo>
                    <a:pt x="104" y="10"/>
                    <a:pt x="122" y="18"/>
                    <a:pt x="136" y="30"/>
                  </a:cubicBezTo>
                  <a:cubicBezTo>
                    <a:pt x="145" y="38"/>
                    <a:pt x="151" y="50"/>
                    <a:pt x="157" y="60"/>
                  </a:cubicBezTo>
                  <a:cubicBezTo>
                    <a:pt x="161" y="67"/>
                    <a:pt x="165" y="73"/>
                    <a:pt x="167" y="80"/>
                  </a:cubicBezTo>
                  <a:cubicBezTo>
                    <a:pt x="171" y="89"/>
                    <a:pt x="174" y="99"/>
                    <a:pt x="177" y="108"/>
                  </a:cubicBezTo>
                  <a:cubicBezTo>
                    <a:pt x="178" y="112"/>
                    <a:pt x="179" y="116"/>
                    <a:pt x="181" y="121"/>
                  </a:cubicBezTo>
                  <a:cubicBezTo>
                    <a:pt x="159" y="134"/>
                    <a:pt x="138" y="146"/>
                    <a:pt x="117" y="159"/>
                  </a:cubicBezTo>
                  <a:cubicBezTo>
                    <a:pt x="117" y="158"/>
                    <a:pt x="116" y="157"/>
                    <a:pt x="115" y="158"/>
                  </a:cubicBezTo>
                  <a:cubicBezTo>
                    <a:pt x="114" y="159"/>
                    <a:pt x="112" y="161"/>
                    <a:pt x="110" y="162"/>
                  </a:cubicBezTo>
                  <a:cubicBezTo>
                    <a:pt x="108" y="164"/>
                    <a:pt x="106" y="165"/>
                    <a:pt x="103" y="166"/>
                  </a:cubicBezTo>
                  <a:cubicBezTo>
                    <a:pt x="103" y="161"/>
                    <a:pt x="103" y="156"/>
                    <a:pt x="103" y="151"/>
                  </a:cubicBezTo>
                  <a:cubicBezTo>
                    <a:pt x="103" y="150"/>
                    <a:pt x="101" y="150"/>
                    <a:pt x="101" y="151"/>
                  </a:cubicBezTo>
                  <a:cubicBezTo>
                    <a:pt x="101" y="156"/>
                    <a:pt x="101" y="161"/>
                    <a:pt x="101" y="167"/>
                  </a:cubicBezTo>
                  <a:cubicBezTo>
                    <a:pt x="96" y="168"/>
                    <a:pt x="92" y="169"/>
                    <a:pt x="88" y="170"/>
                  </a:cubicBezTo>
                  <a:cubicBezTo>
                    <a:pt x="89" y="161"/>
                    <a:pt x="90" y="152"/>
                    <a:pt x="90" y="143"/>
                  </a:cubicBezTo>
                  <a:cubicBezTo>
                    <a:pt x="92" y="141"/>
                    <a:pt x="94" y="140"/>
                    <a:pt x="97" y="138"/>
                  </a:cubicBezTo>
                  <a:cubicBezTo>
                    <a:pt x="98" y="137"/>
                    <a:pt x="97" y="135"/>
                    <a:pt x="95" y="136"/>
                  </a:cubicBezTo>
                  <a:cubicBezTo>
                    <a:pt x="94" y="137"/>
                    <a:pt x="92" y="138"/>
                    <a:pt x="91" y="139"/>
                  </a:cubicBezTo>
                  <a:cubicBezTo>
                    <a:pt x="91" y="131"/>
                    <a:pt x="91" y="122"/>
                    <a:pt x="91" y="113"/>
                  </a:cubicBezTo>
                  <a:cubicBezTo>
                    <a:pt x="91" y="112"/>
                    <a:pt x="89" y="112"/>
                    <a:pt x="89" y="113"/>
                  </a:cubicBezTo>
                  <a:cubicBezTo>
                    <a:pt x="89" y="123"/>
                    <a:pt x="89" y="132"/>
                    <a:pt x="88" y="142"/>
                  </a:cubicBezTo>
                  <a:cubicBezTo>
                    <a:pt x="86" y="144"/>
                    <a:pt x="85" y="145"/>
                    <a:pt x="83" y="147"/>
                  </a:cubicBezTo>
                  <a:cubicBezTo>
                    <a:pt x="80" y="151"/>
                    <a:pt x="76" y="155"/>
                    <a:pt x="73" y="159"/>
                  </a:cubicBezTo>
                  <a:cubicBezTo>
                    <a:pt x="73" y="153"/>
                    <a:pt x="73" y="147"/>
                    <a:pt x="74" y="141"/>
                  </a:cubicBezTo>
                  <a:cubicBezTo>
                    <a:pt x="74" y="130"/>
                    <a:pt x="75" y="118"/>
                    <a:pt x="77" y="107"/>
                  </a:cubicBezTo>
                  <a:cubicBezTo>
                    <a:pt x="77" y="101"/>
                    <a:pt x="78" y="95"/>
                    <a:pt x="79" y="90"/>
                  </a:cubicBezTo>
                  <a:cubicBezTo>
                    <a:pt x="79" y="84"/>
                    <a:pt x="77" y="77"/>
                    <a:pt x="81" y="71"/>
                  </a:cubicBezTo>
                  <a:cubicBezTo>
                    <a:pt x="81" y="71"/>
                    <a:pt x="80" y="70"/>
                    <a:pt x="79" y="71"/>
                  </a:cubicBezTo>
                  <a:cubicBezTo>
                    <a:pt x="77" y="73"/>
                    <a:pt x="77" y="75"/>
                    <a:pt x="77" y="79"/>
                  </a:cubicBezTo>
                  <a:cubicBezTo>
                    <a:pt x="76" y="86"/>
                    <a:pt x="76" y="93"/>
                    <a:pt x="75" y="100"/>
                  </a:cubicBezTo>
                  <a:cubicBezTo>
                    <a:pt x="73" y="111"/>
                    <a:pt x="73" y="123"/>
                    <a:pt x="71" y="134"/>
                  </a:cubicBezTo>
                  <a:cubicBezTo>
                    <a:pt x="70" y="143"/>
                    <a:pt x="70" y="152"/>
                    <a:pt x="70" y="162"/>
                  </a:cubicBezTo>
                  <a:cubicBezTo>
                    <a:pt x="68" y="163"/>
                    <a:pt x="67" y="165"/>
                    <a:pt x="65" y="167"/>
                  </a:cubicBezTo>
                  <a:cubicBezTo>
                    <a:pt x="63" y="169"/>
                    <a:pt x="62" y="171"/>
                    <a:pt x="60" y="172"/>
                  </a:cubicBezTo>
                  <a:cubicBezTo>
                    <a:pt x="60" y="172"/>
                    <a:pt x="60" y="173"/>
                    <a:pt x="60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4"/>
                    <a:pt x="58" y="175"/>
                    <a:pt x="57" y="176"/>
                  </a:cubicBezTo>
                  <a:cubicBezTo>
                    <a:pt x="57" y="174"/>
                    <a:pt x="58" y="171"/>
                    <a:pt x="58" y="170"/>
                  </a:cubicBezTo>
                  <a:cubicBezTo>
                    <a:pt x="58" y="158"/>
                    <a:pt x="60" y="148"/>
                    <a:pt x="61" y="137"/>
                  </a:cubicBezTo>
                  <a:cubicBezTo>
                    <a:pt x="62" y="135"/>
                    <a:pt x="62" y="133"/>
                    <a:pt x="62" y="131"/>
                  </a:cubicBezTo>
                  <a:cubicBezTo>
                    <a:pt x="65" y="127"/>
                    <a:pt x="68" y="122"/>
                    <a:pt x="71" y="118"/>
                  </a:cubicBezTo>
                  <a:cubicBezTo>
                    <a:pt x="72" y="116"/>
                    <a:pt x="70" y="115"/>
                    <a:pt x="69" y="116"/>
                  </a:cubicBezTo>
                  <a:cubicBezTo>
                    <a:pt x="67" y="119"/>
                    <a:pt x="65" y="122"/>
                    <a:pt x="63" y="125"/>
                  </a:cubicBezTo>
                  <a:cubicBezTo>
                    <a:pt x="64" y="107"/>
                    <a:pt x="66" y="90"/>
                    <a:pt x="65" y="73"/>
                  </a:cubicBezTo>
                  <a:cubicBezTo>
                    <a:pt x="65" y="72"/>
                    <a:pt x="63" y="72"/>
                    <a:pt x="63" y="73"/>
                  </a:cubicBezTo>
                  <a:cubicBezTo>
                    <a:pt x="62" y="92"/>
                    <a:pt x="61" y="111"/>
                    <a:pt x="59" y="130"/>
                  </a:cubicBezTo>
                  <a:cubicBezTo>
                    <a:pt x="58" y="130"/>
                    <a:pt x="57" y="131"/>
                    <a:pt x="57" y="132"/>
                  </a:cubicBezTo>
                  <a:cubicBezTo>
                    <a:pt x="54" y="136"/>
                    <a:pt x="51" y="141"/>
                    <a:pt x="48" y="145"/>
                  </a:cubicBezTo>
                  <a:cubicBezTo>
                    <a:pt x="49" y="132"/>
                    <a:pt x="49" y="119"/>
                    <a:pt x="50" y="107"/>
                  </a:cubicBezTo>
                  <a:cubicBezTo>
                    <a:pt x="52" y="87"/>
                    <a:pt x="56" y="67"/>
                    <a:pt x="55" y="47"/>
                  </a:cubicBezTo>
                  <a:cubicBezTo>
                    <a:pt x="55" y="46"/>
                    <a:pt x="53" y="46"/>
                    <a:pt x="53" y="47"/>
                  </a:cubicBezTo>
                  <a:cubicBezTo>
                    <a:pt x="51" y="81"/>
                    <a:pt x="44" y="116"/>
                    <a:pt x="44" y="150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7"/>
                    <a:pt x="40" y="142"/>
                    <a:pt x="39" y="138"/>
                  </a:cubicBezTo>
                  <a:cubicBezTo>
                    <a:pt x="39" y="136"/>
                    <a:pt x="39" y="135"/>
                    <a:pt x="39" y="133"/>
                  </a:cubicBezTo>
                  <a:cubicBezTo>
                    <a:pt x="38" y="132"/>
                    <a:pt x="37" y="132"/>
                    <a:pt x="37" y="133"/>
                  </a:cubicBezTo>
                  <a:cubicBezTo>
                    <a:pt x="38" y="134"/>
                    <a:pt x="38" y="135"/>
                    <a:pt x="37" y="135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3"/>
                  </a:cubicBezTo>
                  <a:cubicBezTo>
                    <a:pt x="37" y="130"/>
                    <a:pt x="37" y="128"/>
                    <a:pt x="38" y="125"/>
                  </a:cubicBezTo>
                  <a:cubicBezTo>
                    <a:pt x="38" y="122"/>
                    <a:pt x="39" y="119"/>
                    <a:pt x="39" y="116"/>
                  </a:cubicBezTo>
                  <a:cubicBezTo>
                    <a:pt x="40" y="105"/>
                    <a:pt x="41" y="95"/>
                    <a:pt x="43" y="84"/>
                  </a:cubicBezTo>
                  <a:cubicBezTo>
                    <a:pt x="46" y="66"/>
                    <a:pt x="47" y="48"/>
                    <a:pt x="47" y="29"/>
                  </a:cubicBezTo>
                  <a:cubicBezTo>
                    <a:pt x="47" y="28"/>
                    <a:pt x="45" y="28"/>
                    <a:pt x="45" y="29"/>
                  </a:cubicBezTo>
                  <a:cubicBezTo>
                    <a:pt x="45" y="51"/>
                    <a:pt x="42" y="71"/>
                    <a:pt x="39" y="93"/>
                  </a:cubicBezTo>
                  <a:cubicBezTo>
                    <a:pt x="37" y="101"/>
                    <a:pt x="37" y="110"/>
                    <a:pt x="36" y="118"/>
                  </a:cubicBezTo>
                  <a:cubicBezTo>
                    <a:pt x="36" y="122"/>
                    <a:pt x="35" y="125"/>
                    <a:pt x="35" y="128"/>
                  </a:cubicBezTo>
                  <a:cubicBezTo>
                    <a:pt x="31" y="119"/>
                    <a:pt x="27" y="110"/>
                    <a:pt x="24" y="101"/>
                  </a:cubicBezTo>
                  <a:moveTo>
                    <a:pt x="79" y="218"/>
                  </a:moveTo>
                  <a:cubicBezTo>
                    <a:pt x="79" y="219"/>
                    <a:pt x="79" y="220"/>
                    <a:pt x="79" y="221"/>
                  </a:cubicBezTo>
                  <a:cubicBezTo>
                    <a:pt x="78" y="225"/>
                    <a:pt x="78" y="228"/>
                    <a:pt x="78" y="231"/>
                  </a:cubicBezTo>
                  <a:cubicBezTo>
                    <a:pt x="76" y="232"/>
                    <a:pt x="75" y="232"/>
                    <a:pt x="75" y="231"/>
                  </a:cubicBezTo>
                  <a:cubicBezTo>
                    <a:pt x="75" y="231"/>
                    <a:pt x="74" y="230"/>
                    <a:pt x="74" y="230"/>
                  </a:cubicBezTo>
                  <a:cubicBezTo>
                    <a:pt x="73" y="228"/>
                    <a:pt x="73" y="226"/>
                    <a:pt x="72" y="222"/>
                  </a:cubicBezTo>
                  <a:cubicBezTo>
                    <a:pt x="74" y="221"/>
                    <a:pt x="76" y="219"/>
                    <a:pt x="79" y="218"/>
                  </a:cubicBezTo>
                  <a:moveTo>
                    <a:pt x="78" y="235"/>
                  </a:moveTo>
                  <a:cubicBezTo>
                    <a:pt x="78" y="235"/>
                    <a:pt x="78" y="235"/>
                    <a:pt x="78" y="234"/>
                  </a:cubicBezTo>
                  <a:cubicBezTo>
                    <a:pt x="79" y="235"/>
                    <a:pt x="79" y="235"/>
                    <a:pt x="79" y="236"/>
                  </a:cubicBezTo>
                  <a:cubicBezTo>
                    <a:pt x="78" y="236"/>
                    <a:pt x="78" y="235"/>
                    <a:pt x="78" y="235"/>
                  </a:cubicBezTo>
                  <a:moveTo>
                    <a:pt x="85" y="240"/>
                  </a:moveTo>
                  <a:cubicBezTo>
                    <a:pt x="84" y="240"/>
                    <a:pt x="84" y="240"/>
                    <a:pt x="84" y="240"/>
                  </a:cubicBezTo>
                  <a:cubicBezTo>
                    <a:pt x="85" y="237"/>
                    <a:pt x="86" y="234"/>
                    <a:pt x="87" y="231"/>
                  </a:cubicBezTo>
                  <a:cubicBezTo>
                    <a:pt x="87" y="230"/>
                    <a:pt x="86" y="230"/>
                    <a:pt x="85" y="231"/>
                  </a:cubicBezTo>
                  <a:cubicBezTo>
                    <a:pt x="85" y="232"/>
                    <a:pt x="85" y="234"/>
                    <a:pt x="84" y="235"/>
                  </a:cubicBezTo>
                  <a:cubicBezTo>
                    <a:pt x="83" y="238"/>
                    <a:pt x="84" y="239"/>
                    <a:pt x="82" y="236"/>
                  </a:cubicBezTo>
                  <a:cubicBezTo>
                    <a:pt x="81" y="235"/>
                    <a:pt x="81" y="234"/>
                    <a:pt x="81" y="233"/>
                  </a:cubicBezTo>
                  <a:cubicBezTo>
                    <a:pt x="84" y="231"/>
                    <a:pt x="87" y="229"/>
                    <a:pt x="90" y="226"/>
                  </a:cubicBezTo>
                  <a:cubicBezTo>
                    <a:pt x="92" y="224"/>
                    <a:pt x="94" y="222"/>
                    <a:pt x="96" y="221"/>
                  </a:cubicBezTo>
                  <a:cubicBezTo>
                    <a:pt x="95" y="222"/>
                    <a:pt x="95" y="224"/>
                    <a:pt x="95" y="225"/>
                  </a:cubicBezTo>
                  <a:cubicBezTo>
                    <a:pt x="91" y="229"/>
                    <a:pt x="87" y="234"/>
                    <a:pt x="85" y="240"/>
                  </a:cubicBezTo>
                  <a:moveTo>
                    <a:pt x="99" y="266"/>
                  </a:moveTo>
                  <a:cubicBezTo>
                    <a:pt x="99" y="266"/>
                    <a:pt x="99" y="266"/>
                    <a:pt x="99" y="265"/>
                  </a:cubicBezTo>
                  <a:cubicBezTo>
                    <a:pt x="99" y="263"/>
                    <a:pt x="99" y="261"/>
                    <a:pt x="98" y="259"/>
                  </a:cubicBezTo>
                  <a:cubicBezTo>
                    <a:pt x="98" y="258"/>
                    <a:pt x="98" y="258"/>
                    <a:pt x="98" y="259"/>
                  </a:cubicBezTo>
                  <a:cubicBezTo>
                    <a:pt x="98" y="259"/>
                    <a:pt x="98" y="260"/>
                    <a:pt x="98" y="260"/>
                  </a:cubicBezTo>
                  <a:cubicBezTo>
                    <a:pt x="97" y="259"/>
                    <a:pt x="97" y="259"/>
                    <a:pt x="97" y="258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7" y="253"/>
                    <a:pt x="97" y="251"/>
                    <a:pt x="98" y="248"/>
                  </a:cubicBezTo>
                  <a:cubicBezTo>
                    <a:pt x="99" y="241"/>
                    <a:pt x="105" y="235"/>
                    <a:pt x="114" y="231"/>
                  </a:cubicBezTo>
                  <a:cubicBezTo>
                    <a:pt x="114" y="232"/>
                    <a:pt x="114" y="233"/>
                    <a:pt x="114" y="234"/>
                  </a:cubicBezTo>
                  <a:cubicBezTo>
                    <a:pt x="113" y="251"/>
                    <a:pt x="110" y="268"/>
                    <a:pt x="110" y="286"/>
                  </a:cubicBezTo>
                  <a:cubicBezTo>
                    <a:pt x="109" y="287"/>
                    <a:pt x="109" y="288"/>
                    <a:pt x="109" y="289"/>
                  </a:cubicBezTo>
                  <a:cubicBezTo>
                    <a:pt x="109" y="289"/>
                    <a:pt x="109" y="289"/>
                    <a:pt x="110" y="290"/>
                  </a:cubicBezTo>
                  <a:cubicBezTo>
                    <a:pt x="110" y="290"/>
                    <a:pt x="110" y="290"/>
                    <a:pt x="110" y="291"/>
                  </a:cubicBezTo>
                  <a:cubicBezTo>
                    <a:pt x="108" y="287"/>
                    <a:pt x="106" y="284"/>
                    <a:pt x="105" y="281"/>
                  </a:cubicBezTo>
                  <a:cubicBezTo>
                    <a:pt x="103" y="276"/>
                    <a:pt x="101" y="271"/>
                    <a:pt x="99" y="266"/>
                  </a:cubicBezTo>
                  <a:moveTo>
                    <a:pt x="138" y="352"/>
                  </a:moveTo>
                  <a:cubicBezTo>
                    <a:pt x="139" y="352"/>
                    <a:pt x="139" y="351"/>
                    <a:pt x="139" y="350"/>
                  </a:cubicBezTo>
                  <a:cubicBezTo>
                    <a:pt x="140" y="345"/>
                    <a:pt x="140" y="339"/>
                    <a:pt x="140" y="333"/>
                  </a:cubicBezTo>
                  <a:cubicBezTo>
                    <a:pt x="140" y="333"/>
                    <a:pt x="140" y="334"/>
                    <a:pt x="140" y="334"/>
                  </a:cubicBezTo>
                  <a:cubicBezTo>
                    <a:pt x="141" y="334"/>
                    <a:pt x="141" y="334"/>
                    <a:pt x="142" y="334"/>
                  </a:cubicBezTo>
                  <a:cubicBezTo>
                    <a:pt x="143" y="334"/>
                    <a:pt x="143" y="333"/>
                    <a:pt x="142" y="332"/>
                  </a:cubicBezTo>
                  <a:cubicBezTo>
                    <a:pt x="142" y="332"/>
                    <a:pt x="149" y="322"/>
                    <a:pt x="150" y="320"/>
                  </a:cubicBezTo>
                  <a:cubicBezTo>
                    <a:pt x="151" y="319"/>
                    <a:pt x="152" y="318"/>
                    <a:pt x="152" y="316"/>
                  </a:cubicBezTo>
                  <a:cubicBezTo>
                    <a:pt x="151" y="328"/>
                    <a:pt x="149" y="339"/>
                    <a:pt x="149" y="351"/>
                  </a:cubicBezTo>
                  <a:cubicBezTo>
                    <a:pt x="148" y="359"/>
                    <a:pt x="147" y="366"/>
                    <a:pt x="148" y="373"/>
                  </a:cubicBezTo>
                  <a:cubicBezTo>
                    <a:pt x="147" y="371"/>
                    <a:pt x="146" y="368"/>
                    <a:pt x="145" y="366"/>
                  </a:cubicBezTo>
                  <a:cubicBezTo>
                    <a:pt x="142" y="361"/>
                    <a:pt x="140" y="357"/>
                    <a:pt x="138" y="352"/>
                  </a:cubicBezTo>
                  <a:moveTo>
                    <a:pt x="403" y="890"/>
                  </a:moveTo>
                  <a:cubicBezTo>
                    <a:pt x="404" y="883"/>
                    <a:pt x="404" y="876"/>
                    <a:pt x="404" y="869"/>
                  </a:cubicBezTo>
                  <a:cubicBezTo>
                    <a:pt x="405" y="862"/>
                    <a:pt x="407" y="854"/>
                    <a:pt x="408" y="846"/>
                  </a:cubicBezTo>
                  <a:cubicBezTo>
                    <a:pt x="409" y="831"/>
                    <a:pt x="407" y="814"/>
                    <a:pt x="407" y="799"/>
                  </a:cubicBezTo>
                  <a:cubicBezTo>
                    <a:pt x="406" y="798"/>
                    <a:pt x="406" y="798"/>
                    <a:pt x="405" y="799"/>
                  </a:cubicBezTo>
                  <a:cubicBezTo>
                    <a:pt x="404" y="815"/>
                    <a:pt x="407" y="832"/>
                    <a:pt x="405" y="849"/>
                  </a:cubicBezTo>
                  <a:cubicBezTo>
                    <a:pt x="404" y="856"/>
                    <a:pt x="402" y="864"/>
                    <a:pt x="401" y="871"/>
                  </a:cubicBezTo>
                  <a:cubicBezTo>
                    <a:pt x="401" y="873"/>
                    <a:pt x="400" y="883"/>
                    <a:pt x="400" y="889"/>
                  </a:cubicBezTo>
                  <a:cubicBezTo>
                    <a:pt x="397" y="887"/>
                    <a:pt x="395" y="885"/>
                    <a:pt x="394" y="882"/>
                  </a:cubicBezTo>
                  <a:cubicBezTo>
                    <a:pt x="391" y="876"/>
                    <a:pt x="389" y="870"/>
                    <a:pt x="386" y="864"/>
                  </a:cubicBezTo>
                  <a:cubicBezTo>
                    <a:pt x="386" y="863"/>
                    <a:pt x="386" y="862"/>
                    <a:pt x="386" y="860"/>
                  </a:cubicBezTo>
                  <a:cubicBezTo>
                    <a:pt x="387" y="849"/>
                    <a:pt x="387" y="838"/>
                    <a:pt x="388" y="827"/>
                  </a:cubicBezTo>
                  <a:cubicBezTo>
                    <a:pt x="388" y="818"/>
                    <a:pt x="390" y="809"/>
                    <a:pt x="391" y="800"/>
                  </a:cubicBezTo>
                  <a:cubicBezTo>
                    <a:pt x="392" y="789"/>
                    <a:pt x="391" y="778"/>
                    <a:pt x="390" y="767"/>
                  </a:cubicBezTo>
                  <a:cubicBezTo>
                    <a:pt x="390" y="767"/>
                    <a:pt x="390" y="767"/>
                    <a:pt x="390" y="767"/>
                  </a:cubicBezTo>
                  <a:cubicBezTo>
                    <a:pt x="389" y="778"/>
                    <a:pt x="390" y="788"/>
                    <a:pt x="389" y="799"/>
                  </a:cubicBezTo>
                  <a:cubicBezTo>
                    <a:pt x="388" y="808"/>
                    <a:pt x="385" y="818"/>
                    <a:pt x="384" y="827"/>
                  </a:cubicBezTo>
                  <a:cubicBezTo>
                    <a:pt x="384" y="838"/>
                    <a:pt x="384" y="848"/>
                    <a:pt x="383" y="858"/>
                  </a:cubicBezTo>
                  <a:cubicBezTo>
                    <a:pt x="381" y="853"/>
                    <a:pt x="378" y="848"/>
                    <a:pt x="376" y="843"/>
                  </a:cubicBezTo>
                  <a:cubicBezTo>
                    <a:pt x="377" y="824"/>
                    <a:pt x="376" y="806"/>
                    <a:pt x="378" y="787"/>
                  </a:cubicBezTo>
                  <a:cubicBezTo>
                    <a:pt x="379" y="776"/>
                    <a:pt x="380" y="764"/>
                    <a:pt x="382" y="753"/>
                  </a:cubicBezTo>
                  <a:cubicBezTo>
                    <a:pt x="383" y="745"/>
                    <a:pt x="385" y="738"/>
                    <a:pt x="381" y="730"/>
                  </a:cubicBezTo>
                  <a:cubicBezTo>
                    <a:pt x="380" y="729"/>
                    <a:pt x="378" y="730"/>
                    <a:pt x="379" y="732"/>
                  </a:cubicBezTo>
                  <a:cubicBezTo>
                    <a:pt x="383" y="740"/>
                    <a:pt x="379" y="754"/>
                    <a:pt x="378" y="763"/>
                  </a:cubicBezTo>
                  <a:cubicBezTo>
                    <a:pt x="377" y="774"/>
                    <a:pt x="376" y="784"/>
                    <a:pt x="375" y="794"/>
                  </a:cubicBezTo>
                  <a:cubicBezTo>
                    <a:pt x="373" y="808"/>
                    <a:pt x="372" y="821"/>
                    <a:pt x="372" y="835"/>
                  </a:cubicBezTo>
                  <a:cubicBezTo>
                    <a:pt x="370" y="831"/>
                    <a:pt x="368" y="827"/>
                    <a:pt x="367" y="823"/>
                  </a:cubicBezTo>
                  <a:cubicBezTo>
                    <a:pt x="365" y="820"/>
                    <a:pt x="364" y="817"/>
                    <a:pt x="362" y="814"/>
                  </a:cubicBezTo>
                  <a:cubicBezTo>
                    <a:pt x="362" y="807"/>
                    <a:pt x="363" y="801"/>
                    <a:pt x="363" y="794"/>
                  </a:cubicBezTo>
                  <a:cubicBezTo>
                    <a:pt x="365" y="783"/>
                    <a:pt x="365" y="772"/>
                    <a:pt x="366" y="760"/>
                  </a:cubicBezTo>
                  <a:cubicBezTo>
                    <a:pt x="366" y="748"/>
                    <a:pt x="368" y="736"/>
                    <a:pt x="369" y="724"/>
                  </a:cubicBezTo>
                  <a:cubicBezTo>
                    <a:pt x="370" y="713"/>
                    <a:pt x="367" y="703"/>
                    <a:pt x="367" y="693"/>
                  </a:cubicBezTo>
                  <a:cubicBezTo>
                    <a:pt x="367" y="691"/>
                    <a:pt x="365" y="691"/>
                    <a:pt x="365" y="693"/>
                  </a:cubicBezTo>
                  <a:cubicBezTo>
                    <a:pt x="365" y="703"/>
                    <a:pt x="368" y="713"/>
                    <a:pt x="366" y="724"/>
                  </a:cubicBezTo>
                  <a:cubicBezTo>
                    <a:pt x="365" y="736"/>
                    <a:pt x="363" y="748"/>
                    <a:pt x="362" y="760"/>
                  </a:cubicBezTo>
                  <a:cubicBezTo>
                    <a:pt x="362" y="775"/>
                    <a:pt x="359" y="791"/>
                    <a:pt x="358" y="806"/>
                  </a:cubicBezTo>
                  <a:cubicBezTo>
                    <a:pt x="355" y="800"/>
                    <a:pt x="352" y="793"/>
                    <a:pt x="349" y="787"/>
                  </a:cubicBezTo>
                  <a:cubicBezTo>
                    <a:pt x="350" y="770"/>
                    <a:pt x="352" y="753"/>
                    <a:pt x="352" y="735"/>
                  </a:cubicBezTo>
                  <a:cubicBezTo>
                    <a:pt x="351" y="715"/>
                    <a:pt x="354" y="693"/>
                    <a:pt x="348" y="673"/>
                  </a:cubicBezTo>
                  <a:cubicBezTo>
                    <a:pt x="348" y="672"/>
                    <a:pt x="348" y="673"/>
                    <a:pt x="348" y="673"/>
                  </a:cubicBezTo>
                  <a:cubicBezTo>
                    <a:pt x="351" y="695"/>
                    <a:pt x="349" y="717"/>
                    <a:pt x="348" y="739"/>
                  </a:cubicBezTo>
                  <a:cubicBezTo>
                    <a:pt x="348" y="752"/>
                    <a:pt x="347" y="766"/>
                    <a:pt x="346" y="779"/>
                  </a:cubicBezTo>
                  <a:cubicBezTo>
                    <a:pt x="341" y="769"/>
                    <a:pt x="336" y="759"/>
                    <a:pt x="331" y="749"/>
                  </a:cubicBezTo>
                  <a:cubicBezTo>
                    <a:pt x="332" y="732"/>
                    <a:pt x="333" y="715"/>
                    <a:pt x="336" y="699"/>
                  </a:cubicBezTo>
                  <a:cubicBezTo>
                    <a:pt x="339" y="676"/>
                    <a:pt x="339" y="652"/>
                    <a:pt x="339" y="629"/>
                  </a:cubicBezTo>
                  <a:cubicBezTo>
                    <a:pt x="339" y="627"/>
                    <a:pt x="337" y="627"/>
                    <a:pt x="337" y="629"/>
                  </a:cubicBezTo>
                  <a:cubicBezTo>
                    <a:pt x="337" y="655"/>
                    <a:pt x="335" y="680"/>
                    <a:pt x="331" y="705"/>
                  </a:cubicBezTo>
                  <a:cubicBezTo>
                    <a:pt x="329" y="715"/>
                    <a:pt x="329" y="726"/>
                    <a:pt x="329" y="736"/>
                  </a:cubicBezTo>
                  <a:cubicBezTo>
                    <a:pt x="328" y="738"/>
                    <a:pt x="328" y="741"/>
                    <a:pt x="328" y="743"/>
                  </a:cubicBezTo>
                  <a:cubicBezTo>
                    <a:pt x="327" y="740"/>
                    <a:pt x="325" y="737"/>
                    <a:pt x="324" y="734"/>
                  </a:cubicBezTo>
                  <a:cubicBezTo>
                    <a:pt x="323" y="732"/>
                    <a:pt x="322" y="729"/>
                    <a:pt x="320" y="727"/>
                  </a:cubicBezTo>
                  <a:cubicBezTo>
                    <a:pt x="321" y="709"/>
                    <a:pt x="321" y="690"/>
                    <a:pt x="322" y="672"/>
                  </a:cubicBezTo>
                  <a:cubicBezTo>
                    <a:pt x="324" y="649"/>
                    <a:pt x="329" y="626"/>
                    <a:pt x="329" y="603"/>
                  </a:cubicBezTo>
                  <a:cubicBezTo>
                    <a:pt x="329" y="601"/>
                    <a:pt x="327" y="601"/>
                    <a:pt x="327" y="603"/>
                  </a:cubicBezTo>
                  <a:cubicBezTo>
                    <a:pt x="326" y="626"/>
                    <a:pt x="321" y="649"/>
                    <a:pt x="319" y="672"/>
                  </a:cubicBezTo>
                  <a:cubicBezTo>
                    <a:pt x="317" y="687"/>
                    <a:pt x="316" y="703"/>
                    <a:pt x="316" y="718"/>
                  </a:cubicBezTo>
                  <a:cubicBezTo>
                    <a:pt x="315" y="718"/>
                    <a:pt x="315" y="717"/>
                    <a:pt x="315" y="717"/>
                  </a:cubicBezTo>
                  <a:cubicBezTo>
                    <a:pt x="307" y="701"/>
                    <a:pt x="299" y="686"/>
                    <a:pt x="292" y="670"/>
                  </a:cubicBezTo>
                  <a:cubicBezTo>
                    <a:pt x="292" y="664"/>
                    <a:pt x="293" y="657"/>
                    <a:pt x="293" y="651"/>
                  </a:cubicBezTo>
                  <a:cubicBezTo>
                    <a:pt x="295" y="635"/>
                    <a:pt x="296" y="619"/>
                    <a:pt x="297" y="604"/>
                  </a:cubicBezTo>
                  <a:cubicBezTo>
                    <a:pt x="298" y="592"/>
                    <a:pt x="298" y="580"/>
                    <a:pt x="298" y="568"/>
                  </a:cubicBezTo>
                  <a:cubicBezTo>
                    <a:pt x="298" y="563"/>
                    <a:pt x="297" y="556"/>
                    <a:pt x="292" y="554"/>
                  </a:cubicBezTo>
                  <a:cubicBezTo>
                    <a:pt x="291" y="554"/>
                    <a:pt x="291" y="555"/>
                    <a:pt x="292" y="556"/>
                  </a:cubicBezTo>
                  <a:cubicBezTo>
                    <a:pt x="298" y="560"/>
                    <a:pt x="295" y="577"/>
                    <a:pt x="295" y="583"/>
                  </a:cubicBezTo>
                  <a:cubicBezTo>
                    <a:pt x="294" y="595"/>
                    <a:pt x="294" y="607"/>
                    <a:pt x="293" y="619"/>
                  </a:cubicBezTo>
                  <a:cubicBezTo>
                    <a:pt x="291" y="631"/>
                    <a:pt x="291" y="643"/>
                    <a:pt x="289" y="655"/>
                  </a:cubicBezTo>
                  <a:cubicBezTo>
                    <a:pt x="289" y="658"/>
                    <a:pt x="289" y="661"/>
                    <a:pt x="288" y="663"/>
                  </a:cubicBezTo>
                  <a:cubicBezTo>
                    <a:pt x="284" y="655"/>
                    <a:pt x="280" y="647"/>
                    <a:pt x="277" y="639"/>
                  </a:cubicBezTo>
                  <a:cubicBezTo>
                    <a:pt x="276" y="637"/>
                    <a:pt x="276" y="636"/>
                    <a:pt x="276" y="634"/>
                  </a:cubicBezTo>
                  <a:cubicBezTo>
                    <a:pt x="275" y="627"/>
                    <a:pt x="276" y="620"/>
                    <a:pt x="276" y="613"/>
                  </a:cubicBezTo>
                  <a:cubicBezTo>
                    <a:pt x="277" y="596"/>
                    <a:pt x="278" y="579"/>
                    <a:pt x="277" y="562"/>
                  </a:cubicBezTo>
                  <a:cubicBezTo>
                    <a:pt x="277" y="551"/>
                    <a:pt x="280" y="540"/>
                    <a:pt x="280" y="529"/>
                  </a:cubicBezTo>
                  <a:cubicBezTo>
                    <a:pt x="280" y="526"/>
                    <a:pt x="281" y="518"/>
                    <a:pt x="276" y="516"/>
                  </a:cubicBezTo>
                  <a:cubicBezTo>
                    <a:pt x="275" y="516"/>
                    <a:pt x="275" y="517"/>
                    <a:pt x="276" y="518"/>
                  </a:cubicBezTo>
                  <a:cubicBezTo>
                    <a:pt x="280" y="520"/>
                    <a:pt x="277" y="535"/>
                    <a:pt x="277" y="539"/>
                  </a:cubicBezTo>
                  <a:cubicBezTo>
                    <a:pt x="275" y="551"/>
                    <a:pt x="274" y="563"/>
                    <a:pt x="274" y="575"/>
                  </a:cubicBezTo>
                  <a:cubicBezTo>
                    <a:pt x="274" y="589"/>
                    <a:pt x="273" y="603"/>
                    <a:pt x="273" y="617"/>
                  </a:cubicBezTo>
                  <a:cubicBezTo>
                    <a:pt x="272" y="620"/>
                    <a:pt x="272" y="624"/>
                    <a:pt x="272" y="628"/>
                  </a:cubicBezTo>
                  <a:cubicBezTo>
                    <a:pt x="272" y="627"/>
                    <a:pt x="271" y="625"/>
                    <a:pt x="270" y="624"/>
                  </a:cubicBezTo>
                  <a:cubicBezTo>
                    <a:pt x="267" y="616"/>
                    <a:pt x="264" y="608"/>
                    <a:pt x="260" y="601"/>
                  </a:cubicBezTo>
                  <a:cubicBezTo>
                    <a:pt x="261" y="593"/>
                    <a:pt x="262" y="584"/>
                    <a:pt x="263" y="576"/>
                  </a:cubicBezTo>
                  <a:cubicBezTo>
                    <a:pt x="264" y="563"/>
                    <a:pt x="265" y="550"/>
                    <a:pt x="265" y="538"/>
                  </a:cubicBezTo>
                  <a:cubicBezTo>
                    <a:pt x="265" y="525"/>
                    <a:pt x="267" y="512"/>
                    <a:pt x="267" y="499"/>
                  </a:cubicBezTo>
                  <a:cubicBezTo>
                    <a:pt x="267" y="497"/>
                    <a:pt x="265" y="497"/>
                    <a:pt x="265" y="499"/>
                  </a:cubicBezTo>
                  <a:cubicBezTo>
                    <a:pt x="265" y="522"/>
                    <a:pt x="262" y="545"/>
                    <a:pt x="260" y="567"/>
                  </a:cubicBezTo>
                  <a:cubicBezTo>
                    <a:pt x="260" y="576"/>
                    <a:pt x="258" y="586"/>
                    <a:pt x="257" y="595"/>
                  </a:cubicBezTo>
                  <a:cubicBezTo>
                    <a:pt x="254" y="589"/>
                    <a:pt x="251" y="583"/>
                    <a:pt x="248" y="578"/>
                  </a:cubicBezTo>
                  <a:cubicBezTo>
                    <a:pt x="249" y="566"/>
                    <a:pt x="252" y="554"/>
                    <a:pt x="253" y="542"/>
                  </a:cubicBezTo>
                  <a:cubicBezTo>
                    <a:pt x="257" y="520"/>
                    <a:pt x="257" y="499"/>
                    <a:pt x="257" y="477"/>
                  </a:cubicBezTo>
                  <a:cubicBezTo>
                    <a:pt x="257" y="475"/>
                    <a:pt x="255" y="475"/>
                    <a:pt x="255" y="477"/>
                  </a:cubicBezTo>
                  <a:cubicBezTo>
                    <a:pt x="254" y="504"/>
                    <a:pt x="252" y="531"/>
                    <a:pt x="247" y="558"/>
                  </a:cubicBezTo>
                  <a:cubicBezTo>
                    <a:pt x="246" y="563"/>
                    <a:pt x="246" y="567"/>
                    <a:pt x="245" y="572"/>
                  </a:cubicBezTo>
                  <a:cubicBezTo>
                    <a:pt x="243" y="568"/>
                    <a:pt x="241" y="564"/>
                    <a:pt x="239" y="561"/>
                  </a:cubicBezTo>
                  <a:cubicBezTo>
                    <a:pt x="239" y="559"/>
                    <a:pt x="239" y="558"/>
                    <a:pt x="239" y="557"/>
                  </a:cubicBezTo>
                  <a:cubicBezTo>
                    <a:pt x="238" y="556"/>
                    <a:pt x="237" y="556"/>
                    <a:pt x="237" y="557"/>
                  </a:cubicBezTo>
                  <a:cubicBezTo>
                    <a:pt x="237" y="557"/>
                    <a:pt x="237" y="558"/>
                    <a:pt x="238" y="558"/>
                  </a:cubicBezTo>
                  <a:cubicBezTo>
                    <a:pt x="236" y="556"/>
                    <a:pt x="235" y="553"/>
                    <a:pt x="234" y="551"/>
                  </a:cubicBezTo>
                  <a:cubicBezTo>
                    <a:pt x="234" y="550"/>
                    <a:pt x="234" y="548"/>
                    <a:pt x="234" y="547"/>
                  </a:cubicBezTo>
                  <a:cubicBezTo>
                    <a:pt x="235" y="534"/>
                    <a:pt x="238" y="521"/>
                    <a:pt x="239" y="507"/>
                  </a:cubicBezTo>
                  <a:cubicBezTo>
                    <a:pt x="241" y="493"/>
                    <a:pt x="243" y="478"/>
                    <a:pt x="246" y="464"/>
                  </a:cubicBezTo>
                  <a:cubicBezTo>
                    <a:pt x="247" y="453"/>
                    <a:pt x="251" y="442"/>
                    <a:pt x="248" y="431"/>
                  </a:cubicBezTo>
                  <a:cubicBezTo>
                    <a:pt x="248" y="431"/>
                    <a:pt x="248" y="431"/>
                    <a:pt x="248" y="431"/>
                  </a:cubicBezTo>
                  <a:cubicBezTo>
                    <a:pt x="247" y="431"/>
                    <a:pt x="247" y="431"/>
                    <a:pt x="246" y="431"/>
                  </a:cubicBezTo>
                  <a:cubicBezTo>
                    <a:pt x="245" y="431"/>
                    <a:pt x="245" y="431"/>
                    <a:pt x="246" y="431"/>
                  </a:cubicBezTo>
                  <a:cubicBezTo>
                    <a:pt x="252" y="433"/>
                    <a:pt x="242" y="471"/>
                    <a:pt x="241" y="476"/>
                  </a:cubicBezTo>
                  <a:cubicBezTo>
                    <a:pt x="238" y="489"/>
                    <a:pt x="236" y="502"/>
                    <a:pt x="235" y="515"/>
                  </a:cubicBezTo>
                  <a:cubicBezTo>
                    <a:pt x="234" y="525"/>
                    <a:pt x="232" y="535"/>
                    <a:pt x="231" y="546"/>
                  </a:cubicBezTo>
                  <a:cubicBezTo>
                    <a:pt x="227" y="538"/>
                    <a:pt x="223" y="531"/>
                    <a:pt x="219" y="523"/>
                  </a:cubicBezTo>
                  <a:cubicBezTo>
                    <a:pt x="219" y="522"/>
                    <a:pt x="219" y="521"/>
                    <a:pt x="219" y="520"/>
                  </a:cubicBezTo>
                  <a:cubicBezTo>
                    <a:pt x="222" y="510"/>
                    <a:pt x="222" y="499"/>
                    <a:pt x="223" y="488"/>
                  </a:cubicBezTo>
                  <a:cubicBezTo>
                    <a:pt x="224" y="477"/>
                    <a:pt x="226" y="466"/>
                    <a:pt x="227" y="455"/>
                  </a:cubicBezTo>
                  <a:cubicBezTo>
                    <a:pt x="228" y="443"/>
                    <a:pt x="227" y="431"/>
                    <a:pt x="227" y="419"/>
                  </a:cubicBezTo>
                  <a:cubicBezTo>
                    <a:pt x="227" y="418"/>
                    <a:pt x="225" y="418"/>
                    <a:pt x="225" y="419"/>
                  </a:cubicBezTo>
                  <a:cubicBezTo>
                    <a:pt x="225" y="429"/>
                    <a:pt x="225" y="439"/>
                    <a:pt x="224" y="449"/>
                  </a:cubicBezTo>
                  <a:cubicBezTo>
                    <a:pt x="224" y="460"/>
                    <a:pt x="222" y="470"/>
                    <a:pt x="221" y="481"/>
                  </a:cubicBezTo>
                  <a:cubicBezTo>
                    <a:pt x="219" y="492"/>
                    <a:pt x="219" y="503"/>
                    <a:pt x="217" y="514"/>
                  </a:cubicBezTo>
                  <a:cubicBezTo>
                    <a:pt x="217" y="516"/>
                    <a:pt x="217" y="517"/>
                    <a:pt x="216" y="519"/>
                  </a:cubicBezTo>
                  <a:cubicBezTo>
                    <a:pt x="213" y="512"/>
                    <a:pt x="209" y="505"/>
                    <a:pt x="206" y="498"/>
                  </a:cubicBezTo>
                  <a:cubicBezTo>
                    <a:pt x="205" y="497"/>
                    <a:pt x="205" y="497"/>
                    <a:pt x="205" y="496"/>
                  </a:cubicBezTo>
                  <a:cubicBezTo>
                    <a:pt x="206" y="478"/>
                    <a:pt x="205" y="459"/>
                    <a:pt x="207" y="441"/>
                  </a:cubicBezTo>
                  <a:cubicBezTo>
                    <a:pt x="208" y="427"/>
                    <a:pt x="207" y="412"/>
                    <a:pt x="209" y="398"/>
                  </a:cubicBezTo>
                  <a:cubicBezTo>
                    <a:pt x="210" y="388"/>
                    <a:pt x="211" y="377"/>
                    <a:pt x="211" y="367"/>
                  </a:cubicBezTo>
                  <a:cubicBezTo>
                    <a:pt x="211" y="366"/>
                    <a:pt x="209" y="366"/>
                    <a:pt x="209" y="367"/>
                  </a:cubicBezTo>
                  <a:cubicBezTo>
                    <a:pt x="209" y="379"/>
                    <a:pt x="206" y="392"/>
                    <a:pt x="205" y="404"/>
                  </a:cubicBezTo>
                  <a:cubicBezTo>
                    <a:pt x="203" y="416"/>
                    <a:pt x="205" y="428"/>
                    <a:pt x="203" y="441"/>
                  </a:cubicBezTo>
                  <a:cubicBezTo>
                    <a:pt x="202" y="453"/>
                    <a:pt x="202" y="466"/>
                    <a:pt x="202" y="478"/>
                  </a:cubicBezTo>
                  <a:cubicBezTo>
                    <a:pt x="202" y="482"/>
                    <a:pt x="202" y="486"/>
                    <a:pt x="202" y="490"/>
                  </a:cubicBezTo>
                  <a:cubicBezTo>
                    <a:pt x="196" y="479"/>
                    <a:pt x="191" y="468"/>
                    <a:pt x="186" y="456"/>
                  </a:cubicBezTo>
                  <a:cubicBezTo>
                    <a:pt x="187" y="440"/>
                    <a:pt x="189" y="424"/>
                    <a:pt x="190" y="408"/>
                  </a:cubicBezTo>
                  <a:cubicBezTo>
                    <a:pt x="191" y="398"/>
                    <a:pt x="193" y="389"/>
                    <a:pt x="195" y="379"/>
                  </a:cubicBezTo>
                  <a:cubicBezTo>
                    <a:pt x="196" y="369"/>
                    <a:pt x="195" y="359"/>
                    <a:pt x="195" y="349"/>
                  </a:cubicBezTo>
                  <a:cubicBezTo>
                    <a:pt x="195" y="348"/>
                    <a:pt x="193" y="348"/>
                    <a:pt x="193" y="349"/>
                  </a:cubicBezTo>
                  <a:cubicBezTo>
                    <a:pt x="193" y="360"/>
                    <a:pt x="194" y="371"/>
                    <a:pt x="192" y="382"/>
                  </a:cubicBezTo>
                  <a:cubicBezTo>
                    <a:pt x="190" y="391"/>
                    <a:pt x="188" y="399"/>
                    <a:pt x="187" y="408"/>
                  </a:cubicBezTo>
                  <a:cubicBezTo>
                    <a:pt x="186" y="418"/>
                    <a:pt x="186" y="429"/>
                    <a:pt x="184" y="439"/>
                  </a:cubicBezTo>
                  <a:cubicBezTo>
                    <a:pt x="184" y="443"/>
                    <a:pt x="183" y="446"/>
                    <a:pt x="183" y="450"/>
                  </a:cubicBezTo>
                  <a:cubicBezTo>
                    <a:pt x="180" y="443"/>
                    <a:pt x="177" y="436"/>
                    <a:pt x="174" y="430"/>
                  </a:cubicBezTo>
                  <a:cubicBezTo>
                    <a:pt x="174" y="424"/>
                    <a:pt x="175" y="418"/>
                    <a:pt x="176" y="413"/>
                  </a:cubicBezTo>
                  <a:cubicBezTo>
                    <a:pt x="177" y="403"/>
                    <a:pt x="178" y="393"/>
                    <a:pt x="179" y="384"/>
                  </a:cubicBezTo>
                  <a:cubicBezTo>
                    <a:pt x="181" y="362"/>
                    <a:pt x="184" y="341"/>
                    <a:pt x="183" y="319"/>
                  </a:cubicBezTo>
                  <a:cubicBezTo>
                    <a:pt x="183" y="318"/>
                    <a:pt x="181" y="318"/>
                    <a:pt x="181" y="319"/>
                  </a:cubicBezTo>
                  <a:cubicBezTo>
                    <a:pt x="181" y="329"/>
                    <a:pt x="181" y="339"/>
                    <a:pt x="180" y="349"/>
                  </a:cubicBezTo>
                  <a:cubicBezTo>
                    <a:pt x="179" y="359"/>
                    <a:pt x="177" y="369"/>
                    <a:pt x="176" y="380"/>
                  </a:cubicBezTo>
                  <a:cubicBezTo>
                    <a:pt x="175" y="394"/>
                    <a:pt x="172" y="409"/>
                    <a:pt x="171" y="423"/>
                  </a:cubicBezTo>
                  <a:cubicBezTo>
                    <a:pt x="168" y="418"/>
                    <a:pt x="166" y="413"/>
                    <a:pt x="164" y="408"/>
                  </a:cubicBezTo>
                  <a:cubicBezTo>
                    <a:pt x="165" y="401"/>
                    <a:pt x="165" y="394"/>
                    <a:pt x="165" y="387"/>
                  </a:cubicBezTo>
                  <a:cubicBezTo>
                    <a:pt x="167" y="377"/>
                    <a:pt x="167" y="367"/>
                    <a:pt x="168" y="356"/>
                  </a:cubicBezTo>
                  <a:cubicBezTo>
                    <a:pt x="170" y="334"/>
                    <a:pt x="172" y="312"/>
                    <a:pt x="170" y="289"/>
                  </a:cubicBezTo>
                  <a:cubicBezTo>
                    <a:pt x="170" y="288"/>
                    <a:pt x="170" y="288"/>
                    <a:pt x="170" y="289"/>
                  </a:cubicBezTo>
                  <a:cubicBezTo>
                    <a:pt x="168" y="311"/>
                    <a:pt x="168" y="333"/>
                    <a:pt x="165" y="355"/>
                  </a:cubicBezTo>
                  <a:cubicBezTo>
                    <a:pt x="164" y="364"/>
                    <a:pt x="163" y="374"/>
                    <a:pt x="162" y="383"/>
                  </a:cubicBezTo>
                  <a:cubicBezTo>
                    <a:pt x="162" y="389"/>
                    <a:pt x="161" y="394"/>
                    <a:pt x="160" y="399"/>
                  </a:cubicBezTo>
                  <a:cubicBezTo>
                    <a:pt x="160" y="400"/>
                    <a:pt x="160" y="400"/>
                    <a:pt x="160" y="401"/>
                  </a:cubicBezTo>
                  <a:cubicBezTo>
                    <a:pt x="157" y="394"/>
                    <a:pt x="154" y="387"/>
                    <a:pt x="151" y="381"/>
                  </a:cubicBezTo>
                  <a:cubicBezTo>
                    <a:pt x="151" y="376"/>
                    <a:pt x="150" y="371"/>
                    <a:pt x="151" y="366"/>
                  </a:cubicBezTo>
                  <a:cubicBezTo>
                    <a:pt x="152" y="361"/>
                    <a:pt x="152" y="356"/>
                    <a:pt x="152" y="351"/>
                  </a:cubicBezTo>
                  <a:cubicBezTo>
                    <a:pt x="152" y="338"/>
                    <a:pt x="155" y="326"/>
                    <a:pt x="156" y="313"/>
                  </a:cubicBezTo>
                  <a:cubicBezTo>
                    <a:pt x="156" y="312"/>
                    <a:pt x="156" y="312"/>
                    <a:pt x="156" y="311"/>
                  </a:cubicBezTo>
                  <a:cubicBezTo>
                    <a:pt x="158" y="308"/>
                    <a:pt x="161" y="306"/>
                    <a:pt x="163" y="304"/>
                  </a:cubicBezTo>
                  <a:cubicBezTo>
                    <a:pt x="164" y="303"/>
                    <a:pt x="162" y="301"/>
                    <a:pt x="161" y="302"/>
                  </a:cubicBezTo>
                  <a:cubicBezTo>
                    <a:pt x="159" y="303"/>
                    <a:pt x="158" y="305"/>
                    <a:pt x="156" y="306"/>
                  </a:cubicBezTo>
                  <a:cubicBezTo>
                    <a:pt x="158" y="284"/>
                    <a:pt x="160" y="262"/>
                    <a:pt x="159" y="239"/>
                  </a:cubicBezTo>
                  <a:cubicBezTo>
                    <a:pt x="159" y="238"/>
                    <a:pt x="157" y="238"/>
                    <a:pt x="157" y="239"/>
                  </a:cubicBezTo>
                  <a:cubicBezTo>
                    <a:pt x="157" y="252"/>
                    <a:pt x="157" y="264"/>
                    <a:pt x="156" y="277"/>
                  </a:cubicBezTo>
                  <a:cubicBezTo>
                    <a:pt x="155" y="288"/>
                    <a:pt x="154" y="299"/>
                    <a:pt x="153" y="310"/>
                  </a:cubicBezTo>
                  <a:cubicBezTo>
                    <a:pt x="153" y="310"/>
                    <a:pt x="153" y="310"/>
                    <a:pt x="153" y="310"/>
                  </a:cubicBezTo>
                  <a:cubicBezTo>
                    <a:pt x="151" y="313"/>
                    <a:pt x="149" y="316"/>
                    <a:pt x="148" y="319"/>
                  </a:cubicBezTo>
                  <a:cubicBezTo>
                    <a:pt x="145" y="323"/>
                    <a:pt x="141" y="327"/>
                    <a:pt x="140" y="331"/>
                  </a:cubicBezTo>
                  <a:cubicBezTo>
                    <a:pt x="140" y="326"/>
                    <a:pt x="140" y="321"/>
                    <a:pt x="140" y="316"/>
                  </a:cubicBezTo>
                  <a:cubicBezTo>
                    <a:pt x="142" y="303"/>
                    <a:pt x="141" y="290"/>
                    <a:pt x="142" y="277"/>
                  </a:cubicBezTo>
                  <a:cubicBezTo>
                    <a:pt x="144" y="264"/>
                    <a:pt x="145" y="251"/>
                    <a:pt x="146" y="238"/>
                  </a:cubicBezTo>
                  <a:cubicBezTo>
                    <a:pt x="147" y="232"/>
                    <a:pt x="148" y="225"/>
                    <a:pt x="147" y="219"/>
                  </a:cubicBezTo>
                  <a:cubicBezTo>
                    <a:pt x="152" y="217"/>
                    <a:pt x="157" y="215"/>
                    <a:pt x="163" y="213"/>
                  </a:cubicBezTo>
                  <a:cubicBezTo>
                    <a:pt x="170" y="231"/>
                    <a:pt x="178" y="249"/>
                    <a:pt x="185" y="267"/>
                  </a:cubicBezTo>
                  <a:cubicBezTo>
                    <a:pt x="212" y="344"/>
                    <a:pt x="249" y="415"/>
                    <a:pt x="286" y="487"/>
                  </a:cubicBezTo>
                  <a:cubicBezTo>
                    <a:pt x="306" y="528"/>
                    <a:pt x="324" y="570"/>
                    <a:pt x="342" y="611"/>
                  </a:cubicBezTo>
                  <a:cubicBezTo>
                    <a:pt x="359" y="648"/>
                    <a:pt x="375" y="685"/>
                    <a:pt x="392" y="721"/>
                  </a:cubicBezTo>
                  <a:cubicBezTo>
                    <a:pt x="407" y="757"/>
                    <a:pt x="423" y="793"/>
                    <a:pt x="439" y="829"/>
                  </a:cubicBezTo>
                  <a:cubicBezTo>
                    <a:pt x="443" y="838"/>
                    <a:pt x="447" y="848"/>
                    <a:pt x="452" y="857"/>
                  </a:cubicBezTo>
                  <a:cubicBezTo>
                    <a:pt x="453" y="859"/>
                    <a:pt x="453" y="861"/>
                    <a:pt x="454" y="865"/>
                  </a:cubicBezTo>
                  <a:cubicBezTo>
                    <a:pt x="454" y="865"/>
                    <a:pt x="454" y="865"/>
                    <a:pt x="454" y="865"/>
                  </a:cubicBezTo>
                  <a:cubicBezTo>
                    <a:pt x="454" y="861"/>
                    <a:pt x="454" y="862"/>
                    <a:pt x="453" y="861"/>
                  </a:cubicBezTo>
                  <a:cubicBezTo>
                    <a:pt x="452" y="860"/>
                    <a:pt x="450" y="861"/>
                    <a:pt x="451" y="862"/>
                  </a:cubicBezTo>
                  <a:cubicBezTo>
                    <a:pt x="451" y="863"/>
                    <a:pt x="451" y="863"/>
                    <a:pt x="452" y="864"/>
                  </a:cubicBezTo>
                  <a:cubicBezTo>
                    <a:pt x="446" y="864"/>
                    <a:pt x="441" y="864"/>
                    <a:pt x="437" y="866"/>
                  </a:cubicBezTo>
                  <a:cubicBezTo>
                    <a:pt x="437" y="864"/>
                    <a:pt x="436" y="861"/>
                    <a:pt x="436" y="859"/>
                  </a:cubicBezTo>
                  <a:cubicBezTo>
                    <a:pt x="436" y="859"/>
                    <a:pt x="436" y="858"/>
                    <a:pt x="436" y="859"/>
                  </a:cubicBezTo>
                  <a:cubicBezTo>
                    <a:pt x="436" y="861"/>
                    <a:pt x="436" y="864"/>
                    <a:pt x="436" y="866"/>
                  </a:cubicBezTo>
                  <a:cubicBezTo>
                    <a:pt x="431" y="868"/>
                    <a:pt x="427" y="870"/>
                    <a:pt x="423" y="873"/>
                  </a:cubicBezTo>
                  <a:cubicBezTo>
                    <a:pt x="425" y="856"/>
                    <a:pt x="427" y="839"/>
                    <a:pt x="427" y="821"/>
                  </a:cubicBezTo>
                  <a:cubicBezTo>
                    <a:pt x="427" y="820"/>
                    <a:pt x="425" y="820"/>
                    <a:pt x="425" y="821"/>
                  </a:cubicBezTo>
                  <a:cubicBezTo>
                    <a:pt x="425" y="840"/>
                    <a:pt x="421" y="858"/>
                    <a:pt x="418" y="877"/>
                  </a:cubicBezTo>
                  <a:cubicBezTo>
                    <a:pt x="414" y="881"/>
                    <a:pt x="410" y="886"/>
                    <a:pt x="407" y="891"/>
                  </a:cubicBezTo>
                  <a:cubicBezTo>
                    <a:pt x="406" y="891"/>
                    <a:pt x="404" y="891"/>
                    <a:pt x="403" y="890"/>
                  </a:cubicBezTo>
                  <a:moveTo>
                    <a:pt x="417" y="893"/>
                  </a:moveTo>
                  <a:cubicBezTo>
                    <a:pt x="416" y="897"/>
                    <a:pt x="416" y="900"/>
                    <a:pt x="416" y="904"/>
                  </a:cubicBezTo>
                  <a:cubicBezTo>
                    <a:pt x="415" y="903"/>
                    <a:pt x="413" y="902"/>
                    <a:pt x="411" y="900"/>
                  </a:cubicBezTo>
                  <a:cubicBezTo>
                    <a:pt x="413" y="897"/>
                    <a:pt x="415" y="895"/>
                    <a:pt x="417" y="893"/>
                  </a:cubicBezTo>
                  <a:moveTo>
                    <a:pt x="420" y="906"/>
                  </a:moveTo>
                  <a:cubicBezTo>
                    <a:pt x="420" y="906"/>
                    <a:pt x="420" y="906"/>
                    <a:pt x="420" y="906"/>
                  </a:cubicBezTo>
                  <a:cubicBezTo>
                    <a:pt x="420" y="901"/>
                    <a:pt x="420" y="895"/>
                    <a:pt x="421" y="889"/>
                  </a:cubicBezTo>
                  <a:cubicBezTo>
                    <a:pt x="425" y="885"/>
                    <a:pt x="430" y="882"/>
                    <a:pt x="434" y="880"/>
                  </a:cubicBezTo>
                  <a:cubicBezTo>
                    <a:pt x="434" y="880"/>
                    <a:pt x="435" y="880"/>
                    <a:pt x="435" y="880"/>
                  </a:cubicBezTo>
                  <a:cubicBezTo>
                    <a:pt x="434" y="886"/>
                    <a:pt x="432" y="892"/>
                    <a:pt x="431" y="898"/>
                  </a:cubicBezTo>
                  <a:cubicBezTo>
                    <a:pt x="430" y="903"/>
                    <a:pt x="429" y="908"/>
                    <a:pt x="429" y="913"/>
                  </a:cubicBezTo>
                  <a:cubicBezTo>
                    <a:pt x="426" y="911"/>
                    <a:pt x="423" y="909"/>
                    <a:pt x="420" y="906"/>
                  </a:cubicBezTo>
                  <a:moveTo>
                    <a:pt x="433" y="916"/>
                  </a:moveTo>
                  <a:cubicBezTo>
                    <a:pt x="433" y="913"/>
                    <a:pt x="433" y="910"/>
                    <a:pt x="434" y="907"/>
                  </a:cubicBezTo>
                  <a:cubicBezTo>
                    <a:pt x="434" y="898"/>
                    <a:pt x="435" y="888"/>
                    <a:pt x="436" y="879"/>
                  </a:cubicBezTo>
                  <a:cubicBezTo>
                    <a:pt x="441" y="877"/>
                    <a:pt x="447" y="876"/>
                    <a:pt x="453" y="878"/>
                  </a:cubicBezTo>
                  <a:cubicBezTo>
                    <a:pt x="453" y="880"/>
                    <a:pt x="453" y="882"/>
                    <a:pt x="453" y="885"/>
                  </a:cubicBezTo>
                  <a:cubicBezTo>
                    <a:pt x="452" y="894"/>
                    <a:pt x="452" y="903"/>
                    <a:pt x="451" y="913"/>
                  </a:cubicBezTo>
                  <a:cubicBezTo>
                    <a:pt x="450" y="919"/>
                    <a:pt x="449" y="925"/>
                    <a:pt x="448" y="931"/>
                  </a:cubicBezTo>
                  <a:cubicBezTo>
                    <a:pt x="446" y="929"/>
                    <a:pt x="443" y="926"/>
                    <a:pt x="440" y="923"/>
                  </a:cubicBezTo>
                  <a:cubicBezTo>
                    <a:pt x="438" y="921"/>
                    <a:pt x="435" y="918"/>
                    <a:pt x="433" y="916"/>
                  </a:cubicBezTo>
                  <a:moveTo>
                    <a:pt x="521" y="884"/>
                  </a:moveTo>
                  <a:cubicBezTo>
                    <a:pt x="528" y="914"/>
                    <a:pt x="536" y="945"/>
                    <a:pt x="543" y="976"/>
                  </a:cubicBezTo>
                  <a:cubicBezTo>
                    <a:pt x="545" y="983"/>
                    <a:pt x="547" y="991"/>
                    <a:pt x="550" y="998"/>
                  </a:cubicBezTo>
                  <a:cubicBezTo>
                    <a:pt x="555" y="1011"/>
                    <a:pt x="554" y="1012"/>
                    <a:pt x="543" y="1019"/>
                  </a:cubicBezTo>
                  <a:cubicBezTo>
                    <a:pt x="542" y="1020"/>
                    <a:pt x="540" y="1021"/>
                    <a:pt x="538" y="1022"/>
                  </a:cubicBezTo>
                  <a:cubicBezTo>
                    <a:pt x="529" y="1017"/>
                    <a:pt x="522" y="1009"/>
                    <a:pt x="514" y="1001"/>
                  </a:cubicBezTo>
                  <a:cubicBezTo>
                    <a:pt x="514" y="991"/>
                    <a:pt x="512" y="981"/>
                    <a:pt x="512" y="971"/>
                  </a:cubicBezTo>
                  <a:cubicBezTo>
                    <a:pt x="512" y="969"/>
                    <a:pt x="508" y="969"/>
                    <a:pt x="508" y="971"/>
                  </a:cubicBezTo>
                  <a:cubicBezTo>
                    <a:pt x="509" y="979"/>
                    <a:pt x="510" y="988"/>
                    <a:pt x="510" y="996"/>
                  </a:cubicBezTo>
                  <a:cubicBezTo>
                    <a:pt x="509" y="995"/>
                    <a:pt x="508" y="994"/>
                    <a:pt x="507" y="994"/>
                  </a:cubicBezTo>
                  <a:cubicBezTo>
                    <a:pt x="503" y="989"/>
                    <a:pt x="498" y="984"/>
                    <a:pt x="493" y="978"/>
                  </a:cubicBezTo>
                  <a:cubicBezTo>
                    <a:pt x="493" y="977"/>
                    <a:pt x="493" y="976"/>
                    <a:pt x="493" y="975"/>
                  </a:cubicBezTo>
                  <a:cubicBezTo>
                    <a:pt x="493" y="968"/>
                    <a:pt x="494" y="962"/>
                    <a:pt x="495" y="956"/>
                  </a:cubicBezTo>
                  <a:cubicBezTo>
                    <a:pt x="496" y="946"/>
                    <a:pt x="500" y="937"/>
                    <a:pt x="499" y="927"/>
                  </a:cubicBezTo>
                  <a:cubicBezTo>
                    <a:pt x="498" y="927"/>
                    <a:pt x="497" y="927"/>
                    <a:pt x="497" y="927"/>
                  </a:cubicBezTo>
                  <a:cubicBezTo>
                    <a:pt x="496" y="928"/>
                    <a:pt x="496" y="928"/>
                    <a:pt x="496" y="929"/>
                  </a:cubicBezTo>
                  <a:cubicBezTo>
                    <a:pt x="495" y="929"/>
                    <a:pt x="496" y="930"/>
                    <a:pt x="496" y="930"/>
                  </a:cubicBezTo>
                  <a:cubicBezTo>
                    <a:pt x="499" y="928"/>
                    <a:pt x="495" y="941"/>
                    <a:pt x="495" y="943"/>
                  </a:cubicBezTo>
                  <a:cubicBezTo>
                    <a:pt x="494" y="946"/>
                    <a:pt x="493" y="949"/>
                    <a:pt x="493" y="951"/>
                  </a:cubicBezTo>
                  <a:cubicBezTo>
                    <a:pt x="492" y="956"/>
                    <a:pt x="491" y="961"/>
                    <a:pt x="490" y="965"/>
                  </a:cubicBezTo>
                  <a:cubicBezTo>
                    <a:pt x="490" y="968"/>
                    <a:pt x="490" y="971"/>
                    <a:pt x="490" y="975"/>
                  </a:cubicBezTo>
                  <a:cubicBezTo>
                    <a:pt x="487" y="972"/>
                    <a:pt x="484" y="969"/>
                    <a:pt x="481" y="966"/>
                  </a:cubicBezTo>
                  <a:cubicBezTo>
                    <a:pt x="482" y="962"/>
                    <a:pt x="483" y="958"/>
                    <a:pt x="483" y="954"/>
                  </a:cubicBezTo>
                  <a:cubicBezTo>
                    <a:pt x="485" y="937"/>
                    <a:pt x="485" y="920"/>
                    <a:pt x="485" y="903"/>
                  </a:cubicBezTo>
                  <a:cubicBezTo>
                    <a:pt x="485" y="902"/>
                    <a:pt x="483" y="902"/>
                    <a:pt x="483" y="903"/>
                  </a:cubicBezTo>
                  <a:cubicBezTo>
                    <a:pt x="483" y="917"/>
                    <a:pt x="481" y="930"/>
                    <a:pt x="480" y="943"/>
                  </a:cubicBezTo>
                  <a:cubicBezTo>
                    <a:pt x="480" y="950"/>
                    <a:pt x="479" y="956"/>
                    <a:pt x="478" y="962"/>
                  </a:cubicBezTo>
                  <a:cubicBezTo>
                    <a:pt x="475" y="959"/>
                    <a:pt x="472" y="956"/>
                    <a:pt x="470" y="953"/>
                  </a:cubicBezTo>
                  <a:cubicBezTo>
                    <a:pt x="470" y="953"/>
                    <a:pt x="470" y="952"/>
                    <a:pt x="470" y="951"/>
                  </a:cubicBezTo>
                  <a:cubicBezTo>
                    <a:pt x="471" y="944"/>
                    <a:pt x="469" y="936"/>
                    <a:pt x="470" y="929"/>
                  </a:cubicBezTo>
                  <a:cubicBezTo>
                    <a:pt x="470" y="914"/>
                    <a:pt x="471" y="900"/>
                    <a:pt x="471" y="885"/>
                  </a:cubicBezTo>
                  <a:cubicBezTo>
                    <a:pt x="471" y="883"/>
                    <a:pt x="469" y="883"/>
                    <a:pt x="469" y="885"/>
                  </a:cubicBezTo>
                  <a:cubicBezTo>
                    <a:pt x="469" y="896"/>
                    <a:pt x="469" y="908"/>
                    <a:pt x="467" y="919"/>
                  </a:cubicBezTo>
                  <a:cubicBezTo>
                    <a:pt x="467" y="924"/>
                    <a:pt x="466" y="929"/>
                    <a:pt x="466" y="935"/>
                  </a:cubicBezTo>
                  <a:cubicBezTo>
                    <a:pt x="466" y="938"/>
                    <a:pt x="466" y="941"/>
                    <a:pt x="466" y="945"/>
                  </a:cubicBezTo>
                  <a:cubicBezTo>
                    <a:pt x="466" y="945"/>
                    <a:pt x="466" y="947"/>
                    <a:pt x="466" y="949"/>
                  </a:cubicBezTo>
                  <a:cubicBezTo>
                    <a:pt x="461" y="945"/>
                    <a:pt x="457" y="940"/>
                    <a:pt x="452" y="935"/>
                  </a:cubicBezTo>
                  <a:cubicBezTo>
                    <a:pt x="453" y="927"/>
                    <a:pt x="454" y="919"/>
                    <a:pt x="455" y="911"/>
                  </a:cubicBezTo>
                  <a:cubicBezTo>
                    <a:pt x="456" y="901"/>
                    <a:pt x="455" y="891"/>
                    <a:pt x="456" y="881"/>
                  </a:cubicBezTo>
                  <a:cubicBezTo>
                    <a:pt x="456" y="880"/>
                    <a:pt x="456" y="880"/>
                    <a:pt x="456" y="879"/>
                  </a:cubicBezTo>
                  <a:cubicBezTo>
                    <a:pt x="458" y="880"/>
                    <a:pt x="460" y="881"/>
                    <a:pt x="463" y="882"/>
                  </a:cubicBezTo>
                  <a:cubicBezTo>
                    <a:pt x="473" y="886"/>
                    <a:pt x="476" y="884"/>
                    <a:pt x="477" y="873"/>
                  </a:cubicBezTo>
                  <a:cubicBezTo>
                    <a:pt x="478" y="869"/>
                    <a:pt x="478" y="863"/>
                    <a:pt x="480" y="860"/>
                  </a:cubicBezTo>
                  <a:cubicBezTo>
                    <a:pt x="487" y="849"/>
                    <a:pt x="498" y="844"/>
                    <a:pt x="511" y="843"/>
                  </a:cubicBezTo>
                  <a:cubicBezTo>
                    <a:pt x="515" y="857"/>
                    <a:pt x="518" y="870"/>
                    <a:pt x="521" y="884"/>
                  </a:cubicBezTo>
                  <a:moveTo>
                    <a:pt x="358" y="510"/>
                  </a:moveTo>
                  <a:cubicBezTo>
                    <a:pt x="357" y="519"/>
                    <a:pt x="349" y="510"/>
                    <a:pt x="346" y="507"/>
                  </a:cubicBezTo>
                  <a:cubicBezTo>
                    <a:pt x="336" y="496"/>
                    <a:pt x="331" y="479"/>
                    <a:pt x="325" y="465"/>
                  </a:cubicBezTo>
                  <a:cubicBezTo>
                    <a:pt x="321" y="458"/>
                    <a:pt x="319" y="450"/>
                    <a:pt x="316" y="443"/>
                  </a:cubicBezTo>
                  <a:cubicBezTo>
                    <a:pt x="318" y="442"/>
                    <a:pt x="319" y="442"/>
                    <a:pt x="323" y="444"/>
                  </a:cubicBezTo>
                  <a:cubicBezTo>
                    <a:pt x="326" y="446"/>
                    <a:pt x="329" y="450"/>
                    <a:pt x="331" y="452"/>
                  </a:cubicBezTo>
                  <a:cubicBezTo>
                    <a:pt x="337" y="459"/>
                    <a:pt x="341" y="467"/>
                    <a:pt x="345" y="475"/>
                  </a:cubicBezTo>
                  <a:cubicBezTo>
                    <a:pt x="348" y="482"/>
                    <a:pt x="352" y="489"/>
                    <a:pt x="355" y="496"/>
                  </a:cubicBezTo>
                  <a:cubicBezTo>
                    <a:pt x="356" y="500"/>
                    <a:pt x="359" y="506"/>
                    <a:pt x="358" y="510"/>
                  </a:cubicBezTo>
                  <a:moveTo>
                    <a:pt x="241" y="212"/>
                  </a:moveTo>
                  <a:cubicBezTo>
                    <a:pt x="246" y="225"/>
                    <a:pt x="253" y="238"/>
                    <a:pt x="259" y="251"/>
                  </a:cubicBezTo>
                  <a:cubicBezTo>
                    <a:pt x="268" y="272"/>
                    <a:pt x="277" y="293"/>
                    <a:pt x="286" y="314"/>
                  </a:cubicBezTo>
                  <a:cubicBezTo>
                    <a:pt x="299" y="341"/>
                    <a:pt x="311" y="368"/>
                    <a:pt x="323" y="395"/>
                  </a:cubicBezTo>
                  <a:cubicBezTo>
                    <a:pt x="328" y="407"/>
                    <a:pt x="332" y="420"/>
                    <a:pt x="335" y="432"/>
                  </a:cubicBezTo>
                  <a:cubicBezTo>
                    <a:pt x="340" y="447"/>
                    <a:pt x="345" y="463"/>
                    <a:pt x="350" y="478"/>
                  </a:cubicBezTo>
                  <a:cubicBezTo>
                    <a:pt x="343" y="463"/>
                    <a:pt x="334" y="448"/>
                    <a:pt x="320" y="439"/>
                  </a:cubicBezTo>
                  <a:cubicBezTo>
                    <a:pt x="320" y="438"/>
                    <a:pt x="319" y="438"/>
                    <a:pt x="319" y="439"/>
                  </a:cubicBezTo>
                  <a:cubicBezTo>
                    <a:pt x="318" y="440"/>
                    <a:pt x="317" y="441"/>
                    <a:pt x="316" y="441"/>
                  </a:cubicBezTo>
                  <a:cubicBezTo>
                    <a:pt x="312" y="432"/>
                    <a:pt x="309" y="423"/>
                    <a:pt x="303" y="414"/>
                  </a:cubicBezTo>
                  <a:cubicBezTo>
                    <a:pt x="302" y="413"/>
                    <a:pt x="300" y="414"/>
                    <a:pt x="301" y="416"/>
                  </a:cubicBezTo>
                  <a:cubicBezTo>
                    <a:pt x="307" y="424"/>
                    <a:pt x="310" y="433"/>
                    <a:pt x="313" y="443"/>
                  </a:cubicBezTo>
                  <a:cubicBezTo>
                    <a:pt x="313" y="443"/>
                    <a:pt x="313" y="444"/>
                    <a:pt x="314" y="444"/>
                  </a:cubicBezTo>
                  <a:cubicBezTo>
                    <a:pt x="315" y="446"/>
                    <a:pt x="316" y="449"/>
                    <a:pt x="317" y="452"/>
                  </a:cubicBezTo>
                  <a:cubicBezTo>
                    <a:pt x="321" y="462"/>
                    <a:pt x="326" y="472"/>
                    <a:pt x="331" y="483"/>
                  </a:cubicBezTo>
                  <a:cubicBezTo>
                    <a:pt x="334" y="491"/>
                    <a:pt x="337" y="500"/>
                    <a:pt x="343" y="507"/>
                  </a:cubicBezTo>
                  <a:cubicBezTo>
                    <a:pt x="345" y="510"/>
                    <a:pt x="352" y="519"/>
                    <a:pt x="357" y="518"/>
                  </a:cubicBezTo>
                  <a:cubicBezTo>
                    <a:pt x="361" y="517"/>
                    <a:pt x="362" y="513"/>
                    <a:pt x="362" y="509"/>
                  </a:cubicBezTo>
                  <a:cubicBezTo>
                    <a:pt x="370" y="528"/>
                    <a:pt x="379" y="547"/>
                    <a:pt x="389" y="565"/>
                  </a:cubicBezTo>
                  <a:cubicBezTo>
                    <a:pt x="395" y="576"/>
                    <a:pt x="399" y="587"/>
                    <a:pt x="405" y="598"/>
                  </a:cubicBezTo>
                  <a:cubicBezTo>
                    <a:pt x="411" y="610"/>
                    <a:pt x="417" y="622"/>
                    <a:pt x="424" y="633"/>
                  </a:cubicBezTo>
                  <a:cubicBezTo>
                    <a:pt x="442" y="663"/>
                    <a:pt x="456" y="694"/>
                    <a:pt x="469" y="726"/>
                  </a:cubicBezTo>
                  <a:cubicBezTo>
                    <a:pt x="483" y="760"/>
                    <a:pt x="497" y="793"/>
                    <a:pt x="512" y="827"/>
                  </a:cubicBezTo>
                  <a:cubicBezTo>
                    <a:pt x="494" y="829"/>
                    <a:pt x="478" y="836"/>
                    <a:pt x="466" y="854"/>
                  </a:cubicBezTo>
                  <a:cubicBezTo>
                    <a:pt x="460" y="844"/>
                    <a:pt x="454" y="835"/>
                    <a:pt x="450" y="826"/>
                  </a:cubicBezTo>
                  <a:cubicBezTo>
                    <a:pt x="441" y="808"/>
                    <a:pt x="434" y="788"/>
                    <a:pt x="426" y="769"/>
                  </a:cubicBezTo>
                  <a:cubicBezTo>
                    <a:pt x="398" y="707"/>
                    <a:pt x="370" y="645"/>
                    <a:pt x="342" y="584"/>
                  </a:cubicBezTo>
                  <a:cubicBezTo>
                    <a:pt x="321" y="538"/>
                    <a:pt x="298" y="494"/>
                    <a:pt x="277" y="448"/>
                  </a:cubicBezTo>
                  <a:cubicBezTo>
                    <a:pt x="258" y="410"/>
                    <a:pt x="240" y="372"/>
                    <a:pt x="223" y="333"/>
                  </a:cubicBezTo>
                  <a:cubicBezTo>
                    <a:pt x="213" y="309"/>
                    <a:pt x="204" y="285"/>
                    <a:pt x="195" y="261"/>
                  </a:cubicBezTo>
                  <a:cubicBezTo>
                    <a:pt x="188" y="243"/>
                    <a:pt x="181" y="226"/>
                    <a:pt x="168" y="210"/>
                  </a:cubicBezTo>
                  <a:cubicBezTo>
                    <a:pt x="186" y="200"/>
                    <a:pt x="204" y="191"/>
                    <a:pt x="221" y="182"/>
                  </a:cubicBezTo>
                  <a:cubicBezTo>
                    <a:pt x="235" y="187"/>
                    <a:pt x="236" y="201"/>
                    <a:pt x="241" y="2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143000" y="1844675"/>
              <a:ext cx="1219200" cy="1700213"/>
            </a:xfrm>
            <a:custGeom>
              <a:avLst/>
              <a:gdLst>
                <a:gd name="T0" fmla="*/ 18 w 325"/>
                <a:gd name="T1" fmla="*/ 161 h 453"/>
                <a:gd name="T2" fmla="*/ 122 w 325"/>
                <a:gd name="T3" fmla="*/ 405 h 453"/>
                <a:gd name="T4" fmla="*/ 137 w 325"/>
                <a:gd name="T5" fmla="*/ 411 h 453"/>
                <a:gd name="T6" fmla="*/ 168 w 325"/>
                <a:gd name="T7" fmla="*/ 427 h 453"/>
                <a:gd name="T8" fmla="*/ 225 w 325"/>
                <a:gd name="T9" fmla="*/ 438 h 453"/>
                <a:gd name="T10" fmla="*/ 241 w 325"/>
                <a:gd name="T11" fmla="*/ 440 h 453"/>
                <a:gd name="T12" fmla="*/ 261 w 325"/>
                <a:gd name="T13" fmla="*/ 432 h 453"/>
                <a:gd name="T14" fmla="*/ 286 w 325"/>
                <a:gd name="T15" fmla="*/ 415 h 453"/>
                <a:gd name="T16" fmla="*/ 241 w 325"/>
                <a:gd name="T17" fmla="*/ 155 h 453"/>
                <a:gd name="T18" fmla="*/ 143 w 325"/>
                <a:gd name="T19" fmla="*/ 12 h 453"/>
                <a:gd name="T20" fmla="*/ 108 w 325"/>
                <a:gd name="T21" fmla="*/ 9 h 453"/>
                <a:gd name="T22" fmla="*/ 28 w 325"/>
                <a:gd name="T23" fmla="*/ 34 h 453"/>
                <a:gd name="T24" fmla="*/ 23 w 325"/>
                <a:gd name="T25" fmla="*/ 133 h 453"/>
                <a:gd name="T26" fmla="*/ 79 w 325"/>
                <a:gd name="T27" fmla="*/ 185 h 453"/>
                <a:gd name="T28" fmla="*/ 96 w 325"/>
                <a:gd name="T29" fmla="*/ 150 h 453"/>
                <a:gd name="T30" fmla="*/ 70 w 325"/>
                <a:gd name="T31" fmla="*/ 252 h 453"/>
                <a:gd name="T32" fmla="*/ 154 w 325"/>
                <a:gd name="T33" fmla="*/ 110 h 453"/>
                <a:gd name="T34" fmla="*/ 128 w 325"/>
                <a:gd name="T35" fmla="*/ 292 h 453"/>
                <a:gd name="T36" fmla="*/ 150 w 325"/>
                <a:gd name="T37" fmla="*/ 346 h 453"/>
                <a:gd name="T38" fmla="*/ 199 w 325"/>
                <a:gd name="T39" fmla="*/ 94 h 453"/>
                <a:gd name="T40" fmla="*/ 162 w 325"/>
                <a:gd name="T41" fmla="*/ 349 h 453"/>
                <a:gd name="T42" fmla="*/ 282 w 325"/>
                <a:gd name="T43" fmla="*/ 371 h 453"/>
                <a:gd name="T44" fmla="*/ 290 w 325"/>
                <a:gd name="T45" fmla="*/ 324 h 453"/>
                <a:gd name="T46" fmla="*/ 271 w 325"/>
                <a:gd name="T47" fmla="*/ 372 h 453"/>
                <a:gd name="T48" fmla="*/ 251 w 325"/>
                <a:gd name="T49" fmla="*/ 416 h 453"/>
                <a:gd name="T50" fmla="*/ 280 w 325"/>
                <a:gd name="T51" fmla="*/ 275 h 453"/>
                <a:gd name="T52" fmla="*/ 248 w 325"/>
                <a:gd name="T53" fmla="*/ 406 h 453"/>
                <a:gd name="T54" fmla="*/ 234 w 325"/>
                <a:gd name="T55" fmla="*/ 413 h 453"/>
                <a:gd name="T56" fmla="*/ 279 w 325"/>
                <a:gd name="T57" fmla="*/ 273 h 453"/>
                <a:gd name="T58" fmla="*/ 214 w 325"/>
                <a:gd name="T59" fmla="*/ 427 h 453"/>
                <a:gd name="T60" fmla="*/ 224 w 325"/>
                <a:gd name="T61" fmla="*/ 369 h 453"/>
                <a:gd name="T62" fmla="*/ 242 w 325"/>
                <a:gd name="T63" fmla="*/ 213 h 453"/>
                <a:gd name="T64" fmla="*/ 202 w 325"/>
                <a:gd name="T65" fmla="*/ 412 h 453"/>
                <a:gd name="T66" fmla="*/ 248 w 325"/>
                <a:gd name="T67" fmla="*/ 198 h 453"/>
                <a:gd name="T68" fmla="*/ 211 w 325"/>
                <a:gd name="T69" fmla="*/ 426 h 453"/>
                <a:gd name="T70" fmla="*/ 219 w 325"/>
                <a:gd name="T71" fmla="*/ 236 h 453"/>
                <a:gd name="T72" fmla="*/ 183 w 325"/>
                <a:gd name="T73" fmla="*/ 421 h 453"/>
                <a:gd name="T74" fmla="*/ 212 w 325"/>
                <a:gd name="T75" fmla="*/ 206 h 453"/>
                <a:gd name="T76" fmla="*/ 216 w 325"/>
                <a:gd name="T77" fmla="*/ 171 h 453"/>
                <a:gd name="T78" fmla="*/ 158 w 325"/>
                <a:gd name="T79" fmla="*/ 401 h 453"/>
                <a:gd name="T80" fmla="*/ 209 w 325"/>
                <a:gd name="T81" fmla="*/ 139 h 453"/>
                <a:gd name="T82" fmla="*/ 190 w 325"/>
                <a:gd name="T83" fmla="*/ 131 h 453"/>
                <a:gd name="T84" fmla="*/ 132 w 325"/>
                <a:gd name="T85" fmla="*/ 393 h 453"/>
                <a:gd name="T86" fmla="*/ 170 w 325"/>
                <a:gd name="T87" fmla="*/ 104 h 453"/>
                <a:gd name="T88" fmla="*/ 117 w 325"/>
                <a:gd name="T89" fmla="*/ 359 h 453"/>
                <a:gd name="T90" fmla="*/ 172 w 325"/>
                <a:gd name="T91" fmla="*/ 55 h 453"/>
                <a:gd name="T92" fmla="*/ 134 w 325"/>
                <a:gd name="T93" fmla="*/ 191 h 453"/>
                <a:gd name="T94" fmla="*/ 121 w 325"/>
                <a:gd name="T95" fmla="*/ 175 h 453"/>
                <a:gd name="T96" fmla="*/ 118 w 325"/>
                <a:gd name="T97" fmla="*/ 174 h 453"/>
                <a:gd name="T98" fmla="*/ 87 w 325"/>
                <a:gd name="T99" fmla="*/ 283 h 453"/>
                <a:gd name="T100" fmla="*/ 138 w 325"/>
                <a:gd name="T101" fmla="*/ 34 h 453"/>
                <a:gd name="T102" fmla="*/ 108 w 325"/>
                <a:gd name="T103" fmla="*/ 162 h 453"/>
                <a:gd name="T104" fmla="*/ 88 w 325"/>
                <a:gd name="T105" fmla="*/ 222 h 453"/>
                <a:gd name="T106" fmla="*/ 98 w 325"/>
                <a:gd name="T107" fmla="*/ 72 h 453"/>
                <a:gd name="T108" fmla="*/ 92 w 325"/>
                <a:gd name="T109" fmla="*/ 28 h 453"/>
                <a:gd name="T110" fmla="*/ 71 w 325"/>
                <a:gd name="T111" fmla="*/ 105 h 453"/>
                <a:gd name="T112" fmla="*/ 59 w 325"/>
                <a:gd name="T113" fmla="*/ 231 h 453"/>
                <a:gd name="T114" fmla="*/ 48 w 325"/>
                <a:gd name="T115" fmla="*/ 43 h 453"/>
                <a:gd name="T116" fmla="*/ 38 w 325"/>
                <a:gd name="T117" fmla="*/ 7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5" h="453">
                  <a:moveTo>
                    <a:pt x="28" y="34"/>
                  </a:moveTo>
                  <a:cubicBezTo>
                    <a:pt x="22" y="34"/>
                    <a:pt x="20" y="37"/>
                    <a:pt x="18" y="42"/>
                  </a:cubicBezTo>
                  <a:cubicBezTo>
                    <a:pt x="27" y="56"/>
                    <a:pt x="29" y="68"/>
                    <a:pt x="23" y="80"/>
                  </a:cubicBezTo>
                  <a:cubicBezTo>
                    <a:pt x="16" y="94"/>
                    <a:pt x="8" y="108"/>
                    <a:pt x="0" y="121"/>
                  </a:cubicBezTo>
                  <a:cubicBezTo>
                    <a:pt x="6" y="134"/>
                    <a:pt x="12" y="147"/>
                    <a:pt x="18" y="160"/>
                  </a:cubicBezTo>
                  <a:cubicBezTo>
                    <a:pt x="18" y="160"/>
                    <a:pt x="18" y="161"/>
                    <a:pt x="18" y="161"/>
                  </a:cubicBezTo>
                  <a:cubicBezTo>
                    <a:pt x="17" y="162"/>
                    <a:pt x="18" y="163"/>
                    <a:pt x="19" y="163"/>
                  </a:cubicBezTo>
                  <a:cubicBezTo>
                    <a:pt x="33" y="196"/>
                    <a:pt x="46" y="231"/>
                    <a:pt x="62" y="264"/>
                  </a:cubicBezTo>
                  <a:cubicBezTo>
                    <a:pt x="84" y="308"/>
                    <a:pt x="102" y="355"/>
                    <a:pt x="121" y="402"/>
                  </a:cubicBezTo>
                  <a:cubicBezTo>
                    <a:pt x="121" y="401"/>
                    <a:pt x="120" y="401"/>
                    <a:pt x="120" y="402"/>
                  </a:cubicBezTo>
                  <a:cubicBezTo>
                    <a:pt x="120" y="403"/>
                    <a:pt x="120" y="403"/>
                    <a:pt x="121" y="404"/>
                  </a:cubicBezTo>
                  <a:cubicBezTo>
                    <a:pt x="121" y="404"/>
                    <a:pt x="121" y="405"/>
                    <a:pt x="122" y="405"/>
                  </a:cubicBezTo>
                  <a:cubicBezTo>
                    <a:pt x="122" y="405"/>
                    <a:pt x="122" y="404"/>
                    <a:pt x="123" y="404"/>
                  </a:cubicBezTo>
                  <a:cubicBezTo>
                    <a:pt x="123" y="406"/>
                    <a:pt x="124" y="407"/>
                    <a:pt x="125" y="409"/>
                  </a:cubicBezTo>
                  <a:cubicBezTo>
                    <a:pt x="127" y="409"/>
                    <a:pt x="130" y="410"/>
                    <a:pt x="134" y="410"/>
                  </a:cubicBezTo>
                  <a:cubicBezTo>
                    <a:pt x="132" y="418"/>
                    <a:pt x="131" y="426"/>
                    <a:pt x="130" y="434"/>
                  </a:cubicBezTo>
                  <a:cubicBezTo>
                    <a:pt x="130" y="435"/>
                    <a:pt x="132" y="436"/>
                    <a:pt x="132" y="434"/>
                  </a:cubicBezTo>
                  <a:cubicBezTo>
                    <a:pt x="134" y="427"/>
                    <a:pt x="135" y="419"/>
                    <a:pt x="137" y="411"/>
                  </a:cubicBezTo>
                  <a:cubicBezTo>
                    <a:pt x="139" y="411"/>
                    <a:pt x="141" y="412"/>
                    <a:pt x="142" y="412"/>
                  </a:cubicBezTo>
                  <a:cubicBezTo>
                    <a:pt x="146" y="412"/>
                    <a:pt x="149" y="413"/>
                    <a:pt x="152" y="414"/>
                  </a:cubicBezTo>
                  <a:cubicBezTo>
                    <a:pt x="152" y="421"/>
                    <a:pt x="151" y="428"/>
                    <a:pt x="152" y="434"/>
                  </a:cubicBezTo>
                  <a:cubicBezTo>
                    <a:pt x="152" y="435"/>
                    <a:pt x="154" y="435"/>
                    <a:pt x="154" y="434"/>
                  </a:cubicBezTo>
                  <a:cubicBezTo>
                    <a:pt x="155" y="428"/>
                    <a:pt x="155" y="422"/>
                    <a:pt x="156" y="416"/>
                  </a:cubicBezTo>
                  <a:cubicBezTo>
                    <a:pt x="161" y="418"/>
                    <a:pt x="165" y="422"/>
                    <a:pt x="168" y="427"/>
                  </a:cubicBezTo>
                  <a:cubicBezTo>
                    <a:pt x="168" y="429"/>
                    <a:pt x="168" y="430"/>
                    <a:pt x="168" y="432"/>
                  </a:cubicBezTo>
                  <a:cubicBezTo>
                    <a:pt x="168" y="434"/>
                    <a:pt x="170" y="434"/>
                    <a:pt x="170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71" y="433"/>
                    <a:pt x="171" y="434"/>
                    <a:pt x="172" y="435"/>
                  </a:cubicBezTo>
                  <a:cubicBezTo>
                    <a:pt x="175" y="447"/>
                    <a:pt x="187" y="453"/>
                    <a:pt x="198" y="449"/>
                  </a:cubicBezTo>
                  <a:cubicBezTo>
                    <a:pt x="207" y="446"/>
                    <a:pt x="216" y="442"/>
                    <a:pt x="225" y="438"/>
                  </a:cubicBezTo>
                  <a:cubicBezTo>
                    <a:pt x="225" y="438"/>
                    <a:pt x="226" y="437"/>
                    <a:pt x="227" y="437"/>
                  </a:cubicBezTo>
                  <a:cubicBezTo>
                    <a:pt x="227" y="437"/>
                    <a:pt x="227" y="437"/>
                    <a:pt x="227" y="437"/>
                  </a:cubicBezTo>
                  <a:cubicBezTo>
                    <a:pt x="227" y="440"/>
                    <a:pt x="230" y="440"/>
                    <a:pt x="231" y="438"/>
                  </a:cubicBezTo>
                  <a:cubicBezTo>
                    <a:pt x="231" y="437"/>
                    <a:pt x="232" y="436"/>
                    <a:pt x="232" y="435"/>
                  </a:cubicBezTo>
                  <a:cubicBezTo>
                    <a:pt x="236" y="433"/>
                    <a:pt x="239" y="432"/>
                    <a:pt x="243" y="430"/>
                  </a:cubicBezTo>
                  <a:cubicBezTo>
                    <a:pt x="242" y="433"/>
                    <a:pt x="241" y="436"/>
                    <a:pt x="241" y="440"/>
                  </a:cubicBezTo>
                  <a:cubicBezTo>
                    <a:pt x="242" y="441"/>
                    <a:pt x="244" y="442"/>
                    <a:pt x="245" y="441"/>
                  </a:cubicBezTo>
                  <a:cubicBezTo>
                    <a:pt x="248" y="437"/>
                    <a:pt x="249" y="432"/>
                    <a:pt x="249" y="428"/>
                  </a:cubicBezTo>
                  <a:cubicBezTo>
                    <a:pt x="252" y="427"/>
                    <a:pt x="255" y="426"/>
                    <a:pt x="258" y="426"/>
                  </a:cubicBezTo>
                  <a:cubicBezTo>
                    <a:pt x="258" y="428"/>
                    <a:pt x="257" y="430"/>
                    <a:pt x="257" y="432"/>
                  </a:cubicBezTo>
                  <a:cubicBezTo>
                    <a:pt x="257" y="432"/>
                    <a:pt x="257" y="432"/>
                    <a:pt x="257" y="432"/>
                  </a:cubicBezTo>
                  <a:cubicBezTo>
                    <a:pt x="257" y="432"/>
                    <a:pt x="260" y="434"/>
                    <a:pt x="261" y="432"/>
                  </a:cubicBezTo>
                  <a:cubicBezTo>
                    <a:pt x="261" y="432"/>
                    <a:pt x="261" y="432"/>
                    <a:pt x="261" y="431"/>
                  </a:cubicBezTo>
                  <a:cubicBezTo>
                    <a:pt x="261" y="431"/>
                    <a:pt x="261" y="430"/>
                    <a:pt x="262" y="429"/>
                  </a:cubicBezTo>
                  <a:cubicBezTo>
                    <a:pt x="262" y="428"/>
                    <a:pt x="262" y="427"/>
                    <a:pt x="261" y="427"/>
                  </a:cubicBezTo>
                  <a:cubicBezTo>
                    <a:pt x="261" y="426"/>
                    <a:pt x="262" y="426"/>
                    <a:pt x="262" y="425"/>
                  </a:cubicBezTo>
                  <a:cubicBezTo>
                    <a:pt x="266" y="425"/>
                    <a:pt x="270" y="424"/>
                    <a:pt x="274" y="425"/>
                  </a:cubicBezTo>
                  <a:cubicBezTo>
                    <a:pt x="281" y="425"/>
                    <a:pt x="285" y="421"/>
                    <a:pt x="286" y="415"/>
                  </a:cubicBezTo>
                  <a:cubicBezTo>
                    <a:pt x="288" y="407"/>
                    <a:pt x="290" y="398"/>
                    <a:pt x="290" y="390"/>
                  </a:cubicBezTo>
                  <a:cubicBezTo>
                    <a:pt x="290" y="373"/>
                    <a:pt x="295" y="359"/>
                    <a:pt x="312" y="349"/>
                  </a:cubicBezTo>
                  <a:cubicBezTo>
                    <a:pt x="323" y="342"/>
                    <a:pt x="325" y="334"/>
                    <a:pt x="319" y="322"/>
                  </a:cubicBezTo>
                  <a:cubicBezTo>
                    <a:pt x="314" y="313"/>
                    <a:pt x="307" y="305"/>
                    <a:pt x="303" y="295"/>
                  </a:cubicBezTo>
                  <a:cubicBezTo>
                    <a:pt x="290" y="267"/>
                    <a:pt x="276" y="238"/>
                    <a:pt x="264" y="209"/>
                  </a:cubicBezTo>
                  <a:cubicBezTo>
                    <a:pt x="257" y="191"/>
                    <a:pt x="252" y="171"/>
                    <a:pt x="241" y="155"/>
                  </a:cubicBezTo>
                  <a:cubicBezTo>
                    <a:pt x="230" y="138"/>
                    <a:pt x="223" y="120"/>
                    <a:pt x="215" y="102"/>
                  </a:cubicBez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4" y="101"/>
                    <a:pt x="214" y="101"/>
                  </a:cubicBezTo>
                  <a:cubicBezTo>
                    <a:pt x="208" y="85"/>
                    <a:pt x="202" y="69"/>
                    <a:pt x="196" y="53"/>
                  </a:cubicBezTo>
                  <a:cubicBezTo>
                    <a:pt x="193" y="43"/>
                    <a:pt x="187" y="35"/>
                    <a:pt x="177" y="35"/>
                  </a:cubicBezTo>
                  <a:cubicBezTo>
                    <a:pt x="160" y="34"/>
                    <a:pt x="151" y="24"/>
                    <a:pt x="143" y="12"/>
                  </a:cubicBezTo>
                  <a:cubicBezTo>
                    <a:pt x="142" y="10"/>
                    <a:pt x="141" y="8"/>
                    <a:pt x="140" y="6"/>
                  </a:cubicBezTo>
                  <a:cubicBezTo>
                    <a:pt x="137" y="2"/>
                    <a:pt x="134" y="0"/>
                    <a:pt x="129" y="2"/>
                  </a:cubicBezTo>
                  <a:cubicBezTo>
                    <a:pt x="123" y="4"/>
                    <a:pt x="116" y="6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7"/>
                    <a:pt x="109" y="7"/>
                    <a:pt x="108" y="8"/>
                  </a:cubicBezTo>
                  <a:cubicBezTo>
                    <a:pt x="108" y="8"/>
                    <a:pt x="108" y="9"/>
                    <a:pt x="108" y="9"/>
                  </a:cubicBezTo>
                  <a:cubicBezTo>
                    <a:pt x="100" y="12"/>
                    <a:pt x="91" y="14"/>
                    <a:pt x="83" y="17"/>
                  </a:cubicBezTo>
                  <a:cubicBezTo>
                    <a:pt x="83" y="13"/>
                    <a:pt x="84" y="8"/>
                    <a:pt x="84" y="4"/>
                  </a:cubicBezTo>
                  <a:cubicBezTo>
                    <a:pt x="84" y="3"/>
                    <a:pt x="82" y="3"/>
                    <a:pt x="82" y="4"/>
                  </a:cubicBezTo>
                  <a:cubicBezTo>
                    <a:pt x="82" y="9"/>
                    <a:pt x="81" y="13"/>
                    <a:pt x="81" y="18"/>
                  </a:cubicBezTo>
                  <a:cubicBezTo>
                    <a:pt x="66" y="23"/>
                    <a:pt x="51" y="27"/>
                    <a:pt x="37" y="32"/>
                  </a:cubicBezTo>
                  <a:cubicBezTo>
                    <a:pt x="34" y="33"/>
                    <a:pt x="31" y="34"/>
                    <a:pt x="28" y="34"/>
                  </a:cubicBezTo>
                  <a:moveTo>
                    <a:pt x="17" y="134"/>
                  </a:moveTo>
                  <a:cubicBezTo>
                    <a:pt x="16" y="131"/>
                    <a:pt x="15" y="129"/>
                    <a:pt x="13" y="125"/>
                  </a:cubicBezTo>
                  <a:cubicBezTo>
                    <a:pt x="16" y="120"/>
                    <a:pt x="20" y="116"/>
                    <a:pt x="23" y="110"/>
                  </a:cubicBezTo>
                  <a:cubicBezTo>
                    <a:pt x="27" y="103"/>
                    <a:pt x="31" y="95"/>
                    <a:pt x="34" y="87"/>
                  </a:cubicBezTo>
                  <a:cubicBezTo>
                    <a:pt x="33" y="92"/>
                    <a:pt x="31" y="97"/>
                    <a:pt x="30" y="102"/>
                  </a:cubicBezTo>
                  <a:cubicBezTo>
                    <a:pt x="27" y="112"/>
                    <a:pt x="25" y="123"/>
                    <a:pt x="23" y="133"/>
                  </a:cubicBezTo>
                  <a:cubicBezTo>
                    <a:pt x="22" y="136"/>
                    <a:pt x="22" y="139"/>
                    <a:pt x="21" y="142"/>
                  </a:cubicBezTo>
                  <a:cubicBezTo>
                    <a:pt x="20" y="140"/>
                    <a:pt x="19" y="137"/>
                    <a:pt x="17" y="134"/>
                  </a:cubicBezTo>
                  <a:moveTo>
                    <a:pt x="70" y="252"/>
                  </a:moveTo>
                  <a:cubicBezTo>
                    <a:pt x="71" y="252"/>
                    <a:pt x="72" y="253"/>
                    <a:pt x="72" y="252"/>
                  </a:cubicBezTo>
                  <a:cubicBezTo>
                    <a:pt x="73" y="242"/>
                    <a:pt x="73" y="231"/>
                    <a:pt x="74" y="221"/>
                  </a:cubicBezTo>
                  <a:cubicBezTo>
                    <a:pt x="75" y="209"/>
                    <a:pt x="77" y="197"/>
                    <a:pt x="79" y="185"/>
                  </a:cubicBezTo>
                  <a:cubicBezTo>
                    <a:pt x="83" y="165"/>
                    <a:pt x="85" y="145"/>
                    <a:pt x="91" y="125"/>
                  </a:cubicBezTo>
                  <a:cubicBezTo>
                    <a:pt x="95" y="107"/>
                    <a:pt x="99" y="88"/>
                    <a:pt x="101" y="70"/>
                  </a:cubicBezTo>
                  <a:cubicBezTo>
                    <a:pt x="103" y="55"/>
                    <a:pt x="108" y="39"/>
                    <a:pt x="109" y="24"/>
                  </a:cubicBezTo>
                  <a:cubicBezTo>
                    <a:pt x="112" y="23"/>
                    <a:pt x="115" y="22"/>
                    <a:pt x="118" y="21"/>
                  </a:cubicBezTo>
                  <a:cubicBezTo>
                    <a:pt x="116" y="41"/>
                    <a:pt x="111" y="61"/>
                    <a:pt x="108" y="81"/>
                  </a:cubicBezTo>
                  <a:cubicBezTo>
                    <a:pt x="104" y="104"/>
                    <a:pt x="100" y="127"/>
                    <a:pt x="96" y="150"/>
                  </a:cubicBezTo>
                  <a:cubicBezTo>
                    <a:pt x="93" y="172"/>
                    <a:pt x="89" y="194"/>
                    <a:pt x="85" y="216"/>
                  </a:cubicBezTo>
                  <a:cubicBezTo>
                    <a:pt x="84" y="225"/>
                    <a:pt x="82" y="235"/>
                    <a:pt x="81" y="245"/>
                  </a:cubicBezTo>
                  <a:cubicBezTo>
                    <a:pt x="80" y="251"/>
                    <a:pt x="78" y="257"/>
                    <a:pt x="78" y="264"/>
                  </a:cubicBezTo>
                  <a:cubicBezTo>
                    <a:pt x="77" y="265"/>
                    <a:pt x="77" y="266"/>
                    <a:pt x="78" y="268"/>
                  </a:cubicBezTo>
                  <a:cubicBezTo>
                    <a:pt x="77" y="266"/>
                    <a:pt x="76" y="265"/>
                    <a:pt x="76" y="264"/>
                  </a:cubicBezTo>
                  <a:cubicBezTo>
                    <a:pt x="74" y="260"/>
                    <a:pt x="72" y="256"/>
                    <a:pt x="70" y="252"/>
                  </a:cubicBezTo>
                  <a:moveTo>
                    <a:pt x="110" y="343"/>
                  </a:moveTo>
                  <a:cubicBezTo>
                    <a:pt x="110" y="343"/>
                    <a:pt x="111" y="343"/>
                    <a:pt x="111" y="342"/>
                  </a:cubicBezTo>
                  <a:cubicBezTo>
                    <a:pt x="111" y="329"/>
                    <a:pt x="111" y="315"/>
                    <a:pt x="113" y="302"/>
                  </a:cubicBezTo>
                  <a:cubicBezTo>
                    <a:pt x="115" y="288"/>
                    <a:pt x="118" y="275"/>
                    <a:pt x="121" y="261"/>
                  </a:cubicBezTo>
                  <a:cubicBezTo>
                    <a:pt x="126" y="236"/>
                    <a:pt x="133" y="210"/>
                    <a:pt x="139" y="184"/>
                  </a:cubicBezTo>
                  <a:cubicBezTo>
                    <a:pt x="145" y="160"/>
                    <a:pt x="150" y="135"/>
                    <a:pt x="154" y="110"/>
                  </a:cubicBezTo>
                  <a:cubicBezTo>
                    <a:pt x="157" y="90"/>
                    <a:pt x="163" y="71"/>
                    <a:pt x="164" y="51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69" y="81"/>
                    <a:pt x="163" y="108"/>
                    <a:pt x="157" y="135"/>
                  </a:cubicBezTo>
                  <a:cubicBezTo>
                    <a:pt x="151" y="161"/>
                    <a:pt x="148" y="188"/>
                    <a:pt x="143" y="214"/>
                  </a:cubicBezTo>
                  <a:cubicBezTo>
                    <a:pt x="138" y="240"/>
                    <a:pt x="134" y="266"/>
                    <a:pt x="128" y="292"/>
                  </a:cubicBezTo>
                  <a:cubicBezTo>
                    <a:pt x="126" y="305"/>
                    <a:pt x="123" y="318"/>
                    <a:pt x="120" y="330"/>
                  </a:cubicBezTo>
                  <a:cubicBezTo>
                    <a:pt x="119" y="338"/>
                    <a:pt x="117" y="346"/>
                    <a:pt x="115" y="354"/>
                  </a:cubicBezTo>
                  <a:cubicBezTo>
                    <a:pt x="113" y="350"/>
                    <a:pt x="112" y="347"/>
                    <a:pt x="110" y="343"/>
                  </a:cubicBezTo>
                  <a:moveTo>
                    <a:pt x="145" y="400"/>
                  </a:moveTo>
                  <a:cubicBezTo>
                    <a:pt x="143" y="400"/>
                    <a:pt x="141" y="401"/>
                    <a:pt x="139" y="401"/>
                  </a:cubicBezTo>
                  <a:cubicBezTo>
                    <a:pt x="143" y="382"/>
                    <a:pt x="146" y="364"/>
                    <a:pt x="150" y="346"/>
                  </a:cubicBezTo>
                  <a:cubicBezTo>
                    <a:pt x="154" y="331"/>
                    <a:pt x="157" y="316"/>
                    <a:pt x="160" y="301"/>
                  </a:cubicBezTo>
                  <a:cubicBezTo>
                    <a:pt x="162" y="287"/>
                    <a:pt x="167" y="274"/>
                    <a:pt x="169" y="261"/>
                  </a:cubicBezTo>
                  <a:cubicBezTo>
                    <a:pt x="173" y="231"/>
                    <a:pt x="178" y="202"/>
                    <a:pt x="184" y="173"/>
                  </a:cubicBezTo>
                  <a:cubicBezTo>
                    <a:pt x="187" y="158"/>
                    <a:pt x="190" y="143"/>
                    <a:pt x="193" y="128"/>
                  </a:cubicBezTo>
                  <a:cubicBezTo>
                    <a:pt x="194" y="120"/>
                    <a:pt x="195" y="112"/>
                    <a:pt x="197" y="104"/>
                  </a:cubicBezTo>
                  <a:cubicBezTo>
                    <a:pt x="198" y="101"/>
                    <a:pt x="199" y="98"/>
                    <a:pt x="199" y="94"/>
                  </a:cubicBezTo>
                  <a:cubicBezTo>
                    <a:pt x="203" y="103"/>
                    <a:pt x="206" y="111"/>
                    <a:pt x="210" y="119"/>
                  </a:cubicBezTo>
                  <a:cubicBezTo>
                    <a:pt x="208" y="127"/>
                    <a:pt x="206" y="135"/>
                    <a:pt x="205" y="143"/>
                  </a:cubicBezTo>
                  <a:cubicBezTo>
                    <a:pt x="203" y="157"/>
                    <a:pt x="199" y="171"/>
                    <a:pt x="196" y="185"/>
                  </a:cubicBezTo>
                  <a:cubicBezTo>
                    <a:pt x="191" y="214"/>
                    <a:pt x="186" y="242"/>
                    <a:pt x="180" y="271"/>
                  </a:cubicBezTo>
                  <a:cubicBezTo>
                    <a:pt x="177" y="284"/>
                    <a:pt x="175" y="298"/>
                    <a:pt x="172" y="311"/>
                  </a:cubicBezTo>
                  <a:cubicBezTo>
                    <a:pt x="169" y="324"/>
                    <a:pt x="164" y="336"/>
                    <a:pt x="162" y="349"/>
                  </a:cubicBezTo>
                  <a:cubicBezTo>
                    <a:pt x="160" y="363"/>
                    <a:pt x="158" y="378"/>
                    <a:pt x="156" y="392"/>
                  </a:cubicBezTo>
                  <a:cubicBezTo>
                    <a:pt x="155" y="395"/>
                    <a:pt x="155" y="397"/>
                    <a:pt x="154" y="400"/>
                  </a:cubicBezTo>
                  <a:cubicBezTo>
                    <a:pt x="151" y="400"/>
                    <a:pt x="148" y="400"/>
                    <a:pt x="145" y="400"/>
                  </a:cubicBezTo>
                  <a:moveTo>
                    <a:pt x="307" y="333"/>
                  </a:moveTo>
                  <a:cubicBezTo>
                    <a:pt x="303" y="338"/>
                    <a:pt x="299" y="342"/>
                    <a:pt x="295" y="344"/>
                  </a:cubicBezTo>
                  <a:cubicBezTo>
                    <a:pt x="285" y="351"/>
                    <a:pt x="282" y="360"/>
                    <a:pt x="282" y="371"/>
                  </a:cubicBezTo>
                  <a:cubicBezTo>
                    <a:pt x="281" y="385"/>
                    <a:pt x="280" y="398"/>
                    <a:pt x="279" y="413"/>
                  </a:cubicBezTo>
                  <a:cubicBezTo>
                    <a:pt x="275" y="413"/>
                    <a:pt x="272" y="413"/>
                    <a:pt x="268" y="414"/>
                  </a:cubicBezTo>
                  <a:cubicBezTo>
                    <a:pt x="271" y="409"/>
                    <a:pt x="272" y="403"/>
                    <a:pt x="273" y="397"/>
                  </a:cubicBezTo>
                  <a:cubicBezTo>
                    <a:pt x="275" y="388"/>
                    <a:pt x="277" y="379"/>
                    <a:pt x="279" y="370"/>
                  </a:cubicBezTo>
                  <a:cubicBezTo>
                    <a:pt x="283" y="355"/>
                    <a:pt x="290" y="340"/>
                    <a:pt x="292" y="324"/>
                  </a:cubicBezTo>
                  <a:cubicBezTo>
                    <a:pt x="292" y="323"/>
                    <a:pt x="290" y="322"/>
                    <a:pt x="290" y="324"/>
                  </a:cubicBezTo>
                  <a:cubicBezTo>
                    <a:pt x="288" y="339"/>
                    <a:pt x="281" y="353"/>
                    <a:pt x="277" y="368"/>
                  </a:cubicBezTo>
                  <a:cubicBezTo>
                    <a:pt x="275" y="375"/>
                    <a:pt x="274" y="383"/>
                    <a:pt x="272" y="390"/>
                  </a:cubicBezTo>
                  <a:cubicBezTo>
                    <a:pt x="270" y="397"/>
                    <a:pt x="269" y="407"/>
                    <a:pt x="266" y="413"/>
                  </a:cubicBezTo>
                  <a:cubicBezTo>
                    <a:pt x="266" y="414"/>
                    <a:pt x="266" y="414"/>
                    <a:pt x="266" y="414"/>
                  </a:cubicBezTo>
                  <a:cubicBezTo>
                    <a:pt x="265" y="414"/>
                    <a:pt x="264" y="414"/>
                    <a:pt x="264" y="414"/>
                  </a:cubicBezTo>
                  <a:cubicBezTo>
                    <a:pt x="266" y="400"/>
                    <a:pt x="269" y="386"/>
                    <a:pt x="271" y="372"/>
                  </a:cubicBezTo>
                  <a:cubicBezTo>
                    <a:pt x="275" y="353"/>
                    <a:pt x="280" y="334"/>
                    <a:pt x="282" y="314"/>
                  </a:cubicBezTo>
                  <a:cubicBezTo>
                    <a:pt x="282" y="313"/>
                    <a:pt x="280" y="313"/>
                    <a:pt x="280" y="314"/>
                  </a:cubicBezTo>
                  <a:cubicBezTo>
                    <a:pt x="278" y="335"/>
                    <a:pt x="271" y="356"/>
                    <a:pt x="267" y="377"/>
                  </a:cubicBezTo>
                  <a:cubicBezTo>
                    <a:pt x="266" y="386"/>
                    <a:pt x="264" y="396"/>
                    <a:pt x="263" y="405"/>
                  </a:cubicBezTo>
                  <a:cubicBezTo>
                    <a:pt x="262" y="408"/>
                    <a:pt x="261" y="411"/>
                    <a:pt x="260" y="415"/>
                  </a:cubicBezTo>
                  <a:cubicBezTo>
                    <a:pt x="257" y="415"/>
                    <a:pt x="254" y="416"/>
                    <a:pt x="251" y="416"/>
                  </a:cubicBezTo>
                  <a:cubicBezTo>
                    <a:pt x="252" y="414"/>
                    <a:pt x="253" y="412"/>
                    <a:pt x="254" y="410"/>
                  </a:cubicBezTo>
                  <a:cubicBezTo>
                    <a:pt x="254" y="410"/>
                    <a:pt x="253" y="409"/>
                    <a:pt x="252" y="409"/>
                  </a:cubicBezTo>
                  <a:cubicBezTo>
                    <a:pt x="252" y="410"/>
                    <a:pt x="251" y="411"/>
                    <a:pt x="251" y="411"/>
                  </a:cubicBezTo>
                  <a:cubicBezTo>
                    <a:pt x="252" y="408"/>
                    <a:pt x="253" y="404"/>
                    <a:pt x="253" y="400"/>
                  </a:cubicBezTo>
                  <a:cubicBezTo>
                    <a:pt x="256" y="386"/>
                    <a:pt x="258" y="372"/>
                    <a:pt x="262" y="358"/>
                  </a:cubicBezTo>
                  <a:cubicBezTo>
                    <a:pt x="269" y="331"/>
                    <a:pt x="273" y="303"/>
                    <a:pt x="280" y="275"/>
                  </a:cubicBezTo>
                  <a:cubicBezTo>
                    <a:pt x="287" y="291"/>
                    <a:pt x="294" y="307"/>
                    <a:pt x="301" y="323"/>
                  </a:cubicBezTo>
                  <a:cubicBezTo>
                    <a:pt x="303" y="326"/>
                    <a:pt x="305" y="329"/>
                    <a:pt x="307" y="333"/>
                  </a:cubicBezTo>
                  <a:moveTo>
                    <a:pt x="279" y="273"/>
                  </a:moveTo>
                  <a:cubicBezTo>
                    <a:pt x="278" y="273"/>
                    <a:pt x="278" y="273"/>
                    <a:pt x="278" y="274"/>
                  </a:cubicBezTo>
                  <a:cubicBezTo>
                    <a:pt x="270" y="303"/>
                    <a:pt x="266" y="333"/>
                    <a:pt x="257" y="363"/>
                  </a:cubicBezTo>
                  <a:cubicBezTo>
                    <a:pt x="253" y="377"/>
                    <a:pt x="252" y="392"/>
                    <a:pt x="248" y="406"/>
                  </a:cubicBezTo>
                  <a:cubicBezTo>
                    <a:pt x="247" y="410"/>
                    <a:pt x="246" y="414"/>
                    <a:pt x="246" y="418"/>
                  </a:cubicBezTo>
                  <a:cubicBezTo>
                    <a:pt x="245" y="418"/>
                    <a:pt x="243" y="418"/>
                    <a:pt x="242" y="418"/>
                  </a:cubicBezTo>
                  <a:cubicBezTo>
                    <a:pt x="240" y="419"/>
                    <a:pt x="238" y="420"/>
                    <a:pt x="235" y="421"/>
                  </a:cubicBezTo>
                  <a:cubicBezTo>
                    <a:pt x="235" y="417"/>
                    <a:pt x="235" y="414"/>
                    <a:pt x="238" y="410"/>
                  </a:cubicBezTo>
                  <a:cubicBezTo>
                    <a:pt x="238" y="410"/>
                    <a:pt x="237" y="409"/>
                    <a:pt x="236" y="409"/>
                  </a:cubicBezTo>
                  <a:cubicBezTo>
                    <a:pt x="235" y="410"/>
                    <a:pt x="235" y="411"/>
                    <a:pt x="234" y="413"/>
                  </a:cubicBezTo>
                  <a:cubicBezTo>
                    <a:pt x="238" y="388"/>
                    <a:pt x="244" y="365"/>
                    <a:pt x="250" y="341"/>
                  </a:cubicBezTo>
                  <a:cubicBezTo>
                    <a:pt x="253" y="325"/>
                    <a:pt x="256" y="309"/>
                    <a:pt x="260" y="293"/>
                  </a:cubicBezTo>
                  <a:cubicBezTo>
                    <a:pt x="261" y="287"/>
                    <a:pt x="262" y="281"/>
                    <a:pt x="263" y="274"/>
                  </a:cubicBezTo>
                  <a:cubicBezTo>
                    <a:pt x="264" y="266"/>
                    <a:pt x="264" y="257"/>
                    <a:pt x="267" y="249"/>
                  </a:cubicBezTo>
                  <a:cubicBezTo>
                    <a:pt x="270" y="255"/>
                    <a:pt x="273" y="261"/>
                    <a:pt x="276" y="267"/>
                  </a:cubicBezTo>
                  <a:cubicBezTo>
                    <a:pt x="277" y="269"/>
                    <a:pt x="278" y="271"/>
                    <a:pt x="279" y="273"/>
                  </a:cubicBezTo>
                  <a:moveTo>
                    <a:pt x="266" y="246"/>
                  </a:moveTo>
                  <a:cubicBezTo>
                    <a:pt x="260" y="259"/>
                    <a:pt x="261" y="275"/>
                    <a:pt x="258" y="289"/>
                  </a:cubicBezTo>
                  <a:cubicBezTo>
                    <a:pt x="254" y="306"/>
                    <a:pt x="250" y="323"/>
                    <a:pt x="246" y="340"/>
                  </a:cubicBezTo>
                  <a:cubicBezTo>
                    <a:pt x="239" y="368"/>
                    <a:pt x="233" y="395"/>
                    <a:pt x="229" y="424"/>
                  </a:cubicBezTo>
                  <a:cubicBezTo>
                    <a:pt x="225" y="425"/>
                    <a:pt x="220" y="427"/>
                    <a:pt x="216" y="429"/>
                  </a:cubicBezTo>
                  <a:cubicBezTo>
                    <a:pt x="216" y="428"/>
                    <a:pt x="215" y="428"/>
                    <a:pt x="214" y="427"/>
                  </a:cubicBezTo>
                  <a:cubicBezTo>
                    <a:pt x="214" y="427"/>
                    <a:pt x="214" y="427"/>
                    <a:pt x="214" y="427"/>
                  </a:cubicBezTo>
                  <a:cubicBezTo>
                    <a:pt x="222" y="422"/>
                    <a:pt x="216" y="413"/>
                    <a:pt x="222" y="407"/>
                  </a:cubicBezTo>
                  <a:cubicBezTo>
                    <a:pt x="222" y="406"/>
                    <a:pt x="221" y="405"/>
                    <a:pt x="220" y="405"/>
                  </a:cubicBezTo>
                  <a:cubicBezTo>
                    <a:pt x="216" y="409"/>
                    <a:pt x="218" y="416"/>
                    <a:pt x="215" y="421"/>
                  </a:cubicBezTo>
                  <a:cubicBezTo>
                    <a:pt x="215" y="412"/>
                    <a:pt x="217" y="402"/>
                    <a:pt x="219" y="394"/>
                  </a:cubicBezTo>
                  <a:cubicBezTo>
                    <a:pt x="220" y="386"/>
                    <a:pt x="223" y="377"/>
                    <a:pt x="224" y="369"/>
                  </a:cubicBezTo>
                  <a:cubicBezTo>
                    <a:pt x="228" y="351"/>
                    <a:pt x="232" y="334"/>
                    <a:pt x="236" y="317"/>
                  </a:cubicBezTo>
                  <a:cubicBezTo>
                    <a:pt x="239" y="299"/>
                    <a:pt x="245" y="281"/>
                    <a:pt x="248" y="263"/>
                  </a:cubicBezTo>
                  <a:cubicBezTo>
                    <a:pt x="251" y="248"/>
                    <a:pt x="252" y="234"/>
                    <a:pt x="255" y="219"/>
                  </a:cubicBezTo>
                  <a:cubicBezTo>
                    <a:pt x="259" y="228"/>
                    <a:pt x="262" y="237"/>
                    <a:pt x="266" y="246"/>
                  </a:cubicBezTo>
                  <a:moveTo>
                    <a:pt x="247" y="194"/>
                  </a:moveTo>
                  <a:cubicBezTo>
                    <a:pt x="244" y="200"/>
                    <a:pt x="244" y="206"/>
                    <a:pt x="242" y="213"/>
                  </a:cubicBezTo>
                  <a:cubicBezTo>
                    <a:pt x="240" y="222"/>
                    <a:pt x="236" y="232"/>
                    <a:pt x="234" y="242"/>
                  </a:cubicBezTo>
                  <a:cubicBezTo>
                    <a:pt x="232" y="251"/>
                    <a:pt x="232" y="261"/>
                    <a:pt x="230" y="270"/>
                  </a:cubicBezTo>
                  <a:cubicBezTo>
                    <a:pt x="228" y="279"/>
                    <a:pt x="225" y="288"/>
                    <a:pt x="223" y="296"/>
                  </a:cubicBezTo>
                  <a:cubicBezTo>
                    <a:pt x="217" y="315"/>
                    <a:pt x="212" y="335"/>
                    <a:pt x="209" y="354"/>
                  </a:cubicBezTo>
                  <a:cubicBezTo>
                    <a:pt x="206" y="373"/>
                    <a:pt x="200" y="392"/>
                    <a:pt x="201" y="412"/>
                  </a:cubicBezTo>
                  <a:cubicBezTo>
                    <a:pt x="202" y="412"/>
                    <a:pt x="202" y="412"/>
                    <a:pt x="202" y="412"/>
                  </a:cubicBezTo>
                  <a:cubicBezTo>
                    <a:pt x="201" y="412"/>
                    <a:pt x="204" y="414"/>
                    <a:pt x="205" y="412"/>
                  </a:cubicBezTo>
                  <a:cubicBezTo>
                    <a:pt x="208" y="373"/>
                    <a:pt x="215" y="335"/>
                    <a:pt x="225" y="297"/>
                  </a:cubicBezTo>
                  <a:cubicBezTo>
                    <a:pt x="227" y="290"/>
                    <a:pt x="230" y="282"/>
                    <a:pt x="232" y="274"/>
                  </a:cubicBezTo>
                  <a:cubicBezTo>
                    <a:pt x="234" y="265"/>
                    <a:pt x="234" y="255"/>
                    <a:pt x="236" y="246"/>
                  </a:cubicBezTo>
                  <a:cubicBezTo>
                    <a:pt x="237" y="237"/>
                    <a:pt x="240" y="229"/>
                    <a:pt x="242" y="220"/>
                  </a:cubicBezTo>
                  <a:cubicBezTo>
                    <a:pt x="244" y="213"/>
                    <a:pt x="245" y="205"/>
                    <a:pt x="248" y="198"/>
                  </a:cubicBezTo>
                  <a:cubicBezTo>
                    <a:pt x="250" y="203"/>
                    <a:pt x="252" y="209"/>
                    <a:pt x="254" y="215"/>
                  </a:cubicBezTo>
                  <a:cubicBezTo>
                    <a:pt x="250" y="232"/>
                    <a:pt x="248" y="249"/>
                    <a:pt x="245" y="266"/>
                  </a:cubicBezTo>
                  <a:cubicBezTo>
                    <a:pt x="241" y="285"/>
                    <a:pt x="235" y="304"/>
                    <a:pt x="231" y="323"/>
                  </a:cubicBezTo>
                  <a:cubicBezTo>
                    <a:pt x="228" y="342"/>
                    <a:pt x="222" y="360"/>
                    <a:pt x="218" y="379"/>
                  </a:cubicBezTo>
                  <a:cubicBezTo>
                    <a:pt x="216" y="388"/>
                    <a:pt x="214" y="397"/>
                    <a:pt x="213" y="407"/>
                  </a:cubicBezTo>
                  <a:cubicBezTo>
                    <a:pt x="212" y="414"/>
                    <a:pt x="210" y="419"/>
                    <a:pt x="211" y="426"/>
                  </a:cubicBezTo>
                  <a:cubicBezTo>
                    <a:pt x="211" y="426"/>
                    <a:pt x="211" y="426"/>
                    <a:pt x="212" y="427"/>
                  </a:cubicBezTo>
                  <a:cubicBezTo>
                    <a:pt x="204" y="425"/>
                    <a:pt x="197" y="430"/>
                    <a:pt x="190" y="429"/>
                  </a:cubicBezTo>
                  <a:cubicBezTo>
                    <a:pt x="189" y="427"/>
                    <a:pt x="187" y="425"/>
                    <a:pt x="185" y="424"/>
                  </a:cubicBezTo>
                  <a:cubicBezTo>
                    <a:pt x="191" y="405"/>
                    <a:pt x="194" y="385"/>
                    <a:pt x="198" y="365"/>
                  </a:cubicBezTo>
                  <a:cubicBezTo>
                    <a:pt x="203" y="344"/>
                    <a:pt x="204" y="321"/>
                    <a:pt x="208" y="299"/>
                  </a:cubicBezTo>
                  <a:cubicBezTo>
                    <a:pt x="212" y="278"/>
                    <a:pt x="215" y="257"/>
                    <a:pt x="219" y="236"/>
                  </a:cubicBezTo>
                  <a:cubicBezTo>
                    <a:pt x="223" y="213"/>
                    <a:pt x="227" y="191"/>
                    <a:pt x="232" y="168"/>
                  </a:cubicBezTo>
                  <a:cubicBezTo>
                    <a:pt x="232" y="167"/>
                    <a:pt x="230" y="166"/>
                    <a:pt x="230" y="168"/>
                  </a:cubicBezTo>
                  <a:cubicBezTo>
                    <a:pt x="225" y="190"/>
                    <a:pt x="221" y="211"/>
                    <a:pt x="216" y="233"/>
                  </a:cubicBezTo>
                  <a:cubicBezTo>
                    <a:pt x="212" y="255"/>
                    <a:pt x="209" y="276"/>
                    <a:pt x="205" y="298"/>
                  </a:cubicBezTo>
                  <a:cubicBezTo>
                    <a:pt x="201" y="319"/>
                    <a:pt x="199" y="341"/>
                    <a:pt x="195" y="363"/>
                  </a:cubicBezTo>
                  <a:cubicBezTo>
                    <a:pt x="191" y="382"/>
                    <a:pt x="186" y="401"/>
                    <a:pt x="183" y="421"/>
                  </a:cubicBezTo>
                  <a:cubicBezTo>
                    <a:pt x="180" y="418"/>
                    <a:pt x="177" y="414"/>
                    <a:pt x="174" y="411"/>
                  </a:cubicBezTo>
                  <a:cubicBezTo>
                    <a:pt x="175" y="405"/>
                    <a:pt x="176" y="400"/>
                    <a:pt x="177" y="394"/>
                  </a:cubicBezTo>
                  <a:cubicBezTo>
                    <a:pt x="178" y="383"/>
                    <a:pt x="179" y="372"/>
                    <a:pt x="181" y="361"/>
                  </a:cubicBezTo>
                  <a:cubicBezTo>
                    <a:pt x="182" y="348"/>
                    <a:pt x="186" y="336"/>
                    <a:pt x="189" y="323"/>
                  </a:cubicBezTo>
                  <a:cubicBezTo>
                    <a:pt x="192" y="310"/>
                    <a:pt x="194" y="296"/>
                    <a:pt x="197" y="283"/>
                  </a:cubicBezTo>
                  <a:cubicBezTo>
                    <a:pt x="201" y="257"/>
                    <a:pt x="207" y="232"/>
                    <a:pt x="212" y="206"/>
                  </a:cubicBezTo>
                  <a:cubicBezTo>
                    <a:pt x="215" y="195"/>
                    <a:pt x="217" y="184"/>
                    <a:pt x="218" y="173"/>
                  </a:cubicBezTo>
                  <a:cubicBezTo>
                    <a:pt x="219" y="163"/>
                    <a:pt x="221" y="154"/>
                    <a:pt x="222" y="144"/>
                  </a:cubicBezTo>
                  <a:cubicBezTo>
                    <a:pt x="226" y="152"/>
                    <a:pt x="230" y="160"/>
                    <a:pt x="235" y="168"/>
                  </a:cubicBezTo>
                  <a:cubicBezTo>
                    <a:pt x="240" y="176"/>
                    <a:pt x="244" y="185"/>
                    <a:pt x="247" y="194"/>
                  </a:cubicBezTo>
                  <a:moveTo>
                    <a:pt x="219" y="140"/>
                  </a:moveTo>
                  <a:cubicBezTo>
                    <a:pt x="219" y="150"/>
                    <a:pt x="217" y="161"/>
                    <a:pt x="216" y="171"/>
                  </a:cubicBezTo>
                  <a:cubicBezTo>
                    <a:pt x="214" y="184"/>
                    <a:pt x="211" y="198"/>
                    <a:pt x="208" y="211"/>
                  </a:cubicBezTo>
                  <a:cubicBezTo>
                    <a:pt x="203" y="237"/>
                    <a:pt x="196" y="263"/>
                    <a:pt x="192" y="290"/>
                  </a:cubicBezTo>
                  <a:cubicBezTo>
                    <a:pt x="188" y="313"/>
                    <a:pt x="180" y="336"/>
                    <a:pt x="177" y="360"/>
                  </a:cubicBezTo>
                  <a:cubicBezTo>
                    <a:pt x="176" y="373"/>
                    <a:pt x="174" y="386"/>
                    <a:pt x="172" y="398"/>
                  </a:cubicBezTo>
                  <a:cubicBezTo>
                    <a:pt x="172" y="402"/>
                    <a:pt x="171" y="405"/>
                    <a:pt x="171" y="408"/>
                  </a:cubicBezTo>
                  <a:cubicBezTo>
                    <a:pt x="167" y="405"/>
                    <a:pt x="163" y="402"/>
                    <a:pt x="158" y="401"/>
                  </a:cubicBezTo>
                  <a:cubicBezTo>
                    <a:pt x="158" y="397"/>
                    <a:pt x="159" y="393"/>
                    <a:pt x="160" y="389"/>
                  </a:cubicBezTo>
                  <a:cubicBezTo>
                    <a:pt x="162" y="377"/>
                    <a:pt x="164" y="365"/>
                    <a:pt x="166" y="352"/>
                  </a:cubicBezTo>
                  <a:cubicBezTo>
                    <a:pt x="167" y="337"/>
                    <a:pt x="173" y="323"/>
                    <a:pt x="176" y="308"/>
                  </a:cubicBezTo>
                  <a:cubicBezTo>
                    <a:pt x="179" y="294"/>
                    <a:pt x="182" y="280"/>
                    <a:pt x="184" y="266"/>
                  </a:cubicBezTo>
                  <a:cubicBezTo>
                    <a:pt x="190" y="238"/>
                    <a:pt x="195" y="209"/>
                    <a:pt x="200" y="180"/>
                  </a:cubicBezTo>
                  <a:cubicBezTo>
                    <a:pt x="203" y="166"/>
                    <a:pt x="207" y="153"/>
                    <a:pt x="209" y="139"/>
                  </a:cubicBezTo>
                  <a:cubicBezTo>
                    <a:pt x="209" y="134"/>
                    <a:pt x="210" y="128"/>
                    <a:pt x="211" y="123"/>
                  </a:cubicBezTo>
                  <a:cubicBezTo>
                    <a:pt x="214" y="129"/>
                    <a:pt x="217" y="135"/>
                    <a:pt x="219" y="140"/>
                  </a:cubicBezTo>
                  <a:moveTo>
                    <a:pt x="196" y="86"/>
                  </a:moveTo>
                  <a:cubicBezTo>
                    <a:pt x="197" y="88"/>
                    <a:pt x="197" y="89"/>
                    <a:pt x="198" y="91"/>
                  </a:cubicBezTo>
                  <a:cubicBezTo>
                    <a:pt x="197" y="97"/>
                    <a:pt x="195" y="103"/>
                    <a:pt x="193" y="108"/>
                  </a:cubicBezTo>
                  <a:cubicBezTo>
                    <a:pt x="192" y="116"/>
                    <a:pt x="191" y="124"/>
                    <a:pt x="190" y="131"/>
                  </a:cubicBezTo>
                  <a:cubicBezTo>
                    <a:pt x="187" y="146"/>
                    <a:pt x="184" y="161"/>
                    <a:pt x="180" y="176"/>
                  </a:cubicBezTo>
                  <a:cubicBezTo>
                    <a:pt x="174" y="203"/>
                    <a:pt x="168" y="230"/>
                    <a:pt x="165" y="258"/>
                  </a:cubicBezTo>
                  <a:cubicBezTo>
                    <a:pt x="163" y="273"/>
                    <a:pt x="158" y="288"/>
                    <a:pt x="155" y="303"/>
                  </a:cubicBezTo>
                  <a:cubicBezTo>
                    <a:pt x="152" y="318"/>
                    <a:pt x="149" y="332"/>
                    <a:pt x="146" y="347"/>
                  </a:cubicBezTo>
                  <a:cubicBezTo>
                    <a:pt x="142" y="364"/>
                    <a:pt x="139" y="382"/>
                    <a:pt x="135" y="400"/>
                  </a:cubicBezTo>
                  <a:cubicBezTo>
                    <a:pt x="134" y="399"/>
                    <a:pt x="133" y="397"/>
                    <a:pt x="132" y="393"/>
                  </a:cubicBezTo>
                  <a:cubicBezTo>
                    <a:pt x="134" y="386"/>
                    <a:pt x="134" y="377"/>
                    <a:pt x="135" y="371"/>
                  </a:cubicBezTo>
                  <a:cubicBezTo>
                    <a:pt x="141" y="342"/>
                    <a:pt x="150" y="313"/>
                    <a:pt x="156" y="284"/>
                  </a:cubicBezTo>
                  <a:cubicBezTo>
                    <a:pt x="158" y="270"/>
                    <a:pt x="159" y="257"/>
                    <a:pt x="160" y="243"/>
                  </a:cubicBezTo>
                  <a:cubicBezTo>
                    <a:pt x="162" y="228"/>
                    <a:pt x="164" y="213"/>
                    <a:pt x="166" y="198"/>
                  </a:cubicBezTo>
                  <a:cubicBezTo>
                    <a:pt x="169" y="167"/>
                    <a:pt x="172" y="135"/>
                    <a:pt x="172" y="104"/>
                  </a:cubicBezTo>
                  <a:cubicBezTo>
                    <a:pt x="172" y="103"/>
                    <a:pt x="170" y="103"/>
                    <a:pt x="170" y="104"/>
                  </a:cubicBezTo>
                  <a:cubicBezTo>
                    <a:pt x="169" y="132"/>
                    <a:pt x="166" y="161"/>
                    <a:pt x="164" y="189"/>
                  </a:cubicBezTo>
                  <a:cubicBezTo>
                    <a:pt x="161" y="217"/>
                    <a:pt x="158" y="246"/>
                    <a:pt x="154" y="274"/>
                  </a:cubicBezTo>
                  <a:cubicBezTo>
                    <a:pt x="150" y="302"/>
                    <a:pt x="142" y="329"/>
                    <a:pt x="135" y="356"/>
                  </a:cubicBezTo>
                  <a:cubicBezTo>
                    <a:pt x="133" y="364"/>
                    <a:pt x="132" y="372"/>
                    <a:pt x="130" y="380"/>
                  </a:cubicBezTo>
                  <a:cubicBezTo>
                    <a:pt x="130" y="383"/>
                    <a:pt x="130" y="385"/>
                    <a:pt x="129" y="388"/>
                  </a:cubicBezTo>
                  <a:cubicBezTo>
                    <a:pt x="125" y="378"/>
                    <a:pt x="121" y="368"/>
                    <a:pt x="117" y="359"/>
                  </a:cubicBezTo>
                  <a:cubicBezTo>
                    <a:pt x="118" y="356"/>
                    <a:pt x="119" y="353"/>
                    <a:pt x="120" y="351"/>
                  </a:cubicBezTo>
                  <a:cubicBezTo>
                    <a:pt x="122" y="344"/>
                    <a:pt x="122" y="338"/>
                    <a:pt x="124" y="331"/>
                  </a:cubicBezTo>
                  <a:cubicBezTo>
                    <a:pt x="126" y="318"/>
                    <a:pt x="130" y="305"/>
                    <a:pt x="133" y="291"/>
                  </a:cubicBezTo>
                  <a:cubicBezTo>
                    <a:pt x="138" y="265"/>
                    <a:pt x="143" y="238"/>
                    <a:pt x="147" y="212"/>
                  </a:cubicBezTo>
                  <a:cubicBezTo>
                    <a:pt x="152" y="185"/>
                    <a:pt x="156" y="159"/>
                    <a:pt x="161" y="132"/>
                  </a:cubicBezTo>
                  <a:cubicBezTo>
                    <a:pt x="166" y="107"/>
                    <a:pt x="172" y="81"/>
                    <a:pt x="172" y="55"/>
                  </a:cubicBezTo>
                  <a:cubicBezTo>
                    <a:pt x="184" y="62"/>
                    <a:pt x="191" y="74"/>
                    <a:pt x="196" y="86"/>
                  </a:cubicBezTo>
                  <a:moveTo>
                    <a:pt x="159" y="50"/>
                  </a:moveTo>
                  <a:cubicBezTo>
                    <a:pt x="160" y="50"/>
                    <a:pt x="161" y="50"/>
                    <a:pt x="162" y="51"/>
                  </a:cubicBezTo>
                  <a:cubicBezTo>
                    <a:pt x="161" y="61"/>
                    <a:pt x="158" y="75"/>
                    <a:pt x="158" y="77"/>
                  </a:cubicBezTo>
                  <a:cubicBezTo>
                    <a:pt x="156" y="90"/>
                    <a:pt x="153" y="102"/>
                    <a:pt x="151" y="115"/>
                  </a:cubicBezTo>
                  <a:cubicBezTo>
                    <a:pt x="146" y="140"/>
                    <a:pt x="140" y="165"/>
                    <a:pt x="134" y="191"/>
                  </a:cubicBezTo>
                  <a:cubicBezTo>
                    <a:pt x="122" y="238"/>
                    <a:pt x="107" y="287"/>
                    <a:pt x="107" y="336"/>
                  </a:cubicBezTo>
                  <a:cubicBezTo>
                    <a:pt x="104" y="329"/>
                    <a:pt x="101" y="322"/>
                    <a:pt x="98" y="314"/>
                  </a:cubicBezTo>
                  <a:cubicBezTo>
                    <a:pt x="99" y="311"/>
                    <a:pt x="100" y="308"/>
                    <a:pt x="101" y="304"/>
                  </a:cubicBezTo>
                  <a:cubicBezTo>
                    <a:pt x="102" y="299"/>
                    <a:pt x="102" y="294"/>
                    <a:pt x="103" y="289"/>
                  </a:cubicBezTo>
                  <a:cubicBezTo>
                    <a:pt x="104" y="276"/>
                    <a:pt x="107" y="263"/>
                    <a:pt x="109" y="250"/>
                  </a:cubicBezTo>
                  <a:cubicBezTo>
                    <a:pt x="113" y="225"/>
                    <a:pt x="117" y="200"/>
                    <a:pt x="121" y="175"/>
                  </a:cubicBezTo>
                  <a:cubicBezTo>
                    <a:pt x="125" y="151"/>
                    <a:pt x="131" y="128"/>
                    <a:pt x="135" y="105"/>
                  </a:cubicBezTo>
                  <a:cubicBezTo>
                    <a:pt x="139" y="85"/>
                    <a:pt x="141" y="64"/>
                    <a:pt x="147" y="45"/>
                  </a:cubicBezTo>
                  <a:cubicBezTo>
                    <a:pt x="151" y="47"/>
                    <a:pt x="155" y="49"/>
                    <a:pt x="159" y="50"/>
                  </a:cubicBezTo>
                  <a:moveTo>
                    <a:pt x="146" y="44"/>
                  </a:moveTo>
                  <a:cubicBezTo>
                    <a:pt x="139" y="62"/>
                    <a:pt x="137" y="82"/>
                    <a:pt x="134" y="101"/>
                  </a:cubicBezTo>
                  <a:cubicBezTo>
                    <a:pt x="129" y="125"/>
                    <a:pt x="122" y="150"/>
                    <a:pt x="118" y="174"/>
                  </a:cubicBezTo>
                  <a:cubicBezTo>
                    <a:pt x="114" y="199"/>
                    <a:pt x="110" y="224"/>
                    <a:pt x="106" y="249"/>
                  </a:cubicBezTo>
                  <a:cubicBezTo>
                    <a:pt x="104" y="261"/>
                    <a:pt x="101" y="272"/>
                    <a:pt x="100" y="284"/>
                  </a:cubicBezTo>
                  <a:cubicBezTo>
                    <a:pt x="99" y="291"/>
                    <a:pt x="99" y="298"/>
                    <a:pt x="97" y="305"/>
                  </a:cubicBezTo>
                  <a:cubicBezTo>
                    <a:pt x="97" y="307"/>
                    <a:pt x="96" y="309"/>
                    <a:pt x="96" y="310"/>
                  </a:cubicBezTo>
                  <a:cubicBezTo>
                    <a:pt x="93" y="303"/>
                    <a:pt x="90" y="295"/>
                    <a:pt x="86" y="288"/>
                  </a:cubicBezTo>
                  <a:cubicBezTo>
                    <a:pt x="87" y="285"/>
                    <a:pt x="87" y="282"/>
                    <a:pt x="87" y="283"/>
                  </a:cubicBezTo>
                  <a:cubicBezTo>
                    <a:pt x="88" y="278"/>
                    <a:pt x="89" y="272"/>
                    <a:pt x="90" y="267"/>
                  </a:cubicBezTo>
                  <a:cubicBezTo>
                    <a:pt x="92" y="256"/>
                    <a:pt x="94" y="244"/>
                    <a:pt x="96" y="232"/>
                  </a:cubicBezTo>
                  <a:cubicBezTo>
                    <a:pt x="100" y="208"/>
                    <a:pt x="106" y="184"/>
                    <a:pt x="112" y="160"/>
                  </a:cubicBezTo>
                  <a:cubicBezTo>
                    <a:pt x="119" y="136"/>
                    <a:pt x="123" y="113"/>
                    <a:pt x="127" y="89"/>
                  </a:cubicBezTo>
                  <a:cubicBezTo>
                    <a:pt x="130" y="69"/>
                    <a:pt x="133" y="49"/>
                    <a:pt x="134" y="29"/>
                  </a:cubicBezTo>
                  <a:cubicBezTo>
                    <a:pt x="135" y="31"/>
                    <a:pt x="137" y="32"/>
                    <a:pt x="138" y="34"/>
                  </a:cubicBezTo>
                  <a:cubicBezTo>
                    <a:pt x="140" y="38"/>
                    <a:pt x="143" y="41"/>
                    <a:pt x="146" y="44"/>
                  </a:cubicBezTo>
                  <a:moveTo>
                    <a:pt x="130" y="23"/>
                  </a:moveTo>
                  <a:cubicBezTo>
                    <a:pt x="129" y="24"/>
                    <a:pt x="129" y="26"/>
                    <a:pt x="128" y="28"/>
                  </a:cubicBezTo>
                  <a:cubicBezTo>
                    <a:pt x="128" y="29"/>
                    <a:pt x="130" y="29"/>
                    <a:pt x="130" y="28"/>
                  </a:cubicBezTo>
                  <a:cubicBezTo>
                    <a:pt x="131" y="27"/>
                    <a:pt x="131" y="26"/>
                    <a:pt x="132" y="26"/>
                  </a:cubicBezTo>
                  <a:cubicBezTo>
                    <a:pt x="129" y="71"/>
                    <a:pt x="120" y="118"/>
                    <a:pt x="108" y="162"/>
                  </a:cubicBezTo>
                  <a:cubicBezTo>
                    <a:pt x="102" y="185"/>
                    <a:pt x="96" y="208"/>
                    <a:pt x="92" y="231"/>
                  </a:cubicBezTo>
                  <a:cubicBezTo>
                    <a:pt x="89" y="248"/>
                    <a:pt x="85" y="266"/>
                    <a:pt x="84" y="283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80" y="274"/>
                    <a:pt x="80" y="274"/>
                    <a:pt x="80" y="273"/>
                  </a:cubicBezTo>
                  <a:cubicBezTo>
                    <a:pt x="82" y="267"/>
                    <a:pt x="82" y="261"/>
                    <a:pt x="83" y="255"/>
                  </a:cubicBezTo>
                  <a:cubicBezTo>
                    <a:pt x="85" y="244"/>
                    <a:pt x="86" y="233"/>
                    <a:pt x="88" y="222"/>
                  </a:cubicBezTo>
                  <a:cubicBezTo>
                    <a:pt x="91" y="199"/>
                    <a:pt x="96" y="176"/>
                    <a:pt x="99" y="153"/>
                  </a:cubicBezTo>
                  <a:cubicBezTo>
                    <a:pt x="102" y="128"/>
                    <a:pt x="107" y="104"/>
                    <a:pt x="110" y="80"/>
                  </a:cubicBezTo>
                  <a:cubicBezTo>
                    <a:pt x="113" y="60"/>
                    <a:pt x="119" y="40"/>
                    <a:pt x="120" y="20"/>
                  </a:cubicBezTo>
                  <a:cubicBezTo>
                    <a:pt x="122" y="20"/>
                    <a:pt x="124" y="19"/>
                    <a:pt x="127" y="18"/>
                  </a:cubicBezTo>
                  <a:cubicBezTo>
                    <a:pt x="128" y="20"/>
                    <a:pt x="129" y="21"/>
                    <a:pt x="130" y="23"/>
                  </a:cubicBezTo>
                  <a:moveTo>
                    <a:pt x="98" y="72"/>
                  </a:moveTo>
                  <a:cubicBezTo>
                    <a:pt x="95" y="92"/>
                    <a:pt x="91" y="111"/>
                    <a:pt x="86" y="131"/>
                  </a:cubicBezTo>
                  <a:cubicBezTo>
                    <a:pt x="81" y="150"/>
                    <a:pt x="79" y="171"/>
                    <a:pt x="75" y="190"/>
                  </a:cubicBezTo>
                  <a:cubicBezTo>
                    <a:pt x="71" y="210"/>
                    <a:pt x="68" y="232"/>
                    <a:pt x="70" y="252"/>
                  </a:cubicBezTo>
                  <a:cubicBezTo>
                    <a:pt x="67" y="246"/>
                    <a:pt x="64" y="241"/>
                    <a:pt x="62" y="236"/>
                  </a:cubicBezTo>
                  <a:cubicBezTo>
                    <a:pt x="65" y="203"/>
                    <a:pt x="71" y="168"/>
                    <a:pt x="77" y="135"/>
                  </a:cubicBezTo>
                  <a:cubicBezTo>
                    <a:pt x="84" y="100"/>
                    <a:pt x="92" y="64"/>
                    <a:pt x="92" y="28"/>
                  </a:cubicBezTo>
                  <a:cubicBezTo>
                    <a:pt x="97" y="27"/>
                    <a:pt x="102" y="26"/>
                    <a:pt x="106" y="24"/>
                  </a:cubicBezTo>
                  <a:cubicBezTo>
                    <a:pt x="104" y="40"/>
                    <a:pt x="100" y="56"/>
                    <a:pt x="98" y="72"/>
                  </a:cubicBezTo>
                  <a:moveTo>
                    <a:pt x="56" y="214"/>
                  </a:moveTo>
                  <a:cubicBezTo>
                    <a:pt x="56" y="216"/>
                    <a:pt x="58" y="216"/>
                    <a:pt x="58" y="214"/>
                  </a:cubicBezTo>
                  <a:cubicBezTo>
                    <a:pt x="59" y="195"/>
                    <a:pt x="60" y="175"/>
                    <a:pt x="63" y="156"/>
                  </a:cubicBezTo>
                  <a:cubicBezTo>
                    <a:pt x="66" y="139"/>
                    <a:pt x="70" y="122"/>
                    <a:pt x="71" y="105"/>
                  </a:cubicBezTo>
                  <a:cubicBezTo>
                    <a:pt x="73" y="86"/>
                    <a:pt x="77" y="69"/>
                    <a:pt x="79" y="51"/>
                  </a:cubicBezTo>
                  <a:cubicBezTo>
                    <a:pt x="80" y="44"/>
                    <a:pt x="81" y="38"/>
                    <a:pt x="81" y="31"/>
                  </a:cubicBezTo>
                  <a:cubicBezTo>
                    <a:pt x="84" y="30"/>
                    <a:pt x="87" y="29"/>
                    <a:pt x="90" y="29"/>
                  </a:cubicBezTo>
                  <a:cubicBezTo>
                    <a:pt x="89" y="69"/>
                    <a:pt x="79" y="108"/>
                    <a:pt x="72" y="148"/>
                  </a:cubicBezTo>
                  <a:cubicBezTo>
                    <a:pt x="68" y="167"/>
                    <a:pt x="65" y="187"/>
                    <a:pt x="62" y="207"/>
                  </a:cubicBezTo>
                  <a:cubicBezTo>
                    <a:pt x="61" y="215"/>
                    <a:pt x="60" y="223"/>
                    <a:pt x="59" y="231"/>
                  </a:cubicBezTo>
                  <a:cubicBezTo>
                    <a:pt x="57" y="228"/>
                    <a:pt x="56" y="225"/>
                    <a:pt x="54" y="221"/>
                  </a:cubicBezTo>
                  <a:cubicBezTo>
                    <a:pt x="43" y="197"/>
                    <a:pt x="33" y="172"/>
                    <a:pt x="23" y="148"/>
                  </a:cubicBezTo>
                  <a:cubicBezTo>
                    <a:pt x="24" y="141"/>
                    <a:pt x="26" y="135"/>
                    <a:pt x="27" y="129"/>
                  </a:cubicBezTo>
                  <a:cubicBezTo>
                    <a:pt x="29" y="117"/>
                    <a:pt x="32" y="107"/>
                    <a:pt x="35" y="96"/>
                  </a:cubicBezTo>
                  <a:cubicBezTo>
                    <a:pt x="38" y="86"/>
                    <a:pt x="41" y="76"/>
                    <a:pt x="43" y="66"/>
                  </a:cubicBezTo>
                  <a:cubicBezTo>
                    <a:pt x="44" y="59"/>
                    <a:pt x="48" y="51"/>
                    <a:pt x="48" y="43"/>
                  </a:cubicBezTo>
                  <a:cubicBezTo>
                    <a:pt x="58" y="38"/>
                    <a:pt x="68" y="35"/>
                    <a:pt x="79" y="32"/>
                  </a:cubicBezTo>
                  <a:cubicBezTo>
                    <a:pt x="75" y="56"/>
                    <a:pt x="70" y="80"/>
                    <a:pt x="68" y="105"/>
                  </a:cubicBezTo>
                  <a:cubicBezTo>
                    <a:pt x="65" y="141"/>
                    <a:pt x="55" y="177"/>
                    <a:pt x="56" y="214"/>
                  </a:cubicBezTo>
                  <a:moveTo>
                    <a:pt x="46" y="44"/>
                  </a:moveTo>
                  <a:cubicBezTo>
                    <a:pt x="44" y="53"/>
                    <a:pt x="41" y="62"/>
                    <a:pt x="39" y="71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8" y="66"/>
                    <a:pt x="38" y="58"/>
                    <a:pt x="38" y="49"/>
                  </a:cubicBezTo>
                  <a:cubicBezTo>
                    <a:pt x="40" y="47"/>
                    <a:pt x="43" y="45"/>
                    <a:pt x="4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2441575" y="5233987"/>
              <a:ext cx="404813" cy="365125"/>
            </a:xfrm>
            <a:custGeom>
              <a:avLst/>
              <a:gdLst>
                <a:gd name="T0" fmla="*/ 12 w 108"/>
                <a:gd name="T1" fmla="*/ 31 h 97"/>
                <a:gd name="T2" fmla="*/ 5 w 108"/>
                <a:gd name="T3" fmla="*/ 53 h 97"/>
                <a:gd name="T4" fmla="*/ 27 w 108"/>
                <a:gd name="T5" fmla="*/ 90 h 97"/>
                <a:gd name="T6" fmla="*/ 84 w 108"/>
                <a:gd name="T7" fmla="*/ 86 h 97"/>
                <a:gd name="T8" fmla="*/ 107 w 108"/>
                <a:gd name="T9" fmla="*/ 50 h 97"/>
                <a:gd name="T10" fmla="*/ 94 w 108"/>
                <a:gd name="T11" fmla="*/ 17 h 97"/>
                <a:gd name="T12" fmla="*/ 12 w 108"/>
                <a:gd name="T13" fmla="*/ 31 h 97"/>
                <a:gd name="T14" fmla="*/ 75 w 108"/>
                <a:gd name="T15" fmla="*/ 25 h 97"/>
                <a:gd name="T16" fmla="*/ 91 w 108"/>
                <a:gd name="T17" fmla="*/ 47 h 97"/>
                <a:gd name="T18" fmla="*/ 76 w 108"/>
                <a:gd name="T19" fmla="*/ 70 h 97"/>
                <a:gd name="T20" fmla="*/ 48 w 108"/>
                <a:gd name="T21" fmla="*/ 78 h 97"/>
                <a:gd name="T22" fmla="*/ 39 w 108"/>
                <a:gd name="T23" fmla="*/ 77 h 97"/>
                <a:gd name="T24" fmla="*/ 19 w 108"/>
                <a:gd name="T25" fmla="*/ 49 h 97"/>
                <a:gd name="T26" fmla="*/ 40 w 108"/>
                <a:gd name="T27" fmla="*/ 24 h 97"/>
                <a:gd name="T28" fmla="*/ 75 w 108"/>
                <a:gd name="T29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97">
                  <a:moveTo>
                    <a:pt x="12" y="31"/>
                  </a:moveTo>
                  <a:cubicBezTo>
                    <a:pt x="9" y="38"/>
                    <a:pt x="8" y="46"/>
                    <a:pt x="5" y="53"/>
                  </a:cubicBezTo>
                  <a:cubicBezTo>
                    <a:pt x="0" y="68"/>
                    <a:pt x="8" y="84"/>
                    <a:pt x="27" y="90"/>
                  </a:cubicBezTo>
                  <a:cubicBezTo>
                    <a:pt x="47" y="97"/>
                    <a:pt x="65" y="94"/>
                    <a:pt x="84" y="86"/>
                  </a:cubicBezTo>
                  <a:cubicBezTo>
                    <a:pt x="100" y="79"/>
                    <a:pt x="108" y="67"/>
                    <a:pt x="107" y="50"/>
                  </a:cubicBezTo>
                  <a:cubicBezTo>
                    <a:pt x="107" y="37"/>
                    <a:pt x="104" y="26"/>
                    <a:pt x="94" y="17"/>
                  </a:cubicBezTo>
                  <a:cubicBezTo>
                    <a:pt x="73" y="0"/>
                    <a:pt x="28" y="0"/>
                    <a:pt x="12" y="31"/>
                  </a:cubicBezTo>
                  <a:moveTo>
                    <a:pt x="75" y="25"/>
                  </a:moveTo>
                  <a:cubicBezTo>
                    <a:pt x="85" y="29"/>
                    <a:pt x="90" y="36"/>
                    <a:pt x="91" y="47"/>
                  </a:cubicBezTo>
                  <a:cubicBezTo>
                    <a:pt x="91" y="59"/>
                    <a:pt x="87" y="65"/>
                    <a:pt x="76" y="70"/>
                  </a:cubicBezTo>
                  <a:cubicBezTo>
                    <a:pt x="67" y="74"/>
                    <a:pt x="58" y="79"/>
                    <a:pt x="48" y="78"/>
                  </a:cubicBezTo>
                  <a:cubicBezTo>
                    <a:pt x="45" y="77"/>
                    <a:pt x="42" y="77"/>
                    <a:pt x="39" y="77"/>
                  </a:cubicBezTo>
                  <a:cubicBezTo>
                    <a:pt x="22" y="75"/>
                    <a:pt x="15" y="66"/>
                    <a:pt x="19" y="49"/>
                  </a:cubicBezTo>
                  <a:cubicBezTo>
                    <a:pt x="22" y="37"/>
                    <a:pt x="29" y="29"/>
                    <a:pt x="40" y="24"/>
                  </a:cubicBezTo>
                  <a:cubicBezTo>
                    <a:pt x="51" y="20"/>
                    <a:pt x="63" y="19"/>
                    <a:pt x="75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895600" y="1668462"/>
              <a:ext cx="33338" cy="434975"/>
            </a:xfrm>
            <a:custGeom>
              <a:avLst/>
              <a:gdLst>
                <a:gd name="T0" fmla="*/ 7 w 9"/>
                <a:gd name="T1" fmla="*/ 1 h 116"/>
                <a:gd name="T2" fmla="*/ 3 w 9"/>
                <a:gd name="T3" fmla="*/ 31 h 116"/>
                <a:gd name="T4" fmla="*/ 2 w 9"/>
                <a:gd name="T5" fmla="*/ 57 h 116"/>
                <a:gd name="T6" fmla="*/ 3 w 9"/>
                <a:gd name="T7" fmla="*/ 114 h 116"/>
                <a:gd name="T8" fmla="*/ 5 w 9"/>
                <a:gd name="T9" fmla="*/ 114 h 116"/>
                <a:gd name="T10" fmla="*/ 5 w 9"/>
                <a:gd name="T11" fmla="*/ 114 h 116"/>
                <a:gd name="T12" fmla="*/ 3 w 9"/>
                <a:gd name="T13" fmla="*/ 86 h 116"/>
                <a:gd name="T14" fmla="*/ 5 w 9"/>
                <a:gd name="T15" fmla="*/ 57 h 116"/>
                <a:gd name="T16" fmla="*/ 7 w 9"/>
                <a:gd name="T17" fmla="*/ 25 h 116"/>
                <a:gd name="T18" fmla="*/ 9 w 9"/>
                <a:gd name="T19" fmla="*/ 1 h 116"/>
                <a:gd name="T20" fmla="*/ 7 w 9"/>
                <a:gd name="T21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6">
                  <a:moveTo>
                    <a:pt x="7" y="1"/>
                  </a:moveTo>
                  <a:cubicBezTo>
                    <a:pt x="7" y="11"/>
                    <a:pt x="5" y="21"/>
                    <a:pt x="3" y="31"/>
                  </a:cubicBezTo>
                  <a:cubicBezTo>
                    <a:pt x="2" y="40"/>
                    <a:pt x="2" y="48"/>
                    <a:pt x="2" y="57"/>
                  </a:cubicBezTo>
                  <a:cubicBezTo>
                    <a:pt x="0" y="77"/>
                    <a:pt x="0" y="95"/>
                    <a:pt x="3" y="114"/>
                  </a:cubicBezTo>
                  <a:cubicBezTo>
                    <a:pt x="3" y="116"/>
                    <a:pt x="5" y="116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05"/>
                    <a:pt x="4" y="95"/>
                    <a:pt x="3" y="86"/>
                  </a:cubicBezTo>
                  <a:cubicBezTo>
                    <a:pt x="3" y="76"/>
                    <a:pt x="4" y="67"/>
                    <a:pt x="5" y="57"/>
                  </a:cubicBezTo>
                  <a:cubicBezTo>
                    <a:pt x="5" y="46"/>
                    <a:pt x="5" y="36"/>
                    <a:pt x="7" y="25"/>
                  </a:cubicBezTo>
                  <a:cubicBezTo>
                    <a:pt x="8" y="17"/>
                    <a:pt x="9" y="9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06387" y="3992562"/>
              <a:ext cx="168275" cy="407988"/>
            </a:xfrm>
            <a:custGeom>
              <a:avLst/>
              <a:gdLst>
                <a:gd name="T0" fmla="*/ 40 w 45"/>
                <a:gd name="T1" fmla="*/ 106 h 109"/>
                <a:gd name="T2" fmla="*/ 41 w 45"/>
                <a:gd name="T3" fmla="*/ 108 h 109"/>
                <a:gd name="T4" fmla="*/ 43 w 45"/>
                <a:gd name="T5" fmla="*/ 108 h 109"/>
                <a:gd name="T6" fmla="*/ 39 w 45"/>
                <a:gd name="T7" fmla="*/ 94 h 109"/>
                <a:gd name="T8" fmla="*/ 28 w 45"/>
                <a:gd name="T9" fmla="*/ 62 h 109"/>
                <a:gd name="T10" fmla="*/ 3 w 45"/>
                <a:gd name="T11" fmla="*/ 1 h 109"/>
                <a:gd name="T12" fmla="*/ 1 w 45"/>
                <a:gd name="T13" fmla="*/ 3 h 109"/>
                <a:gd name="T14" fmla="*/ 25 w 45"/>
                <a:gd name="T15" fmla="*/ 61 h 109"/>
                <a:gd name="T16" fmla="*/ 33 w 45"/>
                <a:gd name="T17" fmla="*/ 86 h 109"/>
                <a:gd name="T18" fmla="*/ 37 w 45"/>
                <a:gd name="T19" fmla="*/ 95 h 109"/>
                <a:gd name="T20" fmla="*/ 40 w 45"/>
                <a:gd name="T21" fmla="*/ 106 h 109"/>
                <a:gd name="T22" fmla="*/ 40 w 45"/>
                <a:gd name="T23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09">
                  <a:moveTo>
                    <a:pt x="40" y="106"/>
                  </a:moveTo>
                  <a:cubicBezTo>
                    <a:pt x="40" y="107"/>
                    <a:pt x="41" y="107"/>
                    <a:pt x="41" y="108"/>
                  </a:cubicBezTo>
                  <a:cubicBezTo>
                    <a:pt x="41" y="109"/>
                    <a:pt x="42" y="108"/>
                    <a:pt x="43" y="108"/>
                  </a:cubicBezTo>
                  <a:cubicBezTo>
                    <a:pt x="45" y="103"/>
                    <a:pt x="42" y="98"/>
                    <a:pt x="39" y="94"/>
                  </a:cubicBezTo>
                  <a:cubicBezTo>
                    <a:pt x="34" y="84"/>
                    <a:pt x="31" y="73"/>
                    <a:pt x="28" y="62"/>
                  </a:cubicBezTo>
                  <a:cubicBezTo>
                    <a:pt x="21" y="41"/>
                    <a:pt x="13" y="21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21"/>
                    <a:pt x="18" y="41"/>
                    <a:pt x="25" y="61"/>
                  </a:cubicBezTo>
                  <a:cubicBezTo>
                    <a:pt x="27" y="69"/>
                    <a:pt x="30" y="78"/>
                    <a:pt x="33" y="86"/>
                  </a:cubicBezTo>
                  <a:cubicBezTo>
                    <a:pt x="34" y="89"/>
                    <a:pt x="35" y="92"/>
                    <a:pt x="37" y="95"/>
                  </a:cubicBezTo>
                  <a:cubicBezTo>
                    <a:pt x="38" y="97"/>
                    <a:pt x="41" y="106"/>
                    <a:pt x="40" y="106"/>
                  </a:cubicBezTo>
                  <a:cubicBezTo>
                    <a:pt x="40" y="105"/>
                    <a:pt x="39" y="106"/>
                    <a:pt x="40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49275" y="4322762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487" y="4059237"/>
              <a:ext cx="100013" cy="288925"/>
            </a:xfrm>
            <a:custGeom>
              <a:avLst/>
              <a:gdLst>
                <a:gd name="T0" fmla="*/ 23 w 27"/>
                <a:gd name="T1" fmla="*/ 76 h 77"/>
                <a:gd name="T2" fmla="*/ 24 w 27"/>
                <a:gd name="T3" fmla="*/ 76 h 77"/>
                <a:gd name="T4" fmla="*/ 25 w 27"/>
                <a:gd name="T5" fmla="*/ 77 h 77"/>
                <a:gd name="T6" fmla="*/ 27 w 27"/>
                <a:gd name="T7" fmla="*/ 75 h 77"/>
                <a:gd name="T8" fmla="*/ 3 w 27"/>
                <a:gd name="T9" fmla="*/ 1 h 77"/>
                <a:gd name="T10" fmla="*/ 1 w 27"/>
                <a:gd name="T11" fmla="*/ 3 h 77"/>
                <a:gd name="T12" fmla="*/ 16 w 27"/>
                <a:gd name="T13" fmla="*/ 42 h 77"/>
                <a:gd name="T14" fmla="*/ 20 w 27"/>
                <a:gd name="T15" fmla="*/ 62 h 77"/>
                <a:gd name="T16" fmla="*/ 21 w 27"/>
                <a:gd name="T17" fmla="*/ 71 h 77"/>
                <a:gd name="T18" fmla="*/ 23 w 27"/>
                <a:gd name="T19" fmla="*/ 74 h 77"/>
                <a:gd name="T20" fmla="*/ 23 w 27"/>
                <a:gd name="T21" fmla="*/ 74 h 77"/>
                <a:gd name="T22" fmla="*/ 23 w 27"/>
                <a:gd name="T2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7">
                  <a:moveTo>
                    <a:pt x="23" y="76"/>
                  </a:moveTo>
                  <a:cubicBezTo>
                    <a:pt x="23" y="76"/>
                    <a:pt x="24" y="76"/>
                    <a:pt x="24" y="76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6" y="77"/>
                    <a:pt x="27" y="76"/>
                    <a:pt x="27" y="75"/>
                  </a:cubicBezTo>
                  <a:cubicBezTo>
                    <a:pt x="18" y="51"/>
                    <a:pt x="20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10" y="14"/>
                    <a:pt x="14" y="28"/>
                    <a:pt x="16" y="42"/>
                  </a:cubicBezTo>
                  <a:cubicBezTo>
                    <a:pt x="17" y="49"/>
                    <a:pt x="18" y="55"/>
                    <a:pt x="20" y="62"/>
                  </a:cubicBezTo>
                  <a:cubicBezTo>
                    <a:pt x="20" y="65"/>
                    <a:pt x="20" y="68"/>
                    <a:pt x="21" y="71"/>
                  </a:cubicBezTo>
                  <a:cubicBezTo>
                    <a:pt x="22" y="71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5"/>
                    <a:pt x="23" y="75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42925" y="3976687"/>
              <a:ext cx="119063" cy="365125"/>
            </a:xfrm>
            <a:custGeom>
              <a:avLst/>
              <a:gdLst>
                <a:gd name="T0" fmla="*/ 15 w 32"/>
                <a:gd name="T1" fmla="*/ 51 h 97"/>
                <a:gd name="T2" fmla="*/ 22 w 32"/>
                <a:gd name="T3" fmla="*/ 69 h 97"/>
                <a:gd name="T4" fmla="*/ 26 w 32"/>
                <a:gd name="T5" fmla="*/ 85 h 97"/>
                <a:gd name="T6" fmla="*/ 30 w 32"/>
                <a:gd name="T7" fmla="*/ 96 h 97"/>
                <a:gd name="T8" fmla="*/ 31 w 32"/>
                <a:gd name="T9" fmla="*/ 96 h 97"/>
                <a:gd name="T10" fmla="*/ 31 w 32"/>
                <a:gd name="T11" fmla="*/ 91 h 97"/>
                <a:gd name="T12" fmla="*/ 27 w 32"/>
                <a:gd name="T13" fmla="*/ 77 h 97"/>
                <a:gd name="T14" fmla="*/ 18 w 32"/>
                <a:gd name="T15" fmla="*/ 53 h 97"/>
                <a:gd name="T16" fmla="*/ 12 w 32"/>
                <a:gd name="T17" fmla="*/ 27 h 97"/>
                <a:gd name="T18" fmla="*/ 2 w 32"/>
                <a:gd name="T19" fmla="*/ 2 h 97"/>
                <a:gd name="T20" fmla="*/ 0 w 32"/>
                <a:gd name="T21" fmla="*/ 2 h 97"/>
                <a:gd name="T22" fmla="*/ 9 w 32"/>
                <a:gd name="T23" fmla="*/ 27 h 97"/>
                <a:gd name="T24" fmla="*/ 15 w 32"/>
                <a:gd name="T25" fmla="*/ 5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97">
                  <a:moveTo>
                    <a:pt x="15" y="51"/>
                  </a:moveTo>
                  <a:cubicBezTo>
                    <a:pt x="17" y="57"/>
                    <a:pt x="19" y="63"/>
                    <a:pt x="22" y="69"/>
                  </a:cubicBezTo>
                  <a:cubicBezTo>
                    <a:pt x="24" y="75"/>
                    <a:pt x="24" y="80"/>
                    <a:pt x="26" y="85"/>
                  </a:cubicBezTo>
                  <a:cubicBezTo>
                    <a:pt x="27" y="89"/>
                    <a:pt x="30" y="92"/>
                    <a:pt x="30" y="96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32" y="93"/>
                    <a:pt x="32" y="94"/>
                    <a:pt x="31" y="91"/>
                  </a:cubicBezTo>
                  <a:cubicBezTo>
                    <a:pt x="30" y="86"/>
                    <a:pt x="28" y="82"/>
                    <a:pt x="27" y="77"/>
                  </a:cubicBezTo>
                  <a:cubicBezTo>
                    <a:pt x="25" y="69"/>
                    <a:pt x="21" y="62"/>
                    <a:pt x="18" y="53"/>
                  </a:cubicBezTo>
                  <a:cubicBezTo>
                    <a:pt x="16" y="44"/>
                    <a:pt x="14" y="35"/>
                    <a:pt x="12" y="27"/>
                  </a:cubicBezTo>
                  <a:cubicBezTo>
                    <a:pt x="9" y="18"/>
                    <a:pt x="4" y="11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1"/>
                    <a:pt x="7" y="19"/>
                    <a:pt x="9" y="27"/>
                  </a:cubicBezTo>
                  <a:cubicBezTo>
                    <a:pt x="12" y="35"/>
                    <a:pt x="13" y="43"/>
                    <a:pt x="15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31825" y="3632200"/>
              <a:ext cx="109538" cy="303213"/>
            </a:xfrm>
            <a:custGeom>
              <a:avLst/>
              <a:gdLst>
                <a:gd name="T0" fmla="*/ 26 w 29"/>
                <a:gd name="T1" fmla="*/ 80 h 81"/>
                <a:gd name="T2" fmla="*/ 28 w 29"/>
                <a:gd name="T3" fmla="*/ 80 h 81"/>
                <a:gd name="T4" fmla="*/ 25 w 29"/>
                <a:gd name="T5" fmla="*/ 67 h 81"/>
                <a:gd name="T6" fmla="*/ 20 w 29"/>
                <a:gd name="T7" fmla="*/ 47 h 81"/>
                <a:gd name="T8" fmla="*/ 2 w 29"/>
                <a:gd name="T9" fmla="*/ 1 h 81"/>
                <a:gd name="T10" fmla="*/ 0 w 29"/>
                <a:gd name="T11" fmla="*/ 3 h 81"/>
                <a:gd name="T12" fmla="*/ 18 w 29"/>
                <a:gd name="T13" fmla="*/ 47 h 81"/>
                <a:gd name="T14" fmla="*/ 26 w 29"/>
                <a:gd name="T15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1">
                  <a:moveTo>
                    <a:pt x="26" y="80"/>
                  </a:moveTo>
                  <a:cubicBezTo>
                    <a:pt x="27" y="81"/>
                    <a:pt x="27" y="81"/>
                    <a:pt x="28" y="80"/>
                  </a:cubicBezTo>
                  <a:cubicBezTo>
                    <a:pt x="29" y="76"/>
                    <a:pt x="27" y="71"/>
                    <a:pt x="25" y="67"/>
                  </a:cubicBezTo>
                  <a:cubicBezTo>
                    <a:pt x="23" y="61"/>
                    <a:pt x="21" y="54"/>
                    <a:pt x="20" y="47"/>
                  </a:cubicBezTo>
                  <a:cubicBezTo>
                    <a:pt x="16" y="31"/>
                    <a:pt x="8" y="1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6" y="17"/>
                    <a:pt x="14" y="32"/>
                    <a:pt x="18" y="47"/>
                  </a:cubicBezTo>
                  <a:cubicBezTo>
                    <a:pt x="20" y="58"/>
                    <a:pt x="23" y="69"/>
                    <a:pt x="26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711200" y="3563937"/>
              <a:ext cx="71438" cy="277813"/>
            </a:xfrm>
            <a:custGeom>
              <a:avLst/>
              <a:gdLst>
                <a:gd name="T0" fmla="*/ 16 w 19"/>
                <a:gd name="T1" fmla="*/ 74 h 74"/>
                <a:gd name="T2" fmla="*/ 18 w 19"/>
                <a:gd name="T3" fmla="*/ 74 h 74"/>
                <a:gd name="T4" fmla="*/ 18 w 19"/>
                <a:gd name="T5" fmla="*/ 74 h 74"/>
                <a:gd name="T6" fmla="*/ 15 w 19"/>
                <a:gd name="T7" fmla="*/ 57 h 74"/>
                <a:gd name="T8" fmla="*/ 12 w 19"/>
                <a:gd name="T9" fmla="*/ 38 h 74"/>
                <a:gd name="T10" fmla="*/ 3 w 19"/>
                <a:gd name="T11" fmla="*/ 2 h 74"/>
                <a:gd name="T12" fmla="*/ 1 w 19"/>
                <a:gd name="T13" fmla="*/ 2 h 74"/>
                <a:gd name="T14" fmla="*/ 16 w 19"/>
                <a:gd name="T15" fmla="*/ 74 h 74"/>
                <a:gd name="T16" fmla="*/ 16 w 19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4">
                  <a:moveTo>
                    <a:pt x="16" y="74"/>
                  </a:move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9" y="74"/>
                    <a:pt x="18" y="74"/>
                  </a:cubicBezTo>
                  <a:cubicBezTo>
                    <a:pt x="16" y="73"/>
                    <a:pt x="15" y="59"/>
                    <a:pt x="15" y="57"/>
                  </a:cubicBezTo>
                  <a:cubicBezTo>
                    <a:pt x="13" y="51"/>
                    <a:pt x="13" y="44"/>
                    <a:pt x="12" y="38"/>
                  </a:cubicBezTo>
                  <a:cubicBezTo>
                    <a:pt x="10" y="25"/>
                    <a:pt x="8" y="13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0" y="25"/>
                    <a:pt x="8" y="51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804862" y="3597275"/>
              <a:ext cx="98425" cy="249238"/>
            </a:xfrm>
            <a:custGeom>
              <a:avLst/>
              <a:gdLst>
                <a:gd name="T0" fmla="*/ 1 w 26"/>
                <a:gd name="T1" fmla="*/ 1 h 66"/>
                <a:gd name="T2" fmla="*/ 1 w 26"/>
                <a:gd name="T3" fmla="*/ 1 h 66"/>
                <a:gd name="T4" fmla="*/ 14 w 26"/>
                <a:gd name="T5" fmla="*/ 31 h 66"/>
                <a:gd name="T6" fmla="*/ 25 w 26"/>
                <a:gd name="T7" fmla="*/ 65 h 66"/>
                <a:gd name="T8" fmla="*/ 25 w 26"/>
                <a:gd name="T9" fmla="*/ 65 h 66"/>
                <a:gd name="T10" fmla="*/ 14 w 26"/>
                <a:gd name="T11" fmla="*/ 20 h 66"/>
                <a:gd name="T12" fmla="*/ 1 w 26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6">
                  <a:moveTo>
                    <a:pt x="1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0" y="8"/>
                    <a:pt x="11" y="21"/>
                    <a:pt x="14" y="31"/>
                  </a:cubicBezTo>
                  <a:cubicBezTo>
                    <a:pt x="17" y="42"/>
                    <a:pt x="22" y="54"/>
                    <a:pt x="25" y="65"/>
                  </a:cubicBezTo>
                  <a:cubicBezTo>
                    <a:pt x="25" y="66"/>
                    <a:pt x="26" y="65"/>
                    <a:pt x="25" y="65"/>
                  </a:cubicBezTo>
                  <a:cubicBezTo>
                    <a:pt x="23" y="50"/>
                    <a:pt x="18" y="35"/>
                    <a:pt x="14" y="20"/>
                  </a:cubicBezTo>
                  <a:cubicBezTo>
                    <a:pt x="12" y="14"/>
                    <a:pt x="8" y="4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931862" y="4040187"/>
              <a:ext cx="57150" cy="206375"/>
            </a:xfrm>
            <a:custGeom>
              <a:avLst/>
              <a:gdLst>
                <a:gd name="T0" fmla="*/ 0 w 15"/>
                <a:gd name="T1" fmla="*/ 1 h 55"/>
                <a:gd name="T2" fmla="*/ 15 w 15"/>
                <a:gd name="T3" fmla="*/ 55 h 55"/>
                <a:gd name="T4" fmla="*/ 15 w 15"/>
                <a:gd name="T5" fmla="*/ 55 h 55"/>
                <a:gd name="T6" fmla="*/ 9 w 15"/>
                <a:gd name="T7" fmla="*/ 34 h 55"/>
                <a:gd name="T8" fmla="*/ 2 w 15"/>
                <a:gd name="T9" fmla="*/ 1 h 55"/>
                <a:gd name="T10" fmla="*/ 0 w 15"/>
                <a:gd name="T1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55">
                  <a:moveTo>
                    <a:pt x="0" y="1"/>
                  </a:moveTo>
                  <a:cubicBezTo>
                    <a:pt x="2" y="20"/>
                    <a:pt x="9" y="37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48"/>
                    <a:pt x="11" y="41"/>
                    <a:pt x="9" y="34"/>
                  </a:cubicBezTo>
                  <a:cubicBezTo>
                    <a:pt x="6" y="23"/>
                    <a:pt x="3" y="1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58850" y="3916362"/>
              <a:ext cx="109538" cy="304800"/>
            </a:xfrm>
            <a:custGeom>
              <a:avLst/>
              <a:gdLst>
                <a:gd name="T0" fmla="*/ 1 w 29"/>
                <a:gd name="T1" fmla="*/ 3 h 81"/>
                <a:gd name="T2" fmla="*/ 15 w 29"/>
                <a:gd name="T3" fmla="*/ 41 h 81"/>
                <a:gd name="T4" fmla="*/ 21 w 29"/>
                <a:gd name="T5" fmla="*/ 62 h 81"/>
                <a:gd name="T6" fmla="*/ 27 w 29"/>
                <a:gd name="T7" fmla="*/ 80 h 81"/>
                <a:gd name="T8" fmla="*/ 29 w 29"/>
                <a:gd name="T9" fmla="*/ 80 h 81"/>
                <a:gd name="T10" fmla="*/ 24 w 29"/>
                <a:gd name="T11" fmla="*/ 63 h 81"/>
                <a:gd name="T12" fmla="*/ 19 w 29"/>
                <a:gd name="T13" fmla="*/ 44 h 81"/>
                <a:gd name="T14" fmla="*/ 14 w 29"/>
                <a:gd name="T15" fmla="*/ 32 h 81"/>
                <a:gd name="T16" fmla="*/ 11 w 29"/>
                <a:gd name="T17" fmla="*/ 20 h 81"/>
                <a:gd name="T18" fmla="*/ 3 w 29"/>
                <a:gd name="T19" fmla="*/ 1 h 81"/>
                <a:gd name="T20" fmla="*/ 1 w 29"/>
                <a:gd name="T21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81">
                  <a:moveTo>
                    <a:pt x="1" y="3"/>
                  </a:moveTo>
                  <a:cubicBezTo>
                    <a:pt x="8" y="15"/>
                    <a:pt x="9" y="28"/>
                    <a:pt x="15" y="41"/>
                  </a:cubicBezTo>
                  <a:cubicBezTo>
                    <a:pt x="18" y="48"/>
                    <a:pt x="19" y="55"/>
                    <a:pt x="21" y="62"/>
                  </a:cubicBezTo>
                  <a:cubicBezTo>
                    <a:pt x="23" y="68"/>
                    <a:pt x="26" y="74"/>
                    <a:pt x="27" y="80"/>
                  </a:cubicBezTo>
                  <a:cubicBezTo>
                    <a:pt x="27" y="81"/>
                    <a:pt x="29" y="81"/>
                    <a:pt x="29" y="80"/>
                  </a:cubicBezTo>
                  <a:cubicBezTo>
                    <a:pt x="29" y="74"/>
                    <a:pt x="26" y="69"/>
                    <a:pt x="24" y="63"/>
                  </a:cubicBezTo>
                  <a:cubicBezTo>
                    <a:pt x="22" y="57"/>
                    <a:pt x="22" y="50"/>
                    <a:pt x="19" y="44"/>
                  </a:cubicBezTo>
                  <a:cubicBezTo>
                    <a:pt x="18" y="40"/>
                    <a:pt x="15" y="36"/>
                    <a:pt x="14" y="32"/>
                  </a:cubicBezTo>
                  <a:cubicBezTo>
                    <a:pt x="13" y="28"/>
                    <a:pt x="12" y="24"/>
                    <a:pt x="11" y="20"/>
                  </a:cubicBezTo>
                  <a:cubicBezTo>
                    <a:pt x="10" y="13"/>
                    <a:pt x="7" y="7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068387" y="3838575"/>
              <a:ext cx="96838" cy="319088"/>
            </a:xfrm>
            <a:custGeom>
              <a:avLst/>
              <a:gdLst>
                <a:gd name="T0" fmla="*/ 26 w 26"/>
                <a:gd name="T1" fmla="*/ 74 h 85"/>
                <a:gd name="T2" fmla="*/ 24 w 26"/>
                <a:gd name="T3" fmla="*/ 63 h 85"/>
                <a:gd name="T4" fmla="*/ 18 w 26"/>
                <a:gd name="T5" fmla="*/ 37 h 85"/>
                <a:gd name="T6" fmla="*/ 2 w 26"/>
                <a:gd name="T7" fmla="*/ 0 h 85"/>
                <a:gd name="T8" fmla="*/ 0 w 26"/>
                <a:gd name="T9" fmla="*/ 2 h 85"/>
                <a:gd name="T10" fmla="*/ 16 w 26"/>
                <a:gd name="T11" fmla="*/ 42 h 85"/>
                <a:gd name="T12" fmla="*/ 24 w 26"/>
                <a:gd name="T13" fmla="*/ 85 h 85"/>
                <a:gd name="T14" fmla="*/ 26 w 26"/>
                <a:gd name="T15" fmla="*/ 84 h 85"/>
                <a:gd name="T16" fmla="*/ 26 w 26"/>
                <a:gd name="T17" fmla="*/ 81 h 85"/>
                <a:gd name="T18" fmla="*/ 26 w 26"/>
                <a:gd name="T19" fmla="*/ 81 h 85"/>
                <a:gd name="T20" fmla="*/ 26 w 26"/>
                <a:gd name="T21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85">
                  <a:moveTo>
                    <a:pt x="26" y="74"/>
                  </a:moveTo>
                  <a:cubicBezTo>
                    <a:pt x="25" y="70"/>
                    <a:pt x="25" y="67"/>
                    <a:pt x="24" y="63"/>
                  </a:cubicBezTo>
                  <a:cubicBezTo>
                    <a:pt x="22" y="55"/>
                    <a:pt x="20" y="46"/>
                    <a:pt x="18" y="37"/>
                  </a:cubicBezTo>
                  <a:cubicBezTo>
                    <a:pt x="15" y="25"/>
                    <a:pt x="11" y="9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9" y="12"/>
                    <a:pt x="14" y="29"/>
                    <a:pt x="16" y="42"/>
                  </a:cubicBezTo>
                  <a:cubicBezTo>
                    <a:pt x="19" y="56"/>
                    <a:pt x="22" y="70"/>
                    <a:pt x="24" y="85"/>
                  </a:cubicBezTo>
                  <a:cubicBezTo>
                    <a:pt x="24" y="85"/>
                    <a:pt x="26" y="85"/>
                    <a:pt x="26" y="84"/>
                  </a:cubicBezTo>
                  <a:cubicBezTo>
                    <a:pt x="26" y="83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6" y="76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181100" y="3811587"/>
              <a:ext cx="96838" cy="225425"/>
            </a:xfrm>
            <a:custGeom>
              <a:avLst/>
              <a:gdLst>
                <a:gd name="T0" fmla="*/ 24 w 26"/>
                <a:gd name="T1" fmla="*/ 60 h 60"/>
                <a:gd name="T2" fmla="*/ 25 w 26"/>
                <a:gd name="T3" fmla="*/ 60 h 60"/>
                <a:gd name="T4" fmla="*/ 26 w 26"/>
                <a:gd name="T5" fmla="*/ 58 h 60"/>
                <a:gd name="T6" fmla="*/ 25 w 26"/>
                <a:gd name="T7" fmla="*/ 58 h 60"/>
                <a:gd name="T8" fmla="*/ 17 w 26"/>
                <a:gd name="T9" fmla="*/ 48 h 60"/>
                <a:gd name="T10" fmla="*/ 11 w 26"/>
                <a:gd name="T11" fmla="*/ 32 h 60"/>
                <a:gd name="T12" fmla="*/ 2 w 26"/>
                <a:gd name="T13" fmla="*/ 2 h 60"/>
                <a:gd name="T14" fmla="*/ 0 w 26"/>
                <a:gd name="T15" fmla="*/ 2 h 60"/>
                <a:gd name="T16" fmla="*/ 10 w 26"/>
                <a:gd name="T17" fmla="*/ 38 h 60"/>
                <a:gd name="T18" fmla="*/ 24 w 2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60">
                  <a:moveTo>
                    <a:pt x="24" y="60"/>
                  </a:moveTo>
                  <a:cubicBezTo>
                    <a:pt x="24" y="60"/>
                    <a:pt x="25" y="60"/>
                    <a:pt x="25" y="60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8"/>
                    <a:pt x="25" y="57"/>
                    <a:pt x="25" y="58"/>
                  </a:cubicBezTo>
                  <a:cubicBezTo>
                    <a:pt x="25" y="56"/>
                    <a:pt x="19" y="50"/>
                    <a:pt x="17" y="48"/>
                  </a:cubicBezTo>
                  <a:cubicBezTo>
                    <a:pt x="14" y="43"/>
                    <a:pt x="12" y="38"/>
                    <a:pt x="11" y="32"/>
                  </a:cubicBezTo>
                  <a:cubicBezTo>
                    <a:pt x="8" y="22"/>
                    <a:pt x="4" y="12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2" y="14"/>
                    <a:pt x="6" y="26"/>
                    <a:pt x="10" y="38"/>
                  </a:cubicBezTo>
                  <a:cubicBezTo>
                    <a:pt x="12" y="46"/>
                    <a:pt x="18" y="54"/>
                    <a:pt x="24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09662" y="3470275"/>
              <a:ext cx="74613" cy="180975"/>
            </a:xfrm>
            <a:custGeom>
              <a:avLst/>
              <a:gdLst>
                <a:gd name="T0" fmla="*/ 19 w 20"/>
                <a:gd name="T1" fmla="*/ 47 h 48"/>
                <a:gd name="T2" fmla="*/ 16 w 20"/>
                <a:gd name="T3" fmla="*/ 31 h 48"/>
                <a:gd name="T4" fmla="*/ 4 w 20"/>
                <a:gd name="T5" fmla="*/ 3 h 48"/>
                <a:gd name="T6" fmla="*/ 0 w 20"/>
                <a:gd name="T7" fmla="*/ 3 h 48"/>
                <a:gd name="T8" fmla="*/ 17 w 20"/>
                <a:gd name="T9" fmla="*/ 47 h 48"/>
                <a:gd name="T10" fmla="*/ 19 w 20"/>
                <a:gd name="T1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9" y="47"/>
                  </a:moveTo>
                  <a:cubicBezTo>
                    <a:pt x="20" y="42"/>
                    <a:pt x="18" y="36"/>
                    <a:pt x="16" y="31"/>
                  </a:cubicBezTo>
                  <a:cubicBezTo>
                    <a:pt x="11" y="21"/>
                    <a:pt x="7" y="12"/>
                    <a:pt x="4" y="3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5" y="18"/>
                    <a:pt x="14" y="32"/>
                    <a:pt x="17" y="47"/>
                  </a:cubicBezTo>
                  <a:cubicBezTo>
                    <a:pt x="17" y="48"/>
                    <a:pt x="19" y="48"/>
                    <a:pt x="19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244600" y="3473450"/>
              <a:ext cx="93663" cy="109538"/>
            </a:xfrm>
            <a:custGeom>
              <a:avLst/>
              <a:gdLst>
                <a:gd name="T0" fmla="*/ 14 w 25"/>
                <a:gd name="T1" fmla="*/ 13 h 29"/>
                <a:gd name="T2" fmla="*/ 23 w 25"/>
                <a:gd name="T3" fmla="*/ 28 h 29"/>
                <a:gd name="T4" fmla="*/ 25 w 25"/>
                <a:gd name="T5" fmla="*/ 28 h 29"/>
                <a:gd name="T6" fmla="*/ 16 w 25"/>
                <a:gd name="T7" fmla="*/ 12 h 29"/>
                <a:gd name="T8" fmla="*/ 3 w 25"/>
                <a:gd name="T9" fmla="*/ 1 h 29"/>
                <a:gd name="T10" fmla="*/ 1 w 25"/>
                <a:gd name="T11" fmla="*/ 3 h 29"/>
                <a:gd name="T12" fmla="*/ 14 w 25"/>
                <a:gd name="T1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14" y="13"/>
                  </a:moveTo>
                  <a:cubicBezTo>
                    <a:pt x="17" y="17"/>
                    <a:pt x="22" y="22"/>
                    <a:pt x="23" y="28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5" y="22"/>
                    <a:pt x="19" y="16"/>
                    <a:pt x="16" y="12"/>
                  </a:cubicBezTo>
                  <a:cubicBezTo>
                    <a:pt x="13" y="6"/>
                    <a:pt x="8" y="3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1" y="8"/>
                    <a:pt x="14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258887" y="2006600"/>
              <a:ext cx="93663" cy="487363"/>
            </a:xfrm>
            <a:custGeom>
              <a:avLst/>
              <a:gdLst>
                <a:gd name="T0" fmla="*/ 24 w 25"/>
                <a:gd name="T1" fmla="*/ 1 h 130"/>
                <a:gd name="T2" fmla="*/ 24 w 25"/>
                <a:gd name="T3" fmla="*/ 1 h 130"/>
                <a:gd name="T4" fmla="*/ 17 w 25"/>
                <a:gd name="T5" fmla="*/ 35 h 130"/>
                <a:gd name="T6" fmla="*/ 10 w 25"/>
                <a:gd name="T7" fmla="*/ 69 h 130"/>
                <a:gd name="T8" fmla="*/ 3 w 25"/>
                <a:gd name="T9" fmla="*/ 129 h 130"/>
                <a:gd name="T10" fmla="*/ 3 w 25"/>
                <a:gd name="T11" fmla="*/ 129 h 130"/>
                <a:gd name="T12" fmla="*/ 3 w 25"/>
                <a:gd name="T13" fmla="*/ 129 h 130"/>
                <a:gd name="T14" fmla="*/ 3 w 25"/>
                <a:gd name="T15" fmla="*/ 129 h 130"/>
                <a:gd name="T16" fmla="*/ 5 w 25"/>
                <a:gd name="T17" fmla="*/ 128 h 130"/>
                <a:gd name="T18" fmla="*/ 8 w 25"/>
                <a:gd name="T19" fmla="*/ 93 h 130"/>
                <a:gd name="T20" fmla="*/ 14 w 25"/>
                <a:gd name="T21" fmla="*/ 60 h 130"/>
                <a:gd name="T22" fmla="*/ 24 w 25"/>
                <a:gd name="T2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30">
                  <a:moveTo>
                    <a:pt x="24" y="1"/>
                  </a:moveTo>
                  <a:cubicBezTo>
                    <a:pt x="25" y="0"/>
                    <a:pt x="24" y="0"/>
                    <a:pt x="24" y="1"/>
                  </a:cubicBezTo>
                  <a:cubicBezTo>
                    <a:pt x="22" y="12"/>
                    <a:pt x="19" y="24"/>
                    <a:pt x="17" y="35"/>
                  </a:cubicBezTo>
                  <a:cubicBezTo>
                    <a:pt x="15" y="46"/>
                    <a:pt x="12" y="57"/>
                    <a:pt x="10" y="69"/>
                  </a:cubicBezTo>
                  <a:cubicBezTo>
                    <a:pt x="6" y="88"/>
                    <a:pt x="0" y="10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5" y="130"/>
                    <a:pt x="5" y="128"/>
                  </a:cubicBezTo>
                  <a:cubicBezTo>
                    <a:pt x="7" y="117"/>
                    <a:pt x="6" y="105"/>
                    <a:pt x="8" y="93"/>
                  </a:cubicBezTo>
                  <a:cubicBezTo>
                    <a:pt x="10" y="82"/>
                    <a:pt x="12" y="71"/>
                    <a:pt x="14" y="60"/>
                  </a:cubicBezTo>
                  <a:cubicBezTo>
                    <a:pt x="18" y="41"/>
                    <a:pt x="23" y="21"/>
                    <a:pt x="2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304925" y="1973262"/>
              <a:ext cx="100013" cy="611188"/>
            </a:xfrm>
            <a:custGeom>
              <a:avLst/>
              <a:gdLst>
                <a:gd name="T0" fmla="*/ 25 w 27"/>
                <a:gd name="T1" fmla="*/ 2 h 163"/>
                <a:gd name="T2" fmla="*/ 19 w 27"/>
                <a:gd name="T3" fmla="*/ 38 h 163"/>
                <a:gd name="T4" fmla="*/ 12 w 27"/>
                <a:gd name="T5" fmla="*/ 80 h 163"/>
                <a:gd name="T6" fmla="*/ 1 w 27"/>
                <a:gd name="T7" fmla="*/ 161 h 163"/>
                <a:gd name="T8" fmla="*/ 4 w 27"/>
                <a:gd name="T9" fmla="*/ 161 h 163"/>
                <a:gd name="T10" fmla="*/ 4 w 27"/>
                <a:gd name="T11" fmla="*/ 158 h 163"/>
                <a:gd name="T12" fmla="*/ 4 w 27"/>
                <a:gd name="T13" fmla="*/ 152 h 163"/>
                <a:gd name="T14" fmla="*/ 4 w 27"/>
                <a:gd name="T15" fmla="*/ 152 h 163"/>
                <a:gd name="T16" fmla="*/ 7 w 27"/>
                <a:gd name="T17" fmla="*/ 118 h 163"/>
                <a:gd name="T18" fmla="*/ 16 w 27"/>
                <a:gd name="T19" fmla="*/ 77 h 163"/>
                <a:gd name="T20" fmla="*/ 22 w 27"/>
                <a:gd name="T21" fmla="*/ 37 h 163"/>
                <a:gd name="T22" fmla="*/ 27 w 27"/>
                <a:gd name="T23" fmla="*/ 2 h 163"/>
                <a:gd name="T24" fmla="*/ 25 w 27"/>
                <a:gd name="T25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63">
                  <a:moveTo>
                    <a:pt x="25" y="2"/>
                  </a:moveTo>
                  <a:cubicBezTo>
                    <a:pt x="23" y="14"/>
                    <a:pt x="22" y="26"/>
                    <a:pt x="19" y="38"/>
                  </a:cubicBezTo>
                  <a:cubicBezTo>
                    <a:pt x="15" y="52"/>
                    <a:pt x="15" y="66"/>
                    <a:pt x="12" y="80"/>
                  </a:cubicBezTo>
                  <a:cubicBezTo>
                    <a:pt x="6" y="107"/>
                    <a:pt x="0" y="133"/>
                    <a:pt x="1" y="161"/>
                  </a:cubicBezTo>
                  <a:cubicBezTo>
                    <a:pt x="0" y="163"/>
                    <a:pt x="3" y="163"/>
                    <a:pt x="4" y="161"/>
                  </a:cubicBezTo>
                  <a:cubicBezTo>
                    <a:pt x="4" y="160"/>
                    <a:pt x="4" y="159"/>
                    <a:pt x="4" y="158"/>
                  </a:cubicBezTo>
                  <a:cubicBezTo>
                    <a:pt x="4" y="156"/>
                    <a:pt x="4" y="154"/>
                    <a:pt x="4" y="152"/>
                  </a:cubicBezTo>
                  <a:cubicBezTo>
                    <a:pt x="5" y="152"/>
                    <a:pt x="4" y="151"/>
                    <a:pt x="4" y="152"/>
                  </a:cubicBezTo>
                  <a:cubicBezTo>
                    <a:pt x="4" y="140"/>
                    <a:pt x="5" y="129"/>
                    <a:pt x="7" y="118"/>
                  </a:cubicBezTo>
                  <a:cubicBezTo>
                    <a:pt x="9" y="104"/>
                    <a:pt x="13" y="91"/>
                    <a:pt x="16" y="77"/>
                  </a:cubicBezTo>
                  <a:cubicBezTo>
                    <a:pt x="18" y="64"/>
                    <a:pt x="19" y="51"/>
                    <a:pt x="22" y="37"/>
                  </a:cubicBezTo>
                  <a:cubicBezTo>
                    <a:pt x="25" y="26"/>
                    <a:pt x="25" y="14"/>
                    <a:pt x="27" y="2"/>
                  </a:cubicBezTo>
                  <a:cubicBezTo>
                    <a:pt x="27" y="1"/>
                    <a:pt x="25" y="0"/>
                    <a:pt x="2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606675" y="-2703513"/>
              <a:ext cx="222250" cy="862013"/>
            </a:xfrm>
            <a:custGeom>
              <a:avLst/>
              <a:gdLst>
                <a:gd name="T0" fmla="*/ 1 w 59"/>
                <a:gd name="T1" fmla="*/ 3 h 230"/>
                <a:gd name="T2" fmla="*/ 12 w 59"/>
                <a:gd name="T3" fmla="*/ 32 h 230"/>
                <a:gd name="T4" fmla="*/ 20 w 59"/>
                <a:gd name="T5" fmla="*/ 72 h 230"/>
                <a:gd name="T6" fmla="*/ 26 w 59"/>
                <a:gd name="T7" fmla="*/ 96 h 230"/>
                <a:gd name="T8" fmla="*/ 21 w 59"/>
                <a:gd name="T9" fmla="*/ 80 h 230"/>
                <a:gd name="T10" fmla="*/ 12 w 59"/>
                <a:gd name="T11" fmla="*/ 62 h 230"/>
                <a:gd name="T12" fmla="*/ 10 w 59"/>
                <a:gd name="T13" fmla="*/ 62 h 230"/>
                <a:gd name="T14" fmla="*/ 18 w 59"/>
                <a:gd name="T15" fmla="*/ 79 h 230"/>
                <a:gd name="T16" fmla="*/ 24 w 59"/>
                <a:gd name="T17" fmla="*/ 99 h 230"/>
                <a:gd name="T18" fmla="*/ 34 w 59"/>
                <a:gd name="T19" fmla="*/ 139 h 230"/>
                <a:gd name="T20" fmla="*/ 32 w 59"/>
                <a:gd name="T21" fmla="*/ 142 h 230"/>
                <a:gd name="T22" fmla="*/ 33 w 59"/>
                <a:gd name="T23" fmla="*/ 142 h 230"/>
                <a:gd name="T24" fmla="*/ 34 w 59"/>
                <a:gd name="T25" fmla="*/ 142 h 230"/>
                <a:gd name="T26" fmla="*/ 35 w 59"/>
                <a:gd name="T27" fmla="*/ 144 h 230"/>
                <a:gd name="T28" fmla="*/ 45 w 59"/>
                <a:gd name="T29" fmla="*/ 188 h 230"/>
                <a:gd name="T30" fmla="*/ 56 w 59"/>
                <a:gd name="T31" fmla="*/ 228 h 230"/>
                <a:gd name="T32" fmla="*/ 56 w 59"/>
                <a:gd name="T33" fmla="*/ 228 h 230"/>
                <a:gd name="T34" fmla="*/ 59 w 59"/>
                <a:gd name="T35" fmla="*/ 227 h 230"/>
                <a:gd name="T36" fmla="*/ 48 w 59"/>
                <a:gd name="T37" fmla="*/ 183 h 230"/>
                <a:gd name="T38" fmla="*/ 37 w 59"/>
                <a:gd name="T39" fmla="*/ 140 h 230"/>
                <a:gd name="T40" fmla="*/ 37 w 59"/>
                <a:gd name="T41" fmla="*/ 138 h 230"/>
                <a:gd name="T42" fmla="*/ 36 w 59"/>
                <a:gd name="T43" fmla="*/ 122 h 230"/>
                <a:gd name="T44" fmla="*/ 26 w 59"/>
                <a:gd name="T45" fmla="*/ 81 h 230"/>
                <a:gd name="T46" fmla="*/ 16 w 59"/>
                <a:gd name="T47" fmla="*/ 35 h 230"/>
                <a:gd name="T48" fmla="*/ 11 w 59"/>
                <a:gd name="T49" fmla="*/ 16 h 230"/>
                <a:gd name="T50" fmla="*/ 3 w 59"/>
                <a:gd name="T51" fmla="*/ 0 h 230"/>
                <a:gd name="T52" fmla="*/ 2 w 59"/>
                <a:gd name="T53" fmla="*/ 0 h 230"/>
                <a:gd name="T54" fmla="*/ 1 w 59"/>
                <a:gd name="T55" fmla="*/ 2 h 230"/>
                <a:gd name="T56" fmla="*/ 1 w 59"/>
                <a:gd name="T57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230">
                  <a:moveTo>
                    <a:pt x="1" y="3"/>
                  </a:moveTo>
                  <a:cubicBezTo>
                    <a:pt x="6" y="0"/>
                    <a:pt x="11" y="29"/>
                    <a:pt x="12" y="32"/>
                  </a:cubicBezTo>
                  <a:cubicBezTo>
                    <a:pt x="15" y="45"/>
                    <a:pt x="17" y="58"/>
                    <a:pt x="20" y="72"/>
                  </a:cubicBezTo>
                  <a:cubicBezTo>
                    <a:pt x="22" y="80"/>
                    <a:pt x="24" y="88"/>
                    <a:pt x="26" y="96"/>
                  </a:cubicBezTo>
                  <a:cubicBezTo>
                    <a:pt x="24" y="91"/>
                    <a:pt x="23" y="85"/>
                    <a:pt x="21" y="80"/>
                  </a:cubicBezTo>
                  <a:cubicBezTo>
                    <a:pt x="18" y="73"/>
                    <a:pt x="15" y="68"/>
                    <a:pt x="12" y="62"/>
                  </a:cubicBezTo>
                  <a:cubicBezTo>
                    <a:pt x="12" y="60"/>
                    <a:pt x="9" y="61"/>
                    <a:pt x="10" y="62"/>
                  </a:cubicBezTo>
                  <a:cubicBezTo>
                    <a:pt x="12" y="68"/>
                    <a:pt x="15" y="73"/>
                    <a:pt x="18" y="79"/>
                  </a:cubicBezTo>
                  <a:cubicBezTo>
                    <a:pt x="20" y="86"/>
                    <a:pt x="22" y="93"/>
                    <a:pt x="24" y="99"/>
                  </a:cubicBezTo>
                  <a:cubicBezTo>
                    <a:pt x="28" y="113"/>
                    <a:pt x="31" y="126"/>
                    <a:pt x="34" y="139"/>
                  </a:cubicBezTo>
                  <a:cubicBezTo>
                    <a:pt x="33" y="140"/>
                    <a:pt x="33" y="141"/>
                    <a:pt x="32" y="142"/>
                  </a:cubicBezTo>
                  <a:cubicBezTo>
                    <a:pt x="32" y="142"/>
                    <a:pt x="33" y="143"/>
                    <a:pt x="33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4" y="143"/>
                    <a:pt x="35" y="143"/>
                    <a:pt x="35" y="144"/>
                  </a:cubicBezTo>
                  <a:cubicBezTo>
                    <a:pt x="38" y="159"/>
                    <a:pt x="42" y="173"/>
                    <a:pt x="45" y="188"/>
                  </a:cubicBezTo>
                  <a:cubicBezTo>
                    <a:pt x="48" y="201"/>
                    <a:pt x="49" y="216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57" y="230"/>
                    <a:pt x="59" y="229"/>
                    <a:pt x="59" y="227"/>
                  </a:cubicBezTo>
                  <a:cubicBezTo>
                    <a:pt x="52" y="213"/>
                    <a:pt x="51" y="198"/>
                    <a:pt x="48" y="183"/>
                  </a:cubicBezTo>
                  <a:cubicBezTo>
                    <a:pt x="44" y="169"/>
                    <a:pt x="40" y="154"/>
                    <a:pt x="37" y="140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8" y="133"/>
                    <a:pt x="37" y="127"/>
                    <a:pt x="36" y="122"/>
                  </a:cubicBezTo>
                  <a:cubicBezTo>
                    <a:pt x="33" y="109"/>
                    <a:pt x="30" y="95"/>
                    <a:pt x="26" y="81"/>
                  </a:cubicBezTo>
                  <a:cubicBezTo>
                    <a:pt x="22" y="66"/>
                    <a:pt x="20" y="50"/>
                    <a:pt x="16" y="35"/>
                  </a:cubicBezTo>
                  <a:cubicBezTo>
                    <a:pt x="14" y="29"/>
                    <a:pt x="13" y="22"/>
                    <a:pt x="11" y="16"/>
                  </a:cubicBezTo>
                  <a:cubicBezTo>
                    <a:pt x="10" y="9"/>
                    <a:pt x="6" y="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2697162" y="-2681288"/>
              <a:ext cx="236538" cy="858838"/>
            </a:xfrm>
            <a:custGeom>
              <a:avLst/>
              <a:gdLst>
                <a:gd name="T0" fmla="*/ 20 w 63"/>
                <a:gd name="T1" fmla="*/ 64 h 229"/>
                <a:gd name="T2" fmla="*/ 37 w 63"/>
                <a:gd name="T3" fmla="*/ 130 h 229"/>
                <a:gd name="T4" fmla="*/ 48 w 63"/>
                <a:gd name="T5" fmla="*/ 192 h 229"/>
                <a:gd name="T6" fmla="*/ 60 w 63"/>
                <a:gd name="T7" fmla="*/ 228 h 229"/>
                <a:gd name="T8" fmla="*/ 63 w 63"/>
                <a:gd name="T9" fmla="*/ 227 h 229"/>
                <a:gd name="T10" fmla="*/ 60 w 63"/>
                <a:gd name="T11" fmla="*/ 221 h 229"/>
                <a:gd name="T12" fmla="*/ 59 w 63"/>
                <a:gd name="T13" fmla="*/ 221 h 229"/>
                <a:gd name="T14" fmla="*/ 55 w 63"/>
                <a:gd name="T15" fmla="*/ 204 h 229"/>
                <a:gd name="T16" fmla="*/ 50 w 63"/>
                <a:gd name="T17" fmla="*/ 181 h 229"/>
                <a:gd name="T18" fmla="*/ 38 w 63"/>
                <a:gd name="T19" fmla="*/ 117 h 229"/>
                <a:gd name="T20" fmla="*/ 2 w 63"/>
                <a:gd name="T21" fmla="*/ 1 h 229"/>
                <a:gd name="T22" fmla="*/ 0 w 63"/>
                <a:gd name="T23" fmla="*/ 3 h 229"/>
                <a:gd name="T24" fmla="*/ 20 w 63"/>
                <a:gd name="T25" fmla="*/ 6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29">
                  <a:moveTo>
                    <a:pt x="20" y="64"/>
                  </a:moveTo>
                  <a:cubicBezTo>
                    <a:pt x="26" y="86"/>
                    <a:pt x="32" y="107"/>
                    <a:pt x="37" y="130"/>
                  </a:cubicBezTo>
                  <a:cubicBezTo>
                    <a:pt x="41" y="150"/>
                    <a:pt x="44" y="172"/>
                    <a:pt x="48" y="192"/>
                  </a:cubicBezTo>
                  <a:cubicBezTo>
                    <a:pt x="51" y="204"/>
                    <a:pt x="50" y="221"/>
                    <a:pt x="60" y="228"/>
                  </a:cubicBezTo>
                  <a:cubicBezTo>
                    <a:pt x="61" y="229"/>
                    <a:pt x="63" y="229"/>
                    <a:pt x="63" y="227"/>
                  </a:cubicBezTo>
                  <a:cubicBezTo>
                    <a:pt x="62" y="223"/>
                    <a:pt x="62" y="224"/>
                    <a:pt x="60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7" y="216"/>
                    <a:pt x="56" y="209"/>
                    <a:pt x="55" y="204"/>
                  </a:cubicBezTo>
                  <a:cubicBezTo>
                    <a:pt x="54" y="196"/>
                    <a:pt x="52" y="188"/>
                    <a:pt x="50" y="181"/>
                  </a:cubicBezTo>
                  <a:cubicBezTo>
                    <a:pt x="45" y="160"/>
                    <a:pt x="43" y="138"/>
                    <a:pt x="38" y="117"/>
                  </a:cubicBezTo>
                  <a:cubicBezTo>
                    <a:pt x="29" y="78"/>
                    <a:pt x="20" y="37"/>
                    <a:pt x="2" y="1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9" y="22"/>
                    <a:pt x="15" y="43"/>
                    <a:pt x="20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820987" y="-2801938"/>
              <a:ext cx="255588" cy="1025525"/>
            </a:xfrm>
            <a:custGeom>
              <a:avLst/>
              <a:gdLst>
                <a:gd name="T0" fmla="*/ 10 w 68"/>
                <a:gd name="T1" fmla="*/ 37 h 273"/>
                <a:gd name="T2" fmla="*/ 14 w 68"/>
                <a:gd name="T3" fmla="*/ 66 h 273"/>
                <a:gd name="T4" fmla="*/ 26 w 68"/>
                <a:gd name="T5" fmla="*/ 136 h 273"/>
                <a:gd name="T6" fmla="*/ 38 w 68"/>
                <a:gd name="T7" fmla="*/ 204 h 273"/>
                <a:gd name="T8" fmla="*/ 44 w 68"/>
                <a:gd name="T9" fmla="*/ 238 h 273"/>
                <a:gd name="T10" fmla="*/ 47 w 68"/>
                <a:gd name="T11" fmla="*/ 272 h 273"/>
                <a:gd name="T12" fmla="*/ 49 w 68"/>
                <a:gd name="T13" fmla="*/ 273 h 273"/>
                <a:gd name="T14" fmla="*/ 51 w 68"/>
                <a:gd name="T15" fmla="*/ 258 h 273"/>
                <a:gd name="T16" fmla="*/ 45 w 68"/>
                <a:gd name="T17" fmla="*/ 224 h 273"/>
                <a:gd name="T18" fmla="*/ 31 w 68"/>
                <a:gd name="T19" fmla="*/ 148 h 273"/>
                <a:gd name="T20" fmla="*/ 18 w 68"/>
                <a:gd name="T21" fmla="*/ 74 h 273"/>
                <a:gd name="T22" fmla="*/ 9 w 68"/>
                <a:gd name="T23" fmla="*/ 18 h 273"/>
                <a:gd name="T24" fmla="*/ 22 w 68"/>
                <a:gd name="T25" fmla="*/ 49 h 273"/>
                <a:gd name="T26" fmla="*/ 30 w 68"/>
                <a:gd name="T27" fmla="*/ 80 h 273"/>
                <a:gd name="T28" fmla="*/ 47 w 68"/>
                <a:gd name="T29" fmla="*/ 144 h 273"/>
                <a:gd name="T30" fmla="*/ 54 w 68"/>
                <a:gd name="T31" fmla="*/ 211 h 273"/>
                <a:gd name="T32" fmla="*/ 58 w 68"/>
                <a:gd name="T33" fmla="*/ 241 h 273"/>
                <a:gd name="T34" fmla="*/ 65 w 68"/>
                <a:gd name="T35" fmla="*/ 272 h 273"/>
                <a:gd name="T36" fmla="*/ 67 w 68"/>
                <a:gd name="T37" fmla="*/ 272 h 273"/>
                <a:gd name="T38" fmla="*/ 62 w 68"/>
                <a:gd name="T39" fmla="*/ 245 h 273"/>
                <a:gd name="T40" fmla="*/ 58 w 68"/>
                <a:gd name="T41" fmla="*/ 207 h 273"/>
                <a:gd name="T42" fmla="*/ 49 w 68"/>
                <a:gd name="T43" fmla="*/ 139 h 273"/>
                <a:gd name="T44" fmla="*/ 31 w 68"/>
                <a:gd name="T45" fmla="*/ 72 h 273"/>
                <a:gd name="T46" fmla="*/ 9 w 68"/>
                <a:gd name="T47" fmla="*/ 15 h 273"/>
                <a:gd name="T48" fmla="*/ 8 w 68"/>
                <a:gd name="T49" fmla="*/ 15 h 273"/>
                <a:gd name="T50" fmla="*/ 3 w 68"/>
                <a:gd name="T51" fmla="*/ 2 h 273"/>
                <a:gd name="T52" fmla="*/ 1 w 68"/>
                <a:gd name="T53" fmla="*/ 2 h 273"/>
                <a:gd name="T54" fmla="*/ 10 w 68"/>
                <a:gd name="T55" fmla="*/ 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8" h="273">
                  <a:moveTo>
                    <a:pt x="10" y="37"/>
                  </a:moveTo>
                  <a:cubicBezTo>
                    <a:pt x="11" y="46"/>
                    <a:pt x="12" y="56"/>
                    <a:pt x="14" y="66"/>
                  </a:cubicBezTo>
                  <a:cubicBezTo>
                    <a:pt x="18" y="89"/>
                    <a:pt x="22" y="112"/>
                    <a:pt x="26" y="136"/>
                  </a:cubicBezTo>
                  <a:cubicBezTo>
                    <a:pt x="30" y="159"/>
                    <a:pt x="34" y="181"/>
                    <a:pt x="38" y="204"/>
                  </a:cubicBezTo>
                  <a:cubicBezTo>
                    <a:pt x="40" y="215"/>
                    <a:pt x="42" y="227"/>
                    <a:pt x="44" y="238"/>
                  </a:cubicBezTo>
                  <a:cubicBezTo>
                    <a:pt x="46" y="247"/>
                    <a:pt x="53" y="263"/>
                    <a:pt x="47" y="272"/>
                  </a:cubicBezTo>
                  <a:cubicBezTo>
                    <a:pt x="47" y="272"/>
                    <a:pt x="48" y="273"/>
                    <a:pt x="49" y="273"/>
                  </a:cubicBezTo>
                  <a:cubicBezTo>
                    <a:pt x="52" y="269"/>
                    <a:pt x="52" y="263"/>
                    <a:pt x="51" y="258"/>
                  </a:cubicBezTo>
                  <a:cubicBezTo>
                    <a:pt x="50" y="247"/>
                    <a:pt x="47" y="235"/>
                    <a:pt x="45" y="224"/>
                  </a:cubicBezTo>
                  <a:cubicBezTo>
                    <a:pt x="40" y="199"/>
                    <a:pt x="36" y="174"/>
                    <a:pt x="31" y="148"/>
                  </a:cubicBezTo>
                  <a:cubicBezTo>
                    <a:pt x="27" y="124"/>
                    <a:pt x="23" y="99"/>
                    <a:pt x="18" y="74"/>
                  </a:cubicBezTo>
                  <a:cubicBezTo>
                    <a:pt x="15" y="55"/>
                    <a:pt x="13" y="36"/>
                    <a:pt x="9" y="18"/>
                  </a:cubicBezTo>
                  <a:cubicBezTo>
                    <a:pt x="16" y="26"/>
                    <a:pt x="19" y="39"/>
                    <a:pt x="22" y="49"/>
                  </a:cubicBezTo>
                  <a:cubicBezTo>
                    <a:pt x="24" y="59"/>
                    <a:pt x="27" y="69"/>
                    <a:pt x="30" y="80"/>
                  </a:cubicBezTo>
                  <a:cubicBezTo>
                    <a:pt x="37" y="101"/>
                    <a:pt x="43" y="122"/>
                    <a:pt x="47" y="144"/>
                  </a:cubicBezTo>
                  <a:cubicBezTo>
                    <a:pt x="50" y="166"/>
                    <a:pt x="53" y="189"/>
                    <a:pt x="54" y="211"/>
                  </a:cubicBezTo>
                  <a:cubicBezTo>
                    <a:pt x="55" y="221"/>
                    <a:pt x="56" y="231"/>
                    <a:pt x="58" y="241"/>
                  </a:cubicBezTo>
                  <a:cubicBezTo>
                    <a:pt x="59" y="251"/>
                    <a:pt x="64" y="262"/>
                    <a:pt x="65" y="272"/>
                  </a:cubicBezTo>
                  <a:cubicBezTo>
                    <a:pt x="65" y="273"/>
                    <a:pt x="67" y="273"/>
                    <a:pt x="67" y="272"/>
                  </a:cubicBezTo>
                  <a:cubicBezTo>
                    <a:pt x="68" y="263"/>
                    <a:pt x="63" y="254"/>
                    <a:pt x="62" y="245"/>
                  </a:cubicBezTo>
                  <a:cubicBezTo>
                    <a:pt x="59" y="233"/>
                    <a:pt x="59" y="220"/>
                    <a:pt x="58" y="207"/>
                  </a:cubicBezTo>
                  <a:cubicBezTo>
                    <a:pt x="56" y="185"/>
                    <a:pt x="53" y="162"/>
                    <a:pt x="49" y="139"/>
                  </a:cubicBezTo>
                  <a:cubicBezTo>
                    <a:pt x="45" y="116"/>
                    <a:pt x="38" y="94"/>
                    <a:pt x="31" y="72"/>
                  </a:cubicBezTo>
                  <a:cubicBezTo>
                    <a:pt x="25" y="54"/>
                    <a:pt x="23" y="29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1"/>
                    <a:pt x="5" y="6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5" y="13"/>
                    <a:pt x="9" y="25"/>
                    <a:pt x="10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2959100" y="-2670176"/>
              <a:ext cx="165100" cy="904875"/>
            </a:xfrm>
            <a:custGeom>
              <a:avLst/>
              <a:gdLst>
                <a:gd name="T0" fmla="*/ 22 w 44"/>
                <a:gd name="T1" fmla="*/ 115 h 241"/>
                <a:gd name="T2" fmla="*/ 42 w 44"/>
                <a:gd name="T3" fmla="*/ 239 h 241"/>
                <a:gd name="T4" fmla="*/ 44 w 44"/>
                <a:gd name="T5" fmla="*/ 239 h 241"/>
                <a:gd name="T6" fmla="*/ 42 w 44"/>
                <a:gd name="T7" fmla="*/ 213 h 241"/>
                <a:gd name="T8" fmla="*/ 38 w 44"/>
                <a:gd name="T9" fmla="*/ 182 h 241"/>
                <a:gd name="T10" fmla="*/ 27 w 44"/>
                <a:gd name="T11" fmla="*/ 121 h 241"/>
                <a:gd name="T12" fmla="*/ 16 w 44"/>
                <a:gd name="T13" fmla="*/ 63 h 241"/>
                <a:gd name="T14" fmla="*/ 2 w 44"/>
                <a:gd name="T15" fmla="*/ 1 h 241"/>
                <a:gd name="T16" fmla="*/ 0 w 44"/>
                <a:gd name="T17" fmla="*/ 1 h 241"/>
                <a:gd name="T18" fmla="*/ 11 w 44"/>
                <a:gd name="T19" fmla="*/ 55 h 241"/>
                <a:gd name="T20" fmla="*/ 22 w 44"/>
                <a:gd name="T21" fmla="*/ 1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1">
                  <a:moveTo>
                    <a:pt x="22" y="115"/>
                  </a:moveTo>
                  <a:cubicBezTo>
                    <a:pt x="31" y="155"/>
                    <a:pt x="38" y="197"/>
                    <a:pt x="42" y="239"/>
                  </a:cubicBezTo>
                  <a:cubicBezTo>
                    <a:pt x="42" y="240"/>
                    <a:pt x="44" y="241"/>
                    <a:pt x="44" y="239"/>
                  </a:cubicBezTo>
                  <a:cubicBezTo>
                    <a:pt x="44" y="230"/>
                    <a:pt x="43" y="222"/>
                    <a:pt x="42" y="213"/>
                  </a:cubicBezTo>
                  <a:cubicBezTo>
                    <a:pt x="40" y="203"/>
                    <a:pt x="40" y="192"/>
                    <a:pt x="38" y="182"/>
                  </a:cubicBezTo>
                  <a:cubicBezTo>
                    <a:pt x="35" y="162"/>
                    <a:pt x="31" y="141"/>
                    <a:pt x="27" y="121"/>
                  </a:cubicBezTo>
                  <a:cubicBezTo>
                    <a:pt x="23" y="102"/>
                    <a:pt x="19" y="83"/>
                    <a:pt x="16" y="63"/>
                  </a:cubicBezTo>
                  <a:cubicBezTo>
                    <a:pt x="12" y="42"/>
                    <a:pt x="4" y="22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9"/>
                    <a:pt x="8" y="37"/>
                    <a:pt x="11" y="55"/>
                  </a:cubicBezTo>
                  <a:cubicBezTo>
                    <a:pt x="15" y="75"/>
                    <a:pt x="18" y="95"/>
                    <a:pt x="2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986087" y="-2774951"/>
              <a:ext cx="187325" cy="974725"/>
            </a:xfrm>
            <a:custGeom>
              <a:avLst/>
              <a:gdLst>
                <a:gd name="T0" fmla="*/ 9 w 50"/>
                <a:gd name="T1" fmla="*/ 30 h 260"/>
                <a:gd name="T2" fmla="*/ 15 w 50"/>
                <a:gd name="T3" fmla="*/ 64 h 260"/>
                <a:gd name="T4" fmla="*/ 28 w 50"/>
                <a:gd name="T5" fmla="*/ 129 h 260"/>
                <a:gd name="T6" fmla="*/ 37 w 50"/>
                <a:gd name="T7" fmla="*/ 193 h 260"/>
                <a:gd name="T8" fmla="*/ 42 w 50"/>
                <a:gd name="T9" fmla="*/ 227 h 260"/>
                <a:gd name="T10" fmla="*/ 44 w 50"/>
                <a:gd name="T11" fmla="*/ 245 h 260"/>
                <a:gd name="T12" fmla="*/ 47 w 50"/>
                <a:gd name="T13" fmla="*/ 257 h 260"/>
                <a:gd name="T14" fmla="*/ 45 w 50"/>
                <a:gd name="T15" fmla="*/ 257 h 260"/>
                <a:gd name="T16" fmla="*/ 45 w 50"/>
                <a:gd name="T17" fmla="*/ 258 h 260"/>
                <a:gd name="T18" fmla="*/ 47 w 50"/>
                <a:gd name="T19" fmla="*/ 259 h 260"/>
                <a:gd name="T20" fmla="*/ 48 w 50"/>
                <a:gd name="T21" fmla="*/ 239 h 260"/>
                <a:gd name="T22" fmla="*/ 43 w 50"/>
                <a:gd name="T23" fmla="*/ 207 h 260"/>
                <a:gd name="T24" fmla="*/ 32 w 50"/>
                <a:gd name="T25" fmla="*/ 134 h 260"/>
                <a:gd name="T26" fmla="*/ 18 w 50"/>
                <a:gd name="T27" fmla="*/ 63 h 260"/>
                <a:gd name="T28" fmla="*/ 11 w 50"/>
                <a:gd name="T29" fmla="*/ 28 h 260"/>
                <a:gd name="T30" fmla="*/ 3 w 50"/>
                <a:gd name="T31" fmla="*/ 1 h 260"/>
                <a:gd name="T32" fmla="*/ 1 w 50"/>
                <a:gd name="T33" fmla="*/ 1 h 260"/>
                <a:gd name="T34" fmla="*/ 9 w 50"/>
                <a:gd name="T3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60">
                  <a:moveTo>
                    <a:pt x="9" y="30"/>
                  </a:moveTo>
                  <a:cubicBezTo>
                    <a:pt x="11" y="42"/>
                    <a:pt x="13" y="53"/>
                    <a:pt x="15" y="64"/>
                  </a:cubicBezTo>
                  <a:cubicBezTo>
                    <a:pt x="19" y="86"/>
                    <a:pt x="25" y="107"/>
                    <a:pt x="28" y="129"/>
                  </a:cubicBezTo>
                  <a:cubicBezTo>
                    <a:pt x="31" y="151"/>
                    <a:pt x="34" y="172"/>
                    <a:pt x="37" y="193"/>
                  </a:cubicBezTo>
                  <a:cubicBezTo>
                    <a:pt x="39" y="204"/>
                    <a:pt x="41" y="216"/>
                    <a:pt x="42" y="227"/>
                  </a:cubicBezTo>
                  <a:cubicBezTo>
                    <a:pt x="43" y="233"/>
                    <a:pt x="44" y="239"/>
                    <a:pt x="44" y="245"/>
                  </a:cubicBezTo>
                  <a:cubicBezTo>
                    <a:pt x="45" y="249"/>
                    <a:pt x="47" y="253"/>
                    <a:pt x="47" y="257"/>
                  </a:cubicBezTo>
                  <a:cubicBezTo>
                    <a:pt x="47" y="256"/>
                    <a:pt x="45" y="256"/>
                    <a:pt x="45" y="257"/>
                  </a:cubicBezTo>
                  <a:cubicBezTo>
                    <a:pt x="45" y="257"/>
                    <a:pt x="45" y="258"/>
                    <a:pt x="45" y="258"/>
                  </a:cubicBezTo>
                  <a:cubicBezTo>
                    <a:pt x="45" y="259"/>
                    <a:pt x="46" y="260"/>
                    <a:pt x="47" y="259"/>
                  </a:cubicBezTo>
                  <a:cubicBezTo>
                    <a:pt x="50" y="253"/>
                    <a:pt x="48" y="245"/>
                    <a:pt x="48" y="239"/>
                  </a:cubicBezTo>
                  <a:cubicBezTo>
                    <a:pt x="47" y="229"/>
                    <a:pt x="45" y="218"/>
                    <a:pt x="43" y="207"/>
                  </a:cubicBezTo>
                  <a:cubicBezTo>
                    <a:pt x="39" y="183"/>
                    <a:pt x="35" y="158"/>
                    <a:pt x="32" y="134"/>
                  </a:cubicBezTo>
                  <a:cubicBezTo>
                    <a:pt x="29" y="110"/>
                    <a:pt x="23" y="87"/>
                    <a:pt x="18" y="63"/>
                  </a:cubicBezTo>
                  <a:cubicBezTo>
                    <a:pt x="15" y="52"/>
                    <a:pt x="13" y="40"/>
                    <a:pt x="11" y="28"/>
                  </a:cubicBezTo>
                  <a:cubicBezTo>
                    <a:pt x="9" y="19"/>
                    <a:pt x="9" y="8"/>
                    <a:pt x="3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7" y="9"/>
                    <a:pt x="7" y="21"/>
                    <a:pt x="9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3200400" y="-2625726"/>
              <a:ext cx="146050" cy="687388"/>
            </a:xfrm>
            <a:custGeom>
              <a:avLst/>
              <a:gdLst>
                <a:gd name="T0" fmla="*/ 9 w 39"/>
                <a:gd name="T1" fmla="*/ 23 h 183"/>
                <a:gd name="T2" fmla="*/ 14 w 39"/>
                <a:gd name="T3" fmla="*/ 44 h 183"/>
                <a:gd name="T4" fmla="*/ 22 w 39"/>
                <a:gd name="T5" fmla="*/ 94 h 183"/>
                <a:gd name="T6" fmla="*/ 28 w 39"/>
                <a:gd name="T7" fmla="*/ 145 h 183"/>
                <a:gd name="T8" fmla="*/ 32 w 39"/>
                <a:gd name="T9" fmla="*/ 166 h 183"/>
                <a:gd name="T10" fmla="*/ 36 w 39"/>
                <a:gd name="T11" fmla="*/ 181 h 183"/>
                <a:gd name="T12" fmla="*/ 39 w 39"/>
                <a:gd name="T13" fmla="*/ 180 h 183"/>
                <a:gd name="T14" fmla="*/ 37 w 39"/>
                <a:gd name="T15" fmla="*/ 174 h 183"/>
                <a:gd name="T16" fmla="*/ 34 w 39"/>
                <a:gd name="T17" fmla="*/ 159 h 183"/>
                <a:gd name="T18" fmla="*/ 30 w 39"/>
                <a:gd name="T19" fmla="*/ 129 h 183"/>
                <a:gd name="T20" fmla="*/ 24 w 39"/>
                <a:gd name="T21" fmla="*/ 84 h 183"/>
                <a:gd name="T22" fmla="*/ 14 w 39"/>
                <a:gd name="T23" fmla="*/ 36 h 183"/>
                <a:gd name="T24" fmla="*/ 1 w 39"/>
                <a:gd name="T25" fmla="*/ 1 h 183"/>
                <a:gd name="T26" fmla="*/ 0 w 39"/>
                <a:gd name="T27" fmla="*/ 1 h 183"/>
                <a:gd name="T28" fmla="*/ 9 w 39"/>
                <a:gd name="T29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183">
                  <a:moveTo>
                    <a:pt x="9" y="23"/>
                  </a:moveTo>
                  <a:cubicBezTo>
                    <a:pt x="11" y="30"/>
                    <a:pt x="12" y="37"/>
                    <a:pt x="14" y="44"/>
                  </a:cubicBezTo>
                  <a:cubicBezTo>
                    <a:pt x="17" y="61"/>
                    <a:pt x="20" y="77"/>
                    <a:pt x="22" y="94"/>
                  </a:cubicBezTo>
                  <a:cubicBezTo>
                    <a:pt x="25" y="111"/>
                    <a:pt x="26" y="128"/>
                    <a:pt x="28" y="145"/>
                  </a:cubicBezTo>
                  <a:cubicBezTo>
                    <a:pt x="29" y="152"/>
                    <a:pt x="31" y="159"/>
                    <a:pt x="32" y="166"/>
                  </a:cubicBezTo>
                  <a:cubicBezTo>
                    <a:pt x="33" y="171"/>
                    <a:pt x="33" y="177"/>
                    <a:pt x="36" y="181"/>
                  </a:cubicBezTo>
                  <a:cubicBezTo>
                    <a:pt x="37" y="183"/>
                    <a:pt x="39" y="182"/>
                    <a:pt x="39" y="180"/>
                  </a:cubicBezTo>
                  <a:cubicBezTo>
                    <a:pt x="38" y="178"/>
                    <a:pt x="37" y="176"/>
                    <a:pt x="37" y="174"/>
                  </a:cubicBezTo>
                  <a:cubicBezTo>
                    <a:pt x="35" y="169"/>
                    <a:pt x="35" y="163"/>
                    <a:pt x="34" y="159"/>
                  </a:cubicBezTo>
                  <a:cubicBezTo>
                    <a:pt x="32" y="149"/>
                    <a:pt x="31" y="139"/>
                    <a:pt x="30" y="129"/>
                  </a:cubicBezTo>
                  <a:cubicBezTo>
                    <a:pt x="28" y="114"/>
                    <a:pt x="26" y="99"/>
                    <a:pt x="24" y="84"/>
                  </a:cubicBezTo>
                  <a:cubicBezTo>
                    <a:pt x="21" y="68"/>
                    <a:pt x="18" y="52"/>
                    <a:pt x="14" y="36"/>
                  </a:cubicBezTo>
                  <a:cubicBezTo>
                    <a:pt x="12" y="25"/>
                    <a:pt x="9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5" y="7"/>
                    <a:pt x="7" y="17"/>
                    <a:pt x="9" y="2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278187" y="-2689226"/>
              <a:ext cx="112713" cy="717550"/>
            </a:xfrm>
            <a:custGeom>
              <a:avLst/>
              <a:gdLst>
                <a:gd name="T0" fmla="*/ 17 w 30"/>
                <a:gd name="T1" fmla="*/ 98 h 191"/>
                <a:gd name="T2" fmla="*/ 21 w 30"/>
                <a:gd name="T3" fmla="*/ 148 h 191"/>
                <a:gd name="T4" fmla="*/ 24 w 30"/>
                <a:gd name="T5" fmla="*/ 168 h 191"/>
                <a:gd name="T6" fmla="*/ 24 w 30"/>
                <a:gd name="T7" fmla="*/ 187 h 191"/>
                <a:gd name="T8" fmla="*/ 24 w 30"/>
                <a:gd name="T9" fmla="*/ 188 h 191"/>
                <a:gd name="T10" fmla="*/ 27 w 30"/>
                <a:gd name="T11" fmla="*/ 191 h 191"/>
                <a:gd name="T12" fmla="*/ 29 w 30"/>
                <a:gd name="T13" fmla="*/ 190 h 191"/>
                <a:gd name="T14" fmla="*/ 28 w 30"/>
                <a:gd name="T15" fmla="*/ 173 h 191"/>
                <a:gd name="T16" fmla="*/ 25 w 30"/>
                <a:gd name="T17" fmla="*/ 144 h 191"/>
                <a:gd name="T18" fmla="*/ 19 w 30"/>
                <a:gd name="T19" fmla="*/ 94 h 191"/>
                <a:gd name="T20" fmla="*/ 3 w 30"/>
                <a:gd name="T21" fmla="*/ 2 h 191"/>
                <a:gd name="T22" fmla="*/ 1 w 30"/>
                <a:gd name="T23" fmla="*/ 2 h 191"/>
                <a:gd name="T24" fmla="*/ 17 w 30"/>
                <a:gd name="T25" fmla="*/ 9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1">
                  <a:moveTo>
                    <a:pt x="17" y="98"/>
                  </a:moveTo>
                  <a:cubicBezTo>
                    <a:pt x="18" y="115"/>
                    <a:pt x="20" y="131"/>
                    <a:pt x="21" y="148"/>
                  </a:cubicBezTo>
                  <a:cubicBezTo>
                    <a:pt x="22" y="155"/>
                    <a:pt x="23" y="162"/>
                    <a:pt x="24" y="168"/>
                  </a:cubicBezTo>
                  <a:cubicBezTo>
                    <a:pt x="24" y="172"/>
                    <a:pt x="30" y="189"/>
                    <a:pt x="24" y="187"/>
                  </a:cubicBezTo>
                  <a:cubicBezTo>
                    <a:pt x="24" y="187"/>
                    <a:pt x="23" y="188"/>
                    <a:pt x="24" y="188"/>
                  </a:cubicBezTo>
                  <a:cubicBezTo>
                    <a:pt x="25" y="189"/>
                    <a:pt x="26" y="190"/>
                    <a:pt x="27" y="191"/>
                  </a:cubicBezTo>
                  <a:cubicBezTo>
                    <a:pt x="28" y="191"/>
                    <a:pt x="28" y="191"/>
                    <a:pt x="29" y="190"/>
                  </a:cubicBezTo>
                  <a:cubicBezTo>
                    <a:pt x="30" y="184"/>
                    <a:pt x="30" y="179"/>
                    <a:pt x="28" y="173"/>
                  </a:cubicBezTo>
                  <a:cubicBezTo>
                    <a:pt x="27" y="164"/>
                    <a:pt x="26" y="154"/>
                    <a:pt x="25" y="144"/>
                  </a:cubicBezTo>
                  <a:cubicBezTo>
                    <a:pt x="23" y="127"/>
                    <a:pt x="21" y="111"/>
                    <a:pt x="19" y="94"/>
                  </a:cubicBezTo>
                  <a:cubicBezTo>
                    <a:pt x="16" y="63"/>
                    <a:pt x="14" y="31"/>
                    <a:pt x="3" y="2"/>
                  </a:cubicBezTo>
                  <a:cubicBezTo>
                    <a:pt x="3" y="0"/>
                    <a:pt x="0" y="1"/>
                    <a:pt x="1" y="2"/>
                  </a:cubicBezTo>
                  <a:cubicBezTo>
                    <a:pt x="12" y="33"/>
                    <a:pt x="13" y="66"/>
                    <a:pt x="17" y="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313112" y="-2782888"/>
              <a:ext cx="100013" cy="769938"/>
            </a:xfrm>
            <a:custGeom>
              <a:avLst/>
              <a:gdLst>
                <a:gd name="T0" fmla="*/ 9 w 27"/>
                <a:gd name="T1" fmla="*/ 53 h 205"/>
                <a:gd name="T2" fmla="*/ 15 w 27"/>
                <a:gd name="T3" fmla="*/ 106 h 205"/>
                <a:gd name="T4" fmla="*/ 20 w 27"/>
                <a:gd name="T5" fmla="*/ 156 h 205"/>
                <a:gd name="T6" fmla="*/ 21 w 27"/>
                <a:gd name="T7" fmla="*/ 177 h 205"/>
                <a:gd name="T8" fmla="*/ 20 w 27"/>
                <a:gd name="T9" fmla="*/ 177 h 205"/>
                <a:gd name="T10" fmla="*/ 22 w 27"/>
                <a:gd name="T11" fmla="*/ 187 h 205"/>
                <a:gd name="T12" fmla="*/ 23 w 27"/>
                <a:gd name="T13" fmla="*/ 202 h 205"/>
                <a:gd name="T14" fmla="*/ 27 w 27"/>
                <a:gd name="T15" fmla="*/ 202 h 205"/>
                <a:gd name="T16" fmla="*/ 25 w 27"/>
                <a:gd name="T17" fmla="*/ 181 h 205"/>
                <a:gd name="T18" fmla="*/ 23 w 27"/>
                <a:gd name="T19" fmla="*/ 154 h 205"/>
                <a:gd name="T20" fmla="*/ 17 w 27"/>
                <a:gd name="T21" fmla="*/ 102 h 205"/>
                <a:gd name="T22" fmla="*/ 11 w 27"/>
                <a:gd name="T23" fmla="*/ 49 h 205"/>
                <a:gd name="T24" fmla="*/ 8 w 27"/>
                <a:gd name="T25" fmla="*/ 26 h 205"/>
                <a:gd name="T26" fmla="*/ 2 w 27"/>
                <a:gd name="T27" fmla="*/ 1 h 205"/>
                <a:gd name="T28" fmla="*/ 0 w 27"/>
                <a:gd name="T29" fmla="*/ 1 h 205"/>
                <a:gd name="T30" fmla="*/ 6 w 27"/>
                <a:gd name="T31" fmla="*/ 30 h 205"/>
                <a:gd name="T32" fmla="*/ 9 w 27"/>
                <a:gd name="T33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05">
                  <a:moveTo>
                    <a:pt x="9" y="53"/>
                  </a:moveTo>
                  <a:cubicBezTo>
                    <a:pt x="11" y="71"/>
                    <a:pt x="13" y="88"/>
                    <a:pt x="15" y="106"/>
                  </a:cubicBezTo>
                  <a:cubicBezTo>
                    <a:pt x="17" y="123"/>
                    <a:pt x="18" y="140"/>
                    <a:pt x="20" y="156"/>
                  </a:cubicBezTo>
                  <a:cubicBezTo>
                    <a:pt x="20" y="163"/>
                    <a:pt x="21" y="170"/>
                    <a:pt x="21" y="177"/>
                  </a:cubicBezTo>
                  <a:cubicBezTo>
                    <a:pt x="21" y="177"/>
                    <a:pt x="21" y="177"/>
                    <a:pt x="20" y="177"/>
                  </a:cubicBezTo>
                  <a:cubicBezTo>
                    <a:pt x="20" y="180"/>
                    <a:pt x="21" y="184"/>
                    <a:pt x="22" y="187"/>
                  </a:cubicBezTo>
                  <a:cubicBezTo>
                    <a:pt x="22" y="192"/>
                    <a:pt x="23" y="197"/>
                    <a:pt x="23" y="202"/>
                  </a:cubicBezTo>
                  <a:cubicBezTo>
                    <a:pt x="23" y="205"/>
                    <a:pt x="27" y="205"/>
                    <a:pt x="27" y="202"/>
                  </a:cubicBezTo>
                  <a:cubicBezTo>
                    <a:pt x="27" y="195"/>
                    <a:pt x="25" y="188"/>
                    <a:pt x="25" y="181"/>
                  </a:cubicBezTo>
                  <a:cubicBezTo>
                    <a:pt x="25" y="172"/>
                    <a:pt x="24" y="163"/>
                    <a:pt x="23" y="154"/>
                  </a:cubicBezTo>
                  <a:cubicBezTo>
                    <a:pt x="21" y="137"/>
                    <a:pt x="20" y="119"/>
                    <a:pt x="17" y="102"/>
                  </a:cubicBezTo>
                  <a:cubicBezTo>
                    <a:pt x="15" y="84"/>
                    <a:pt x="13" y="67"/>
                    <a:pt x="11" y="49"/>
                  </a:cubicBezTo>
                  <a:cubicBezTo>
                    <a:pt x="10" y="41"/>
                    <a:pt x="9" y="34"/>
                    <a:pt x="8" y="26"/>
                  </a:cubicBezTo>
                  <a:cubicBezTo>
                    <a:pt x="7" y="17"/>
                    <a:pt x="3" y="9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1"/>
                    <a:pt x="5" y="20"/>
                    <a:pt x="6" y="30"/>
                  </a:cubicBezTo>
                  <a:cubicBezTo>
                    <a:pt x="7" y="38"/>
                    <a:pt x="8" y="45"/>
                    <a:pt x="9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4570412" y="-2832101"/>
              <a:ext cx="36513" cy="519113"/>
            </a:xfrm>
            <a:custGeom>
              <a:avLst/>
              <a:gdLst>
                <a:gd name="T0" fmla="*/ 6 w 10"/>
                <a:gd name="T1" fmla="*/ 66 h 138"/>
                <a:gd name="T2" fmla="*/ 4 w 10"/>
                <a:gd name="T3" fmla="*/ 135 h 138"/>
                <a:gd name="T4" fmla="*/ 4 w 10"/>
                <a:gd name="T5" fmla="*/ 135 h 138"/>
                <a:gd name="T6" fmla="*/ 8 w 10"/>
                <a:gd name="T7" fmla="*/ 135 h 138"/>
                <a:gd name="T8" fmla="*/ 10 w 10"/>
                <a:gd name="T9" fmla="*/ 66 h 138"/>
                <a:gd name="T10" fmla="*/ 8 w 10"/>
                <a:gd name="T11" fmla="*/ 34 h 138"/>
                <a:gd name="T12" fmla="*/ 7 w 10"/>
                <a:gd name="T13" fmla="*/ 21 h 138"/>
                <a:gd name="T14" fmla="*/ 3 w 10"/>
                <a:gd name="T15" fmla="*/ 2 h 138"/>
                <a:gd name="T16" fmla="*/ 1 w 10"/>
                <a:gd name="T17" fmla="*/ 2 h 138"/>
                <a:gd name="T18" fmla="*/ 5 w 10"/>
                <a:gd name="T19" fmla="*/ 32 h 138"/>
                <a:gd name="T20" fmla="*/ 6 w 10"/>
                <a:gd name="T21" fmla="*/ 6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38">
                  <a:moveTo>
                    <a:pt x="6" y="66"/>
                  </a:moveTo>
                  <a:cubicBezTo>
                    <a:pt x="6" y="89"/>
                    <a:pt x="4" y="112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8" y="138"/>
                    <a:pt x="8" y="135"/>
                  </a:cubicBezTo>
                  <a:cubicBezTo>
                    <a:pt x="8" y="112"/>
                    <a:pt x="10" y="89"/>
                    <a:pt x="10" y="66"/>
                  </a:cubicBezTo>
                  <a:cubicBezTo>
                    <a:pt x="10" y="55"/>
                    <a:pt x="9" y="45"/>
                    <a:pt x="8" y="34"/>
                  </a:cubicBezTo>
                  <a:cubicBezTo>
                    <a:pt x="8" y="30"/>
                    <a:pt x="8" y="25"/>
                    <a:pt x="7" y="21"/>
                  </a:cubicBezTo>
                  <a:cubicBezTo>
                    <a:pt x="6" y="15"/>
                    <a:pt x="3" y="9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12"/>
                    <a:pt x="4" y="22"/>
                    <a:pt x="5" y="32"/>
                  </a:cubicBezTo>
                  <a:cubicBezTo>
                    <a:pt x="6" y="43"/>
                    <a:pt x="6" y="54"/>
                    <a:pt x="6" y="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717925" y="-2028826"/>
              <a:ext cx="93663" cy="312738"/>
            </a:xfrm>
            <a:custGeom>
              <a:avLst/>
              <a:gdLst>
                <a:gd name="T0" fmla="*/ 1 w 25"/>
                <a:gd name="T1" fmla="*/ 83 h 83"/>
                <a:gd name="T2" fmla="*/ 16 w 25"/>
                <a:gd name="T3" fmla="*/ 56 h 83"/>
                <a:gd name="T4" fmla="*/ 20 w 25"/>
                <a:gd name="T5" fmla="*/ 32 h 83"/>
                <a:gd name="T6" fmla="*/ 24 w 25"/>
                <a:gd name="T7" fmla="*/ 2 h 83"/>
                <a:gd name="T8" fmla="*/ 22 w 25"/>
                <a:gd name="T9" fmla="*/ 2 h 83"/>
                <a:gd name="T10" fmla="*/ 18 w 25"/>
                <a:gd name="T11" fmla="*/ 26 h 83"/>
                <a:gd name="T12" fmla="*/ 16 w 25"/>
                <a:gd name="T13" fmla="*/ 43 h 83"/>
                <a:gd name="T14" fmla="*/ 10 w 25"/>
                <a:gd name="T15" fmla="*/ 63 h 83"/>
                <a:gd name="T16" fmla="*/ 1 w 25"/>
                <a:gd name="T17" fmla="*/ 81 h 83"/>
                <a:gd name="T18" fmla="*/ 1 w 25"/>
                <a:gd name="T1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3">
                  <a:moveTo>
                    <a:pt x="1" y="83"/>
                  </a:moveTo>
                  <a:cubicBezTo>
                    <a:pt x="10" y="82"/>
                    <a:pt x="14" y="62"/>
                    <a:pt x="16" y="56"/>
                  </a:cubicBezTo>
                  <a:cubicBezTo>
                    <a:pt x="18" y="48"/>
                    <a:pt x="19" y="40"/>
                    <a:pt x="20" y="32"/>
                  </a:cubicBezTo>
                  <a:cubicBezTo>
                    <a:pt x="21" y="22"/>
                    <a:pt x="25" y="12"/>
                    <a:pt x="24" y="2"/>
                  </a:cubicBezTo>
                  <a:cubicBezTo>
                    <a:pt x="24" y="0"/>
                    <a:pt x="22" y="0"/>
                    <a:pt x="22" y="2"/>
                  </a:cubicBezTo>
                  <a:cubicBezTo>
                    <a:pt x="22" y="10"/>
                    <a:pt x="19" y="18"/>
                    <a:pt x="18" y="26"/>
                  </a:cubicBezTo>
                  <a:cubicBezTo>
                    <a:pt x="17" y="32"/>
                    <a:pt x="17" y="38"/>
                    <a:pt x="16" y="43"/>
                  </a:cubicBezTo>
                  <a:cubicBezTo>
                    <a:pt x="15" y="50"/>
                    <a:pt x="13" y="57"/>
                    <a:pt x="10" y="63"/>
                  </a:cubicBezTo>
                  <a:cubicBezTo>
                    <a:pt x="9" y="67"/>
                    <a:pt x="6" y="80"/>
                    <a:pt x="1" y="81"/>
                  </a:cubicBezTo>
                  <a:cubicBezTo>
                    <a:pt x="0" y="82"/>
                    <a:pt x="0" y="83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3890962" y="-2147888"/>
              <a:ext cx="115888" cy="401638"/>
            </a:xfrm>
            <a:custGeom>
              <a:avLst/>
              <a:gdLst>
                <a:gd name="T0" fmla="*/ 3 w 31"/>
                <a:gd name="T1" fmla="*/ 92 h 107"/>
                <a:gd name="T2" fmla="*/ 0 w 31"/>
                <a:gd name="T3" fmla="*/ 106 h 107"/>
                <a:gd name="T4" fmla="*/ 2 w 31"/>
                <a:gd name="T5" fmla="*/ 106 h 107"/>
                <a:gd name="T6" fmla="*/ 5 w 31"/>
                <a:gd name="T7" fmla="*/ 97 h 107"/>
                <a:gd name="T8" fmla="*/ 10 w 31"/>
                <a:gd name="T9" fmla="*/ 81 h 107"/>
                <a:gd name="T10" fmla="*/ 22 w 31"/>
                <a:gd name="T11" fmla="*/ 46 h 107"/>
                <a:gd name="T12" fmla="*/ 28 w 31"/>
                <a:gd name="T13" fmla="*/ 21 h 107"/>
                <a:gd name="T14" fmla="*/ 28 w 31"/>
                <a:gd name="T15" fmla="*/ 1 h 107"/>
                <a:gd name="T16" fmla="*/ 26 w 31"/>
                <a:gd name="T17" fmla="*/ 3 h 107"/>
                <a:gd name="T18" fmla="*/ 23 w 31"/>
                <a:gd name="T19" fmla="*/ 28 h 107"/>
                <a:gd name="T20" fmla="*/ 17 w 31"/>
                <a:gd name="T21" fmla="*/ 52 h 107"/>
                <a:gd name="T22" fmla="*/ 8 w 31"/>
                <a:gd name="T23" fmla="*/ 78 h 107"/>
                <a:gd name="T24" fmla="*/ 3 w 31"/>
                <a:gd name="T2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07">
                  <a:moveTo>
                    <a:pt x="3" y="92"/>
                  </a:moveTo>
                  <a:cubicBezTo>
                    <a:pt x="2" y="96"/>
                    <a:pt x="2" y="102"/>
                    <a:pt x="0" y="106"/>
                  </a:cubicBezTo>
                  <a:cubicBezTo>
                    <a:pt x="0" y="106"/>
                    <a:pt x="1" y="107"/>
                    <a:pt x="2" y="106"/>
                  </a:cubicBezTo>
                  <a:cubicBezTo>
                    <a:pt x="4" y="103"/>
                    <a:pt x="4" y="101"/>
                    <a:pt x="5" y="97"/>
                  </a:cubicBezTo>
                  <a:cubicBezTo>
                    <a:pt x="6" y="91"/>
                    <a:pt x="9" y="86"/>
                    <a:pt x="10" y="81"/>
                  </a:cubicBezTo>
                  <a:cubicBezTo>
                    <a:pt x="14" y="69"/>
                    <a:pt x="19" y="58"/>
                    <a:pt x="22" y="46"/>
                  </a:cubicBezTo>
                  <a:cubicBezTo>
                    <a:pt x="25" y="38"/>
                    <a:pt x="25" y="29"/>
                    <a:pt x="28" y="21"/>
                  </a:cubicBezTo>
                  <a:cubicBezTo>
                    <a:pt x="30" y="14"/>
                    <a:pt x="31" y="7"/>
                    <a:pt x="28" y="1"/>
                  </a:cubicBezTo>
                  <a:cubicBezTo>
                    <a:pt x="27" y="0"/>
                    <a:pt x="25" y="1"/>
                    <a:pt x="26" y="3"/>
                  </a:cubicBezTo>
                  <a:cubicBezTo>
                    <a:pt x="30" y="11"/>
                    <a:pt x="25" y="20"/>
                    <a:pt x="23" y="28"/>
                  </a:cubicBezTo>
                  <a:cubicBezTo>
                    <a:pt x="21" y="36"/>
                    <a:pt x="20" y="44"/>
                    <a:pt x="17" y="52"/>
                  </a:cubicBezTo>
                  <a:cubicBezTo>
                    <a:pt x="14" y="61"/>
                    <a:pt x="11" y="69"/>
                    <a:pt x="8" y="78"/>
                  </a:cubicBezTo>
                  <a:cubicBezTo>
                    <a:pt x="7" y="83"/>
                    <a:pt x="5" y="88"/>
                    <a:pt x="3" y="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081212" y="-2560638"/>
              <a:ext cx="101600" cy="228600"/>
            </a:xfrm>
            <a:custGeom>
              <a:avLst/>
              <a:gdLst>
                <a:gd name="T0" fmla="*/ 2 w 27"/>
                <a:gd name="T1" fmla="*/ 60 h 61"/>
                <a:gd name="T2" fmla="*/ 15 w 27"/>
                <a:gd name="T3" fmla="*/ 34 h 61"/>
                <a:gd name="T4" fmla="*/ 26 w 27"/>
                <a:gd name="T5" fmla="*/ 2 h 61"/>
                <a:gd name="T6" fmla="*/ 24 w 27"/>
                <a:gd name="T7" fmla="*/ 2 h 61"/>
                <a:gd name="T8" fmla="*/ 13 w 27"/>
                <a:gd name="T9" fmla="*/ 31 h 61"/>
                <a:gd name="T10" fmla="*/ 0 w 27"/>
                <a:gd name="T11" fmla="*/ 60 h 61"/>
                <a:gd name="T12" fmla="*/ 2 w 2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1">
                  <a:moveTo>
                    <a:pt x="2" y="60"/>
                  </a:moveTo>
                  <a:cubicBezTo>
                    <a:pt x="6" y="52"/>
                    <a:pt x="12" y="43"/>
                    <a:pt x="15" y="34"/>
                  </a:cubicBezTo>
                  <a:cubicBezTo>
                    <a:pt x="19" y="24"/>
                    <a:pt x="25" y="13"/>
                    <a:pt x="26" y="2"/>
                  </a:cubicBezTo>
                  <a:cubicBezTo>
                    <a:pt x="27" y="1"/>
                    <a:pt x="24" y="0"/>
                    <a:pt x="24" y="2"/>
                  </a:cubicBezTo>
                  <a:cubicBezTo>
                    <a:pt x="22" y="12"/>
                    <a:pt x="17" y="22"/>
                    <a:pt x="13" y="31"/>
                  </a:cubicBezTo>
                  <a:cubicBezTo>
                    <a:pt x="10" y="41"/>
                    <a:pt x="3" y="50"/>
                    <a:pt x="0" y="60"/>
                  </a:cubicBezTo>
                  <a:cubicBezTo>
                    <a:pt x="0" y="61"/>
                    <a:pt x="1" y="61"/>
                    <a:pt x="2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-84138" y="-2471738"/>
              <a:ext cx="1719263" cy="4076700"/>
            </a:xfrm>
            <a:custGeom>
              <a:avLst/>
              <a:gdLst>
                <a:gd name="T0" fmla="*/ 66 w 458"/>
                <a:gd name="T1" fmla="*/ 959 h 1086"/>
                <a:gd name="T2" fmla="*/ 60 w 458"/>
                <a:gd name="T3" fmla="*/ 1016 h 1086"/>
                <a:gd name="T4" fmla="*/ 38 w 458"/>
                <a:gd name="T5" fmla="*/ 1086 h 1086"/>
                <a:gd name="T6" fmla="*/ 436 w 458"/>
                <a:gd name="T7" fmla="*/ 877 h 1086"/>
                <a:gd name="T8" fmla="*/ 248 w 458"/>
                <a:gd name="T9" fmla="*/ 483 h 1086"/>
                <a:gd name="T10" fmla="*/ 239 w 458"/>
                <a:gd name="T11" fmla="*/ 507 h 1086"/>
                <a:gd name="T12" fmla="*/ 212 w 458"/>
                <a:gd name="T13" fmla="*/ 710 h 1086"/>
                <a:gd name="T14" fmla="*/ 133 w 458"/>
                <a:gd name="T15" fmla="*/ 669 h 1086"/>
                <a:gd name="T16" fmla="*/ 145 w 458"/>
                <a:gd name="T17" fmla="*/ 786 h 1086"/>
                <a:gd name="T18" fmla="*/ 122 w 458"/>
                <a:gd name="T19" fmla="*/ 806 h 1086"/>
                <a:gd name="T20" fmla="*/ 131 w 458"/>
                <a:gd name="T21" fmla="*/ 649 h 1086"/>
                <a:gd name="T22" fmla="*/ 134 w 458"/>
                <a:gd name="T23" fmla="*/ 600 h 1086"/>
                <a:gd name="T24" fmla="*/ 118 w 458"/>
                <a:gd name="T25" fmla="*/ 564 h 1086"/>
                <a:gd name="T26" fmla="*/ 123 w 458"/>
                <a:gd name="T27" fmla="*/ 642 h 1086"/>
                <a:gd name="T28" fmla="*/ 16 w 458"/>
                <a:gd name="T29" fmla="*/ 699 h 1086"/>
                <a:gd name="T30" fmla="*/ 69 w 458"/>
                <a:gd name="T31" fmla="*/ 868 h 1086"/>
                <a:gd name="T32" fmla="*/ 99 w 458"/>
                <a:gd name="T33" fmla="*/ 870 h 1086"/>
                <a:gd name="T34" fmla="*/ 99 w 458"/>
                <a:gd name="T35" fmla="*/ 880 h 1086"/>
                <a:gd name="T36" fmla="*/ 143 w 458"/>
                <a:gd name="T37" fmla="*/ 836 h 1086"/>
                <a:gd name="T38" fmla="*/ 346 w 458"/>
                <a:gd name="T39" fmla="*/ 874 h 1086"/>
                <a:gd name="T40" fmla="*/ 397 w 458"/>
                <a:gd name="T41" fmla="*/ 866 h 1086"/>
                <a:gd name="T42" fmla="*/ 323 w 458"/>
                <a:gd name="T43" fmla="*/ 944 h 1086"/>
                <a:gd name="T44" fmla="*/ 303 w 458"/>
                <a:gd name="T45" fmla="*/ 944 h 1086"/>
                <a:gd name="T46" fmla="*/ 361 w 458"/>
                <a:gd name="T47" fmla="*/ 903 h 1086"/>
                <a:gd name="T48" fmla="*/ 314 w 458"/>
                <a:gd name="T49" fmla="*/ 906 h 1086"/>
                <a:gd name="T50" fmla="*/ 216 w 458"/>
                <a:gd name="T51" fmla="*/ 1000 h 1086"/>
                <a:gd name="T52" fmla="*/ 147 w 458"/>
                <a:gd name="T53" fmla="*/ 1010 h 1086"/>
                <a:gd name="T54" fmla="*/ 95 w 458"/>
                <a:gd name="T55" fmla="*/ 952 h 1086"/>
                <a:gd name="T56" fmla="*/ 95 w 458"/>
                <a:gd name="T57" fmla="*/ 943 h 1086"/>
                <a:gd name="T58" fmla="*/ 113 w 458"/>
                <a:gd name="T59" fmla="*/ 1006 h 1086"/>
                <a:gd name="T60" fmla="*/ 138 w 458"/>
                <a:gd name="T61" fmla="*/ 974 h 1086"/>
                <a:gd name="T62" fmla="*/ 119 w 458"/>
                <a:gd name="T63" fmla="*/ 952 h 1086"/>
                <a:gd name="T64" fmla="*/ 92 w 458"/>
                <a:gd name="T65" fmla="*/ 976 h 1086"/>
                <a:gd name="T66" fmla="*/ 153 w 458"/>
                <a:gd name="T67" fmla="*/ 976 h 1086"/>
                <a:gd name="T68" fmla="*/ 200 w 458"/>
                <a:gd name="T69" fmla="*/ 967 h 1086"/>
                <a:gd name="T70" fmla="*/ 287 w 458"/>
                <a:gd name="T71" fmla="*/ 908 h 1086"/>
                <a:gd name="T72" fmla="*/ 294 w 458"/>
                <a:gd name="T73" fmla="*/ 857 h 1086"/>
                <a:gd name="T74" fmla="*/ 236 w 458"/>
                <a:gd name="T75" fmla="*/ 906 h 1086"/>
                <a:gd name="T76" fmla="*/ 138 w 458"/>
                <a:gd name="T77" fmla="*/ 920 h 1086"/>
                <a:gd name="T78" fmla="*/ 94 w 458"/>
                <a:gd name="T79" fmla="*/ 915 h 1086"/>
                <a:gd name="T80" fmla="*/ 89 w 458"/>
                <a:gd name="T81" fmla="*/ 978 h 1086"/>
                <a:gd name="T82" fmla="*/ 73 w 458"/>
                <a:gd name="T83" fmla="*/ 1061 h 1086"/>
                <a:gd name="T84" fmla="*/ 101 w 458"/>
                <a:gd name="T85" fmla="*/ 1034 h 1086"/>
                <a:gd name="T86" fmla="*/ 191 w 458"/>
                <a:gd name="T87" fmla="*/ 1005 h 1086"/>
                <a:gd name="T88" fmla="*/ 237 w 458"/>
                <a:gd name="T89" fmla="*/ 993 h 1086"/>
                <a:gd name="T90" fmla="*/ 333 w 458"/>
                <a:gd name="T91" fmla="*/ 948 h 1086"/>
                <a:gd name="T92" fmla="*/ 406 w 458"/>
                <a:gd name="T93" fmla="*/ 912 h 1086"/>
                <a:gd name="T94" fmla="*/ 400 w 458"/>
                <a:gd name="T95" fmla="*/ 849 h 1086"/>
                <a:gd name="T96" fmla="*/ 302 w 458"/>
                <a:gd name="T97" fmla="*/ 534 h 1086"/>
                <a:gd name="T98" fmla="*/ 306 w 458"/>
                <a:gd name="T99" fmla="*/ 594 h 1086"/>
                <a:gd name="T100" fmla="*/ 368 w 458"/>
                <a:gd name="T101" fmla="*/ 840 h 1086"/>
                <a:gd name="T102" fmla="*/ 325 w 458"/>
                <a:gd name="T103" fmla="*/ 814 h 1086"/>
                <a:gd name="T104" fmla="*/ 249 w 458"/>
                <a:gd name="T105" fmla="*/ 802 h 1086"/>
                <a:gd name="T106" fmla="*/ 235 w 458"/>
                <a:gd name="T107" fmla="*/ 810 h 1086"/>
                <a:gd name="T108" fmla="*/ 231 w 458"/>
                <a:gd name="T109" fmla="*/ 760 h 1086"/>
                <a:gd name="T110" fmla="*/ 194 w 458"/>
                <a:gd name="T111" fmla="*/ 804 h 1086"/>
                <a:gd name="T112" fmla="*/ 173 w 458"/>
                <a:gd name="T113" fmla="*/ 773 h 1086"/>
                <a:gd name="T114" fmla="*/ 141 w 458"/>
                <a:gd name="T115" fmla="*/ 784 h 1086"/>
                <a:gd name="T116" fmla="*/ 121 w 458"/>
                <a:gd name="T117" fmla="*/ 817 h 1086"/>
                <a:gd name="T118" fmla="*/ 96 w 458"/>
                <a:gd name="T119" fmla="*/ 836 h 1086"/>
                <a:gd name="T120" fmla="*/ 61 w 458"/>
                <a:gd name="T121" fmla="*/ 842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1086">
                  <a:moveTo>
                    <a:pt x="27" y="782"/>
                  </a:moveTo>
                  <a:cubicBezTo>
                    <a:pt x="36" y="797"/>
                    <a:pt x="43" y="813"/>
                    <a:pt x="50" y="829"/>
                  </a:cubicBezTo>
                  <a:cubicBezTo>
                    <a:pt x="50" y="830"/>
                    <a:pt x="49" y="831"/>
                    <a:pt x="48" y="832"/>
                  </a:cubicBezTo>
                  <a:cubicBezTo>
                    <a:pt x="45" y="836"/>
                    <a:pt x="42" y="839"/>
                    <a:pt x="38" y="842"/>
                  </a:cubicBezTo>
                  <a:cubicBezTo>
                    <a:pt x="38" y="852"/>
                    <a:pt x="38" y="852"/>
                    <a:pt x="38" y="852"/>
                  </a:cubicBezTo>
                  <a:cubicBezTo>
                    <a:pt x="46" y="852"/>
                    <a:pt x="50" y="847"/>
                    <a:pt x="55" y="842"/>
                  </a:cubicBezTo>
                  <a:cubicBezTo>
                    <a:pt x="55" y="841"/>
                    <a:pt x="56" y="840"/>
                    <a:pt x="56" y="840"/>
                  </a:cubicBezTo>
                  <a:cubicBezTo>
                    <a:pt x="57" y="841"/>
                    <a:pt x="57" y="842"/>
                    <a:pt x="58" y="843"/>
                  </a:cubicBezTo>
                  <a:cubicBezTo>
                    <a:pt x="61" y="849"/>
                    <a:pt x="63" y="854"/>
                    <a:pt x="66" y="860"/>
                  </a:cubicBezTo>
                  <a:cubicBezTo>
                    <a:pt x="66" y="866"/>
                    <a:pt x="67" y="873"/>
                    <a:pt x="67" y="880"/>
                  </a:cubicBezTo>
                  <a:cubicBezTo>
                    <a:pt x="62" y="882"/>
                    <a:pt x="57" y="885"/>
                    <a:pt x="51" y="888"/>
                  </a:cubicBezTo>
                  <a:cubicBezTo>
                    <a:pt x="57" y="887"/>
                    <a:pt x="62" y="886"/>
                    <a:pt x="68" y="886"/>
                  </a:cubicBezTo>
                  <a:cubicBezTo>
                    <a:pt x="68" y="893"/>
                    <a:pt x="69" y="900"/>
                    <a:pt x="68" y="907"/>
                  </a:cubicBezTo>
                  <a:cubicBezTo>
                    <a:pt x="68" y="924"/>
                    <a:pt x="67" y="942"/>
                    <a:pt x="66" y="959"/>
                  </a:cubicBezTo>
                  <a:cubicBezTo>
                    <a:pt x="63" y="960"/>
                    <a:pt x="61" y="962"/>
                    <a:pt x="58" y="963"/>
                  </a:cubicBezTo>
                  <a:cubicBezTo>
                    <a:pt x="51" y="966"/>
                    <a:pt x="46" y="969"/>
                    <a:pt x="38" y="972"/>
                  </a:cubicBezTo>
                  <a:cubicBezTo>
                    <a:pt x="38" y="979"/>
                    <a:pt x="38" y="979"/>
                    <a:pt x="38" y="979"/>
                  </a:cubicBezTo>
                  <a:cubicBezTo>
                    <a:pt x="42" y="978"/>
                    <a:pt x="47" y="977"/>
                    <a:pt x="51" y="975"/>
                  </a:cubicBezTo>
                  <a:cubicBezTo>
                    <a:pt x="56" y="973"/>
                    <a:pt x="60" y="970"/>
                    <a:pt x="65" y="968"/>
                  </a:cubicBezTo>
                  <a:cubicBezTo>
                    <a:pt x="65" y="969"/>
                    <a:pt x="65" y="970"/>
                    <a:pt x="65" y="971"/>
                  </a:cubicBezTo>
                  <a:cubicBezTo>
                    <a:pt x="65" y="975"/>
                    <a:pt x="65" y="978"/>
                    <a:pt x="64" y="982"/>
                  </a:cubicBezTo>
                  <a:cubicBezTo>
                    <a:pt x="56" y="987"/>
                    <a:pt x="46" y="992"/>
                    <a:pt x="38" y="992"/>
                  </a:cubicBezTo>
                  <a:cubicBezTo>
                    <a:pt x="38" y="1003"/>
                    <a:pt x="38" y="1003"/>
                    <a:pt x="38" y="1003"/>
                  </a:cubicBezTo>
                  <a:cubicBezTo>
                    <a:pt x="46" y="999"/>
                    <a:pt x="55" y="996"/>
                    <a:pt x="63" y="992"/>
                  </a:cubicBezTo>
                  <a:cubicBezTo>
                    <a:pt x="63" y="997"/>
                    <a:pt x="62" y="1002"/>
                    <a:pt x="62" y="1008"/>
                  </a:cubicBezTo>
                  <a:cubicBezTo>
                    <a:pt x="54" y="1011"/>
                    <a:pt x="46" y="1015"/>
                    <a:pt x="38" y="1018"/>
                  </a:cubicBezTo>
                  <a:cubicBezTo>
                    <a:pt x="38" y="1026"/>
                    <a:pt x="38" y="1026"/>
                    <a:pt x="38" y="1026"/>
                  </a:cubicBezTo>
                  <a:cubicBezTo>
                    <a:pt x="46" y="1023"/>
                    <a:pt x="53" y="1020"/>
                    <a:pt x="60" y="1016"/>
                  </a:cubicBezTo>
                  <a:cubicBezTo>
                    <a:pt x="60" y="1021"/>
                    <a:pt x="59" y="1026"/>
                    <a:pt x="58" y="1031"/>
                  </a:cubicBezTo>
                  <a:cubicBezTo>
                    <a:pt x="57" y="1032"/>
                    <a:pt x="57" y="1032"/>
                    <a:pt x="56" y="1033"/>
                  </a:cubicBezTo>
                  <a:cubicBezTo>
                    <a:pt x="50" y="1036"/>
                    <a:pt x="42" y="1037"/>
                    <a:pt x="38" y="1039"/>
                  </a:cubicBezTo>
                  <a:cubicBezTo>
                    <a:pt x="38" y="1047"/>
                    <a:pt x="38" y="1047"/>
                    <a:pt x="38" y="1047"/>
                  </a:cubicBezTo>
                  <a:cubicBezTo>
                    <a:pt x="42" y="1046"/>
                    <a:pt x="45" y="1045"/>
                    <a:pt x="48" y="1043"/>
                  </a:cubicBezTo>
                  <a:cubicBezTo>
                    <a:pt x="51" y="1041"/>
                    <a:pt x="54" y="1039"/>
                    <a:pt x="57" y="1038"/>
                  </a:cubicBezTo>
                  <a:cubicBezTo>
                    <a:pt x="56" y="1043"/>
                    <a:pt x="56" y="1049"/>
                    <a:pt x="55" y="1055"/>
                  </a:cubicBezTo>
                  <a:cubicBezTo>
                    <a:pt x="55" y="1058"/>
                    <a:pt x="56" y="1065"/>
                    <a:pt x="54" y="1066"/>
                  </a:cubicBezTo>
                  <a:cubicBezTo>
                    <a:pt x="50" y="1069"/>
                    <a:pt x="49" y="1061"/>
                    <a:pt x="49" y="1058"/>
                  </a:cubicBezTo>
                  <a:cubicBezTo>
                    <a:pt x="48" y="1057"/>
                    <a:pt x="47" y="1057"/>
                    <a:pt x="47" y="1058"/>
                  </a:cubicBezTo>
                  <a:cubicBezTo>
                    <a:pt x="48" y="1063"/>
                    <a:pt x="49" y="1067"/>
                    <a:pt x="51" y="1072"/>
                  </a:cubicBezTo>
                  <a:cubicBezTo>
                    <a:pt x="51" y="1072"/>
                    <a:pt x="52" y="1072"/>
                    <a:pt x="52" y="1072"/>
                  </a:cubicBezTo>
                  <a:cubicBezTo>
                    <a:pt x="47" y="1074"/>
                    <a:pt x="42" y="1074"/>
                    <a:pt x="38" y="1076"/>
                  </a:cubicBezTo>
                  <a:cubicBezTo>
                    <a:pt x="38" y="1086"/>
                    <a:pt x="38" y="1086"/>
                    <a:pt x="38" y="1086"/>
                  </a:cubicBezTo>
                  <a:cubicBezTo>
                    <a:pt x="50" y="1081"/>
                    <a:pt x="67" y="1077"/>
                    <a:pt x="80" y="1070"/>
                  </a:cubicBezTo>
                  <a:cubicBezTo>
                    <a:pt x="110" y="1054"/>
                    <a:pt x="140" y="1038"/>
                    <a:pt x="173" y="1027"/>
                  </a:cubicBezTo>
                  <a:cubicBezTo>
                    <a:pt x="193" y="1021"/>
                    <a:pt x="213" y="1015"/>
                    <a:pt x="233" y="1008"/>
                  </a:cubicBezTo>
                  <a:cubicBezTo>
                    <a:pt x="272" y="992"/>
                    <a:pt x="311" y="975"/>
                    <a:pt x="350" y="959"/>
                  </a:cubicBezTo>
                  <a:cubicBezTo>
                    <a:pt x="351" y="958"/>
                    <a:pt x="351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58"/>
                    <a:pt x="352" y="958"/>
                    <a:pt x="352" y="958"/>
                  </a:cubicBezTo>
                  <a:cubicBezTo>
                    <a:pt x="352" y="962"/>
                    <a:pt x="355" y="961"/>
                    <a:pt x="356" y="959"/>
                  </a:cubicBezTo>
                  <a:cubicBezTo>
                    <a:pt x="356" y="958"/>
                    <a:pt x="356" y="957"/>
                    <a:pt x="356" y="956"/>
                  </a:cubicBezTo>
                  <a:cubicBezTo>
                    <a:pt x="377" y="947"/>
                    <a:pt x="398" y="938"/>
                    <a:pt x="420" y="933"/>
                  </a:cubicBezTo>
                  <a:cubicBezTo>
                    <a:pt x="428" y="931"/>
                    <a:pt x="434" y="925"/>
                    <a:pt x="440" y="921"/>
                  </a:cubicBezTo>
                  <a:cubicBezTo>
                    <a:pt x="443" y="918"/>
                    <a:pt x="446" y="914"/>
                    <a:pt x="449" y="911"/>
                  </a:cubicBezTo>
                  <a:cubicBezTo>
                    <a:pt x="458" y="902"/>
                    <a:pt x="458" y="895"/>
                    <a:pt x="446" y="889"/>
                  </a:cubicBezTo>
                  <a:cubicBezTo>
                    <a:pt x="441" y="886"/>
                    <a:pt x="439" y="882"/>
                    <a:pt x="436" y="877"/>
                  </a:cubicBezTo>
                  <a:cubicBezTo>
                    <a:pt x="430" y="864"/>
                    <a:pt x="423" y="852"/>
                    <a:pt x="415" y="837"/>
                  </a:cubicBezTo>
                  <a:cubicBezTo>
                    <a:pt x="415" y="837"/>
                    <a:pt x="416" y="834"/>
                    <a:pt x="417" y="831"/>
                  </a:cubicBezTo>
                  <a:cubicBezTo>
                    <a:pt x="421" y="819"/>
                    <a:pt x="419" y="810"/>
                    <a:pt x="409" y="801"/>
                  </a:cubicBezTo>
                  <a:cubicBezTo>
                    <a:pt x="404" y="796"/>
                    <a:pt x="399" y="789"/>
                    <a:pt x="395" y="782"/>
                  </a:cubicBezTo>
                  <a:cubicBezTo>
                    <a:pt x="380" y="754"/>
                    <a:pt x="365" y="726"/>
                    <a:pt x="350" y="698"/>
                  </a:cubicBezTo>
                  <a:cubicBezTo>
                    <a:pt x="347" y="694"/>
                    <a:pt x="346" y="690"/>
                    <a:pt x="344" y="686"/>
                  </a:cubicBezTo>
                  <a:cubicBezTo>
                    <a:pt x="338" y="670"/>
                    <a:pt x="332" y="654"/>
                    <a:pt x="320" y="640"/>
                  </a:cubicBezTo>
                  <a:cubicBezTo>
                    <a:pt x="322" y="638"/>
                    <a:pt x="323" y="635"/>
                    <a:pt x="325" y="634"/>
                  </a:cubicBezTo>
                  <a:cubicBezTo>
                    <a:pt x="335" y="623"/>
                    <a:pt x="340" y="610"/>
                    <a:pt x="344" y="596"/>
                  </a:cubicBezTo>
                  <a:cubicBezTo>
                    <a:pt x="349" y="581"/>
                    <a:pt x="352" y="566"/>
                    <a:pt x="350" y="550"/>
                  </a:cubicBezTo>
                  <a:cubicBezTo>
                    <a:pt x="348" y="532"/>
                    <a:pt x="339" y="518"/>
                    <a:pt x="323" y="510"/>
                  </a:cubicBezTo>
                  <a:cubicBezTo>
                    <a:pt x="314" y="506"/>
                    <a:pt x="306" y="505"/>
                    <a:pt x="299" y="512"/>
                  </a:cubicBezTo>
                  <a:cubicBezTo>
                    <a:pt x="292" y="518"/>
                    <a:pt x="285" y="523"/>
                    <a:pt x="278" y="529"/>
                  </a:cubicBezTo>
                  <a:cubicBezTo>
                    <a:pt x="268" y="514"/>
                    <a:pt x="258" y="499"/>
                    <a:pt x="248" y="483"/>
                  </a:cubicBezTo>
                  <a:cubicBezTo>
                    <a:pt x="240" y="469"/>
                    <a:pt x="231" y="453"/>
                    <a:pt x="224" y="438"/>
                  </a:cubicBezTo>
                  <a:cubicBezTo>
                    <a:pt x="213" y="416"/>
                    <a:pt x="202" y="394"/>
                    <a:pt x="194" y="371"/>
                  </a:cubicBezTo>
                  <a:cubicBezTo>
                    <a:pt x="177" y="322"/>
                    <a:pt x="159" y="273"/>
                    <a:pt x="138" y="225"/>
                  </a:cubicBezTo>
                  <a:cubicBezTo>
                    <a:pt x="126" y="197"/>
                    <a:pt x="113" y="169"/>
                    <a:pt x="102" y="139"/>
                  </a:cubicBezTo>
                  <a:cubicBezTo>
                    <a:pt x="87" y="100"/>
                    <a:pt x="71" y="61"/>
                    <a:pt x="53" y="22"/>
                  </a:cubicBezTo>
                  <a:cubicBezTo>
                    <a:pt x="49" y="14"/>
                    <a:pt x="42" y="8"/>
                    <a:pt x="38" y="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30"/>
                    <a:pt x="43" y="33"/>
                    <a:pt x="45" y="37"/>
                  </a:cubicBezTo>
                  <a:cubicBezTo>
                    <a:pt x="50" y="52"/>
                    <a:pt x="56" y="68"/>
                    <a:pt x="61" y="83"/>
                  </a:cubicBezTo>
                  <a:cubicBezTo>
                    <a:pt x="77" y="127"/>
                    <a:pt x="93" y="172"/>
                    <a:pt x="110" y="216"/>
                  </a:cubicBezTo>
                  <a:cubicBezTo>
                    <a:pt x="127" y="262"/>
                    <a:pt x="144" y="308"/>
                    <a:pt x="161" y="353"/>
                  </a:cubicBezTo>
                  <a:cubicBezTo>
                    <a:pt x="166" y="368"/>
                    <a:pt x="171" y="384"/>
                    <a:pt x="178" y="398"/>
                  </a:cubicBezTo>
                  <a:cubicBezTo>
                    <a:pt x="191" y="423"/>
                    <a:pt x="205" y="448"/>
                    <a:pt x="219" y="473"/>
                  </a:cubicBezTo>
                  <a:cubicBezTo>
                    <a:pt x="225" y="485"/>
                    <a:pt x="231" y="498"/>
                    <a:pt x="239" y="507"/>
                  </a:cubicBezTo>
                  <a:cubicBezTo>
                    <a:pt x="254" y="523"/>
                    <a:pt x="263" y="540"/>
                    <a:pt x="269" y="560"/>
                  </a:cubicBezTo>
                  <a:cubicBezTo>
                    <a:pt x="274" y="579"/>
                    <a:pt x="282" y="597"/>
                    <a:pt x="290" y="616"/>
                  </a:cubicBezTo>
                  <a:cubicBezTo>
                    <a:pt x="281" y="628"/>
                    <a:pt x="273" y="641"/>
                    <a:pt x="263" y="653"/>
                  </a:cubicBezTo>
                  <a:cubicBezTo>
                    <a:pt x="255" y="662"/>
                    <a:pt x="245" y="669"/>
                    <a:pt x="236" y="676"/>
                  </a:cubicBezTo>
                  <a:cubicBezTo>
                    <a:pt x="233" y="679"/>
                    <a:pt x="229" y="678"/>
                    <a:pt x="227" y="675"/>
                  </a:cubicBezTo>
                  <a:cubicBezTo>
                    <a:pt x="225" y="672"/>
                    <a:pt x="226" y="669"/>
                    <a:pt x="226" y="666"/>
                  </a:cubicBezTo>
                  <a:cubicBezTo>
                    <a:pt x="227" y="664"/>
                    <a:pt x="229" y="662"/>
                    <a:pt x="231" y="660"/>
                  </a:cubicBezTo>
                  <a:cubicBezTo>
                    <a:pt x="241" y="649"/>
                    <a:pt x="250" y="637"/>
                    <a:pt x="261" y="626"/>
                  </a:cubicBezTo>
                  <a:cubicBezTo>
                    <a:pt x="270" y="617"/>
                    <a:pt x="271" y="610"/>
                    <a:pt x="263" y="599"/>
                  </a:cubicBezTo>
                  <a:cubicBezTo>
                    <a:pt x="260" y="593"/>
                    <a:pt x="255" y="593"/>
                    <a:pt x="251" y="598"/>
                  </a:cubicBezTo>
                  <a:cubicBezTo>
                    <a:pt x="238" y="611"/>
                    <a:pt x="225" y="623"/>
                    <a:pt x="214" y="636"/>
                  </a:cubicBezTo>
                  <a:cubicBezTo>
                    <a:pt x="206" y="645"/>
                    <a:pt x="199" y="654"/>
                    <a:pt x="193" y="665"/>
                  </a:cubicBezTo>
                  <a:cubicBezTo>
                    <a:pt x="184" y="680"/>
                    <a:pt x="195" y="706"/>
                    <a:pt x="212" y="710"/>
                  </a:cubicBezTo>
                  <a:cubicBezTo>
                    <a:pt x="212" y="710"/>
                    <a:pt x="212" y="710"/>
                    <a:pt x="212" y="710"/>
                  </a:cubicBezTo>
                  <a:cubicBezTo>
                    <a:pt x="213" y="714"/>
                    <a:pt x="214" y="716"/>
                    <a:pt x="215" y="719"/>
                  </a:cubicBezTo>
                  <a:cubicBezTo>
                    <a:pt x="218" y="727"/>
                    <a:pt x="222" y="735"/>
                    <a:pt x="225" y="743"/>
                  </a:cubicBezTo>
                  <a:cubicBezTo>
                    <a:pt x="226" y="745"/>
                    <a:pt x="226" y="747"/>
                    <a:pt x="227" y="749"/>
                  </a:cubicBezTo>
                  <a:cubicBezTo>
                    <a:pt x="222" y="751"/>
                    <a:pt x="217" y="752"/>
                    <a:pt x="212" y="754"/>
                  </a:cubicBezTo>
                  <a:cubicBezTo>
                    <a:pt x="212" y="753"/>
                    <a:pt x="212" y="752"/>
                    <a:pt x="211" y="751"/>
                  </a:cubicBezTo>
                  <a:cubicBezTo>
                    <a:pt x="207" y="740"/>
                    <a:pt x="201" y="729"/>
                    <a:pt x="195" y="719"/>
                  </a:cubicBezTo>
                  <a:cubicBezTo>
                    <a:pt x="190" y="708"/>
                    <a:pt x="184" y="701"/>
                    <a:pt x="175" y="693"/>
                  </a:cubicBezTo>
                  <a:cubicBezTo>
                    <a:pt x="174" y="692"/>
                    <a:pt x="172" y="694"/>
                    <a:pt x="173" y="695"/>
                  </a:cubicBezTo>
                  <a:cubicBezTo>
                    <a:pt x="182" y="704"/>
                    <a:pt x="189" y="712"/>
                    <a:pt x="194" y="723"/>
                  </a:cubicBezTo>
                  <a:cubicBezTo>
                    <a:pt x="199" y="734"/>
                    <a:pt x="205" y="744"/>
                    <a:pt x="209" y="755"/>
                  </a:cubicBezTo>
                  <a:cubicBezTo>
                    <a:pt x="203" y="757"/>
                    <a:pt x="196" y="759"/>
                    <a:pt x="190" y="760"/>
                  </a:cubicBezTo>
                  <a:cubicBezTo>
                    <a:pt x="184" y="762"/>
                    <a:pt x="178" y="763"/>
                    <a:pt x="173" y="766"/>
                  </a:cubicBezTo>
                  <a:cubicBezTo>
                    <a:pt x="169" y="757"/>
                    <a:pt x="165" y="748"/>
                    <a:pt x="162" y="739"/>
                  </a:cubicBezTo>
                  <a:cubicBezTo>
                    <a:pt x="152" y="716"/>
                    <a:pt x="144" y="692"/>
                    <a:pt x="133" y="669"/>
                  </a:cubicBezTo>
                  <a:cubicBezTo>
                    <a:pt x="132" y="668"/>
                    <a:pt x="130" y="669"/>
                    <a:pt x="131" y="671"/>
                  </a:cubicBezTo>
                  <a:cubicBezTo>
                    <a:pt x="143" y="696"/>
                    <a:pt x="151" y="723"/>
                    <a:pt x="162" y="749"/>
                  </a:cubicBezTo>
                  <a:cubicBezTo>
                    <a:pt x="164" y="755"/>
                    <a:pt x="167" y="761"/>
                    <a:pt x="170" y="767"/>
                  </a:cubicBezTo>
                  <a:cubicBezTo>
                    <a:pt x="166" y="769"/>
                    <a:pt x="163" y="771"/>
                    <a:pt x="159" y="773"/>
                  </a:cubicBezTo>
                  <a:cubicBezTo>
                    <a:pt x="156" y="763"/>
                    <a:pt x="152" y="754"/>
                    <a:pt x="147" y="744"/>
                  </a:cubicBezTo>
                  <a:cubicBezTo>
                    <a:pt x="141" y="733"/>
                    <a:pt x="135" y="722"/>
                    <a:pt x="129" y="711"/>
                  </a:cubicBezTo>
                  <a:cubicBezTo>
                    <a:pt x="124" y="702"/>
                    <a:pt x="118" y="692"/>
                    <a:pt x="111" y="684"/>
                  </a:cubicBezTo>
                  <a:cubicBezTo>
                    <a:pt x="110" y="684"/>
                    <a:pt x="110" y="684"/>
                    <a:pt x="109" y="684"/>
                  </a:cubicBezTo>
                  <a:cubicBezTo>
                    <a:pt x="107" y="686"/>
                    <a:pt x="107" y="685"/>
                    <a:pt x="105" y="687"/>
                  </a:cubicBezTo>
                  <a:cubicBezTo>
                    <a:pt x="104" y="688"/>
                    <a:pt x="106" y="690"/>
                    <a:pt x="107" y="689"/>
                  </a:cubicBezTo>
                  <a:cubicBezTo>
                    <a:pt x="112" y="684"/>
                    <a:pt x="125" y="710"/>
                    <a:pt x="127" y="714"/>
                  </a:cubicBezTo>
                  <a:cubicBezTo>
                    <a:pt x="133" y="725"/>
                    <a:pt x="139" y="735"/>
                    <a:pt x="144" y="746"/>
                  </a:cubicBezTo>
                  <a:cubicBezTo>
                    <a:pt x="149" y="755"/>
                    <a:pt x="153" y="765"/>
                    <a:pt x="157" y="775"/>
                  </a:cubicBezTo>
                  <a:cubicBezTo>
                    <a:pt x="152" y="778"/>
                    <a:pt x="149" y="782"/>
                    <a:pt x="145" y="786"/>
                  </a:cubicBezTo>
                  <a:cubicBezTo>
                    <a:pt x="138" y="773"/>
                    <a:pt x="132" y="760"/>
                    <a:pt x="126" y="747"/>
                  </a:cubicBezTo>
                  <a:cubicBezTo>
                    <a:pt x="120" y="733"/>
                    <a:pt x="113" y="721"/>
                    <a:pt x="107" y="707"/>
                  </a:cubicBezTo>
                  <a:cubicBezTo>
                    <a:pt x="103" y="701"/>
                    <a:pt x="100" y="694"/>
                    <a:pt x="96" y="688"/>
                  </a:cubicBezTo>
                  <a:cubicBezTo>
                    <a:pt x="94" y="683"/>
                    <a:pt x="93" y="680"/>
                    <a:pt x="88" y="678"/>
                  </a:cubicBezTo>
                  <a:cubicBezTo>
                    <a:pt x="88" y="677"/>
                    <a:pt x="87" y="678"/>
                    <a:pt x="88" y="678"/>
                  </a:cubicBezTo>
                  <a:cubicBezTo>
                    <a:pt x="93" y="682"/>
                    <a:pt x="97" y="693"/>
                    <a:pt x="100" y="699"/>
                  </a:cubicBezTo>
                  <a:cubicBezTo>
                    <a:pt x="103" y="705"/>
                    <a:pt x="106" y="711"/>
                    <a:pt x="109" y="718"/>
                  </a:cubicBezTo>
                  <a:cubicBezTo>
                    <a:pt x="115" y="730"/>
                    <a:pt x="121" y="742"/>
                    <a:pt x="126" y="755"/>
                  </a:cubicBezTo>
                  <a:cubicBezTo>
                    <a:pt x="130" y="762"/>
                    <a:pt x="133" y="770"/>
                    <a:pt x="137" y="778"/>
                  </a:cubicBezTo>
                  <a:cubicBezTo>
                    <a:pt x="137" y="778"/>
                    <a:pt x="137" y="778"/>
                    <a:pt x="137" y="778"/>
                  </a:cubicBezTo>
                  <a:cubicBezTo>
                    <a:pt x="138" y="783"/>
                    <a:pt x="139" y="788"/>
                    <a:pt x="140" y="792"/>
                  </a:cubicBezTo>
                  <a:cubicBezTo>
                    <a:pt x="139" y="793"/>
                    <a:pt x="138" y="794"/>
                    <a:pt x="138" y="796"/>
                  </a:cubicBezTo>
                  <a:cubicBezTo>
                    <a:pt x="137" y="796"/>
                    <a:pt x="137" y="796"/>
                    <a:pt x="137" y="797"/>
                  </a:cubicBezTo>
                  <a:cubicBezTo>
                    <a:pt x="133" y="802"/>
                    <a:pt x="128" y="805"/>
                    <a:pt x="122" y="806"/>
                  </a:cubicBezTo>
                  <a:cubicBezTo>
                    <a:pt x="122" y="800"/>
                    <a:pt x="121" y="795"/>
                    <a:pt x="121" y="790"/>
                  </a:cubicBezTo>
                  <a:cubicBezTo>
                    <a:pt x="120" y="789"/>
                    <a:pt x="119" y="789"/>
                    <a:pt x="119" y="790"/>
                  </a:cubicBezTo>
                  <a:cubicBezTo>
                    <a:pt x="120" y="795"/>
                    <a:pt x="120" y="801"/>
                    <a:pt x="120" y="806"/>
                  </a:cubicBezTo>
                  <a:cubicBezTo>
                    <a:pt x="119" y="806"/>
                    <a:pt x="117" y="806"/>
                    <a:pt x="115" y="806"/>
                  </a:cubicBezTo>
                  <a:cubicBezTo>
                    <a:pt x="115" y="806"/>
                    <a:pt x="115" y="805"/>
                    <a:pt x="115" y="805"/>
                  </a:cubicBezTo>
                  <a:cubicBezTo>
                    <a:pt x="108" y="791"/>
                    <a:pt x="99" y="776"/>
                    <a:pt x="91" y="762"/>
                  </a:cubicBezTo>
                  <a:cubicBezTo>
                    <a:pt x="80" y="741"/>
                    <a:pt x="64" y="721"/>
                    <a:pt x="56" y="698"/>
                  </a:cubicBezTo>
                  <a:cubicBezTo>
                    <a:pt x="59" y="696"/>
                    <a:pt x="62" y="694"/>
                    <a:pt x="64" y="692"/>
                  </a:cubicBezTo>
                  <a:cubicBezTo>
                    <a:pt x="72" y="686"/>
                    <a:pt x="80" y="679"/>
                    <a:pt x="89" y="675"/>
                  </a:cubicBezTo>
                  <a:cubicBezTo>
                    <a:pt x="102" y="669"/>
                    <a:pt x="114" y="661"/>
                    <a:pt x="126" y="652"/>
                  </a:cubicBezTo>
                  <a:cubicBezTo>
                    <a:pt x="126" y="652"/>
                    <a:pt x="126" y="652"/>
                    <a:pt x="127" y="652"/>
                  </a:cubicBezTo>
                  <a:cubicBezTo>
                    <a:pt x="128" y="654"/>
                    <a:pt x="129" y="656"/>
                    <a:pt x="131" y="658"/>
                  </a:cubicBezTo>
                  <a:cubicBezTo>
                    <a:pt x="132" y="659"/>
                    <a:pt x="133" y="658"/>
                    <a:pt x="133" y="657"/>
                  </a:cubicBezTo>
                  <a:cubicBezTo>
                    <a:pt x="133" y="654"/>
                    <a:pt x="132" y="651"/>
                    <a:pt x="131" y="649"/>
                  </a:cubicBezTo>
                  <a:cubicBezTo>
                    <a:pt x="136" y="645"/>
                    <a:pt x="143" y="641"/>
                    <a:pt x="149" y="638"/>
                  </a:cubicBezTo>
                  <a:cubicBezTo>
                    <a:pt x="151" y="636"/>
                    <a:pt x="154" y="635"/>
                    <a:pt x="158" y="632"/>
                  </a:cubicBezTo>
                  <a:cubicBezTo>
                    <a:pt x="154" y="631"/>
                    <a:pt x="151" y="630"/>
                    <a:pt x="149" y="630"/>
                  </a:cubicBezTo>
                  <a:cubicBezTo>
                    <a:pt x="140" y="630"/>
                    <a:pt x="133" y="635"/>
                    <a:pt x="127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6" y="640"/>
                    <a:pt x="126" y="640"/>
                    <a:pt x="126" y="640"/>
                  </a:cubicBezTo>
                  <a:cubicBezTo>
                    <a:pt x="124" y="634"/>
                    <a:pt x="121" y="628"/>
                    <a:pt x="119" y="622"/>
                  </a:cubicBezTo>
                  <a:cubicBezTo>
                    <a:pt x="115" y="611"/>
                    <a:pt x="112" y="599"/>
                    <a:pt x="107" y="588"/>
                  </a:cubicBezTo>
                  <a:cubicBezTo>
                    <a:pt x="113" y="585"/>
                    <a:pt x="119" y="580"/>
                    <a:pt x="124" y="576"/>
                  </a:cubicBezTo>
                  <a:cubicBezTo>
                    <a:pt x="125" y="578"/>
                    <a:pt x="125" y="581"/>
                    <a:pt x="125" y="583"/>
                  </a:cubicBezTo>
                  <a:cubicBezTo>
                    <a:pt x="125" y="591"/>
                    <a:pt x="125" y="600"/>
                    <a:pt x="131" y="606"/>
                  </a:cubicBezTo>
                  <a:cubicBezTo>
                    <a:pt x="131" y="606"/>
                    <a:pt x="132" y="606"/>
                    <a:pt x="132" y="606"/>
                  </a:cubicBezTo>
                  <a:cubicBezTo>
                    <a:pt x="133" y="604"/>
                    <a:pt x="134" y="602"/>
                    <a:pt x="134" y="600"/>
                  </a:cubicBezTo>
                  <a:cubicBezTo>
                    <a:pt x="135" y="600"/>
                    <a:pt x="134" y="599"/>
                    <a:pt x="134" y="600"/>
                  </a:cubicBezTo>
                  <a:cubicBezTo>
                    <a:pt x="133" y="601"/>
                    <a:pt x="131" y="603"/>
                    <a:pt x="131" y="603"/>
                  </a:cubicBezTo>
                  <a:cubicBezTo>
                    <a:pt x="129" y="603"/>
                    <a:pt x="128" y="592"/>
                    <a:pt x="128" y="591"/>
                  </a:cubicBezTo>
                  <a:cubicBezTo>
                    <a:pt x="128" y="587"/>
                    <a:pt x="128" y="582"/>
                    <a:pt x="128" y="577"/>
                  </a:cubicBezTo>
                  <a:cubicBezTo>
                    <a:pt x="127" y="576"/>
                    <a:pt x="127" y="575"/>
                    <a:pt x="127" y="573"/>
                  </a:cubicBezTo>
                  <a:cubicBezTo>
                    <a:pt x="128" y="572"/>
                    <a:pt x="130" y="570"/>
                    <a:pt x="131" y="569"/>
                  </a:cubicBezTo>
                  <a:cubicBezTo>
                    <a:pt x="144" y="555"/>
                    <a:pt x="158" y="545"/>
                    <a:pt x="177" y="547"/>
                  </a:cubicBezTo>
                  <a:cubicBezTo>
                    <a:pt x="184" y="547"/>
                    <a:pt x="191" y="545"/>
                    <a:pt x="196" y="538"/>
                  </a:cubicBezTo>
                  <a:cubicBezTo>
                    <a:pt x="187" y="538"/>
                    <a:pt x="178" y="537"/>
                    <a:pt x="169" y="538"/>
                  </a:cubicBezTo>
                  <a:cubicBezTo>
                    <a:pt x="164" y="538"/>
                    <a:pt x="159" y="538"/>
                    <a:pt x="154" y="540"/>
                  </a:cubicBezTo>
                  <a:cubicBezTo>
                    <a:pt x="143" y="545"/>
                    <a:pt x="133" y="550"/>
                    <a:pt x="124" y="558"/>
                  </a:cubicBezTo>
                  <a:cubicBezTo>
                    <a:pt x="122" y="552"/>
                    <a:pt x="120" y="546"/>
                    <a:pt x="119" y="540"/>
                  </a:cubicBezTo>
                  <a:cubicBezTo>
                    <a:pt x="119" y="538"/>
                    <a:pt x="117" y="539"/>
                    <a:pt x="117" y="540"/>
                  </a:cubicBezTo>
                  <a:cubicBezTo>
                    <a:pt x="118" y="547"/>
                    <a:pt x="120" y="554"/>
                    <a:pt x="122" y="560"/>
                  </a:cubicBezTo>
                  <a:cubicBezTo>
                    <a:pt x="120" y="562"/>
                    <a:pt x="119" y="563"/>
                    <a:pt x="118" y="564"/>
                  </a:cubicBezTo>
                  <a:cubicBezTo>
                    <a:pt x="114" y="570"/>
                    <a:pt x="109" y="574"/>
                    <a:pt x="103" y="577"/>
                  </a:cubicBezTo>
                  <a:cubicBezTo>
                    <a:pt x="100" y="567"/>
                    <a:pt x="95" y="554"/>
                    <a:pt x="86" y="553"/>
                  </a:cubicBezTo>
                  <a:cubicBezTo>
                    <a:pt x="85" y="553"/>
                    <a:pt x="85" y="555"/>
                    <a:pt x="86" y="555"/>
                  </a:cubicBezTo>
                  <a:cubicBezTo>
                    <a:pt x="94" y="556"/>
                    <a:pt x="98" y="570"/>
                    <a:pt x="100" y="578"/>
                  </a:cubicBezTo>
                  <a:cubicBezTo>
                    <a:pt x="95" y="580"/>
                    <a:pt x="89" y="582"/>
                    <a:pt x="82" y="582"/>
                  </a:cubicBezTo>
                  <a:cubicBezTo>
                    <a:pt x="69" y="583"/>
                    <a:pt x="57" y="588"/>
                    <a:pt x="47" y="599"/>
                  </a:cubicBezTo>
                  <a:cubicBezTo>
                    <a:pt x="45" y="602"/>
                    <a:pt x="42" y="603"/>
                    <a:pt x="38" y="605"/>
                  </a:cubicBezTo>
                  <a:cubicBezTo>
                    <a:pt x="38" y="616"/>
                    <a:pt x="38" y="616"/>
                    <a:pt x="38" y="616"/>
                  </a:cubicBezTo>
                  <a:cubicBezTo>
                    <a:pt x="42" y="613"/>
                    <a:pt x="48" y="610"/>
                    <a:pt x="53" y="607"/>
                  </a:cubicBezTo>
                  <a:cubicBezTo>
                    <a:pt x="62" y="600"/>
                    <a:pt x="72" y="594"/>
                    <a:pt x="83" y="594"/>
                  </a:cubicBezTo>
                  <a:cubicBezTo>
                    <a:pt x="91" y="593"/>
                    <a:pt x="98" y="592"/>
                    <a:pt x="105" y="589"/>
                  </a:cubicBezTo>
                  <a:cubicBezTo>
                    <a:pt x="107" y="595"/>
                    <a:pt x="110" y="602"/>
                    <a:pt x="112" y="609"/>
                  </a:cubicBezTo>
                  <a:cubicBezTo>
                    <a:pt x="115" y="619"/>
                    <a:pt x="119" y="629"/>
                    <a:pt x="122" y="639"/>
                  </a:cubicBezTo>
                  <a:cubicBezTo>
                    <a:pt x="123" y="640"/>
                    <a:pt x="123" y="641"/>
                    <a:pt x="123" y="642"/>
                  </a:cubicBezTo>
                  <a:cubicBezTo>
                    <a:pt x="115" y="649"/>
                    <a:pt x="107" y="656"/>
                    <a:pt x="97" y="660"/>
                  </a:cubicBezTo>
                  <a:cubicBezTo>
                    <a:pt x="77" y="669"/>
                    <a:pt x="61" y="681"/>
                    <a:pt x="46" y="697"/>
                  </a:cubicBezTo>
                  <a:cubicBezTo>
                    <a:pt x="44" y="699"/>
                    <a:pt x="42" y="700"/>
                    <a:pt x="38" y="702"/>
                  </a:cubicBezTo>
                  <a:cubicBezTo>
                    <a:pt x="38" y="709"/>
                    <a:pt x="38" y="709"/>
                    <a:pt x="38" y="709"/>
                  </a:cubicBezTo>
                  <a:cubicBezTo>
                    <a:pt x="42" y="708"/>
                    <a:pt x="49" y="704"/>
                    <a:pt x="54" y="700"/>
                  </a:cubicBezTo>
                  <a:cubicBezTo>
                    <a:pt x="62" y="724"/>
                    <a:pt x="78" y="744"/>
                    <a:pt x="89" y="766"/>
                  </a:cubicBezTo>
                  <a:cubicBezTo>
                    <a:pt x="97" y="779"/>
                    <a:pt x="104" y="792"/>
                    <a:pt x="111" y="805"/>
                  </a:cubicBezTo>
                  <a:cubicBezTo>
                    <a:pt x="110" y="805"/>
                    <a:pt x="109" y="804"/>
                    <a:pt x="108" y="804"/>
                  </a:cubicBezTo>
                  <a:cubicBezTo>
                    <a:pt x="103" y="802"/>
                    <a:pt x="98" y="800"/>
                    <a:pt x="93" y="798"/>
                  </a:cubicBezTo>
                  <a:cubicBezTo>
                    <a:pt x="86" y="796"/>
                    <a:pt x="80" y="795"/>
                    <a:pt x="75" y="798"/>
                  </a:cubicBezTo>
                  <a:cubicBezTo>
                    <a:pt x="66" y="781"/>
                    <a:pt x="59" y="763"/>
                    <a:pt x="50" y="747"/>
                  </a:cubicBezTo>
                  <a:cubicBezTo>
                    <a:pt x="44" y="737"/>
                    <a:pt x="38" y="727"/>
                    <a:pt x="32" y="718"/>
                  </a:cubicBezTo>
                  <a:cubicBezTo>
                    <a:pt x="28" y="711"/>
                    <a:pt x="24" y="703"/>
                    <a:pt x="17" y="698"/>
                  </a:cubicBezTo>
                  <a:cubicBezTo>
                    <a:pt x="17" y="698"/>
                    <a:pt x="16" y="698"/>
                    <a:pt x="16" y="699"/>
                  </a:cubicBezTo>
                  <a:cubicBezTo>
                    <a:pt x="15" y="700"/>
                    <a:pt x="15" y="700"/>
                    <a:pt x="15" y="700"/>
                  </a:cubicBezTo>
                  <a:cubicBezTo>
                    <a:pt x="15" y="701"/>
                    <a:pt x="15" y="701"/>
                    <a:pt x="16" y="701"/>
                  </a:cubicBezTo>
                  <a:cubicBezTo>
                    <a:pt x="16" y="702"/>
                    <a:pt x="17" y="702"/>
                    <a:pt x="17" y="703"/>
                  </a:cubicBezTo>
                  <a:cubicBezTo>
                    <a:pt x="18" y="704"/>
                    <a:pt x="20" y="702"/>
                    <a:pt x="19" y="701"/>
                  </a:cubicBezTo>
                  <a:cubicBezTo>
                    <a:pt x="24" y="706"/>
                    <a:pt x="30" y="720"/>
                    <a:pt x="35" y="727"/>
                  </a:cubicBezTo>
                  <a:cubicBezTo>
                    <a:pt x="40" y="736"/>
                    <a:pt x="46" y="745"/>
                    <a:pt x="50" y="755"/>
                  </a:cubicBezTo>
                  <a:cubicBezTo>
                    <a:pt x="58" y="769"/>
                    <a:pt x="64" y="785"/>
                    <a:pt x="72" y="800"/>
                  </a:cubicBezTo>
                  <a:cubicBezTo>
                    <a:pt x="69" y="801"/>
                    <a:pt x="67" y="804"/>
                    <a:pt x="64" y="808"/>
                  </a:cubicBezTo>
                  <a:cubicBezTo>
                    <a:pt x="60" y="814"/>
                    <a:pt x="56" y="820"/>
                    <a:pt x="52" y="826"/>
                  </a:cubicBezTo>
                  <a:cubicBezTo>
                    <a:pt x="46" y="812"/>
                    <a:pt x="40" y="798"/>
                    <a:pt x="32" y="785"/>
                  </a:cubicBezTo>
                  <a:cubicBezTo>
                    <a:pt x="22" y="767"/>
                    <a:pt x="9" y="749"/>
                    <a:pt x="3" y="730"/>
                  </a:cubicBezTo>
                  <a:cubicBezTo>
                    <a:pt x="3" y="728"/>
                    <a:pt x="0" y="729"/>
                    <a:pt x="1" y="730"/>
                  </a:cubicBezTo>
                  <a:cubicBezTo>
                    <a:pt x="6" y="749"/>
                    <a:pt x="18" y="765"/>
                    <a:pt x="27" y="782"/>
                  </a:cubicBezTo>
                  <a:moveTo>
                    <a:pt x="69" y="868"/>
                  </a:moveTo>
                  <a:cubicBezTo>
                    <a:pt x="71" y="871"/>
                    <a:pt x="72" y="874"/>
                    <a:pt x="73" y="877"/>
                  </a:cubicBezTo>
                  <a:cubicBezTo>
                    <a:pt x="72" y="878"/>
                    <a:pt x="71" y="878"/>
                    <a:pt x="70" y="879"/>
                  </a:cubicBezTo>
                  <a:cubicBezTo>
                    <a:pt x="70" y="875"/>
                    <a:pt x="70" y="872"/>
                    <a:pt x="69" y="868"/>
                  </a:cubicBezTo>
                  <a:moveTo>
                    <a:pt x="71" y="885"/>
                  </a:moveTo>
                  <a:cubicBezTo>
                    <a:pt x="72" y="885"/>
                    <a:pt x="74" y="884"/>
                    <a:pt x="76" y="884"/>
                  </a:cubicBezTo>
                  <a:cubicBezTo>
                    <a:pt x="79" y="890"/>
                    <a:pt x="82" y="896"/>
                    <a:pt x="85" y="902"/>
                  </a:cubicBezTo>
                  <a:cubicBezTo>
                    <a:pt x="88" y="909"/>
                    <a:pt x="91" y="915"/>
                    <a:pt x="94" y="921"/>
                  </a:cubicBezTo>
                  <a:cubicBezTo>
                    <a:pt x="93" y="929"/>
                    <a:pt x="93" y="937"/>
                    <a:pt x="92" y="945"/>
                  </a:cubicBezTo>
                  <a:cubicBezTo>
                    <a:pt x="85" y="949"/>
                    <a:pt x="77" y="953"/>
                    <a:pt x="69" y="957"/>
                  </a:cubicBezTo>
                  <a:cubicBezTo>
                    <a:pt x="70" y="942"/>
                    <a:pt x="71" y="928"/>
                    <a:pt x="71" y="913"/>
                  </a:cubicBezTo>
                  <a:cubicBezTo>
                    <a:pt x="72" y="904"/>
                    <a:pt x="71" y="894"/>
                    <a:pt x="71" y="885"/>
                  </a:cubicBezTo>
                  <a:moveTo>
                    <a:pt x="99" y="852"/>
                  </a:moveTo>
                  <a:cubicBezTo>
                    <a:pt x="102" y="857"/>
                    <a:pt x="105" y="862"/>
                    <a:pt x="107" y="868"/>
                  </a:cubicBezTo>
                  <a:cubicBezTo>
                    <a:pt x="105" y="868"/>
                    <a:pt x="102" y="869"/>
                    <a:pt x="99" y="870"/>
                  </a:cubicBezTo>
                  <a:cubicBezTo>
                    <a:pt x="99" y="864"/>
                    <a:pt x="99" y="858"/>
                    <a:pt x="99" y="852"/>
                  </a:cubicBezTo>
                  <a:moveTo>
                    <a:pt x="112" y="877"/>
                  </a:moveTo>
                  <a:cubicBezTo>
                    <a:pt x="114" y="883"/>
                    <a:pt x="117" y="888"/>
                    <a:pt x="119" y="894"/>
                  </a:cubicBezTo>
                  <a:cubicBezTo>
                    <a:pt x="119" y="902"/>
                    <a:pt x="118" y="910"/>
                    <a:pt x="118" y="917"/>
                  </a:cubicBezTo>
                  <a:cubicBezTo>
                    <a:pt x="117" y="922"/>
                    <a:pt x="117" y="927"/>
                    <a:pt x="117" y="932"/>
                  </a:cubicBezTo>
                  <a:cubicBezTo>
                    <a:pt x="115" y="933"/>
                    <a:pt x="113" y="934"/>
                    <a:pt x="112" y="935"/>
                  </a:cubicBezTo>
                  <a:cubicBezTo>
                    <a:pt x="111" y="934"/>
                    <a:pt x="111" y="933"/>
                    <a:pt x="110" y="932"/>
                  </a:cubicBezTo>
                  <a:cubicBezTo>
                    <a:pt x="110" y="931"/>
                    <a:pt x="109" y="931"/>
                    <a:pt x="110" y="932"/>
                  </a:cubicBezTo>
                  <a:cubicBezTo>
                    <a:pt x="110" y="933"/>
                    <a:pt x="110" y="934"/>
                    <a:pt x="111" y="935"/>
                  </a:cubicBezTo>
                  <a:cubicBezTo>
                    <a:pt x="109" y="936"/>
                    <a:pt x="108" y="937"/>
                    <a:pt x="106" y="937"/>
                  </a:cubicBezTo>
                  <a:cubicBezTo>
                    <a:pt x="106" y="936"/>
                    <a:pt x="105" y="935"/>
                    <a:pt x="104" y="934"/>
                  </a:cubicBezTo>
                  <a:cubicBezTo>
                    <a:pt x="102" y="931"/>
                    <a:pt x="101" y="928"/>
                    <a:pt x="99" y="924"/>
                  </a:cubicBezTo>
                  <a:cubicBezTo>
                    <a:pt x="98" y="923"/>
                    <a:pt x="98" y="922"/>
                    <a:pt x="97" y="920"/>
                  </a:cubicBezTo>
                  <a:cubicBezTo>
                    <a:pt x="98" y="907"/>
                    <a:pt x="99" y="893"/>
                    <a:pt x="99" y="880"/>
                  </a:cubicBezTo>
                  <a:cubicBezTo>
                    <a:pt x="103" y="879"/>
                    <a:pt x="107" y="878"/>
                    <a:pt x="112" y="877"/>
                  </a:cubicBezTo>
                  <a:moveTo>
                    <a:pt x="143" y="836"/>
                  </a:moveTo>
                  <a:cubicBezTo>
                    <a:pt x="143" y="825"/>
                    <a:pt x="144" y="815"/>
                    <a:pt x="144" y="805"/>
                  </a:cubicBezTo>
                  <a:cubicBezTo>
                    <a:pt x="145" y="803"/>
                    <a:pt x="146" y="802"/>
                    <a:pt x="147" y="801"/>
                  </a:cubicBezTo>
                  <a:cubicBezTo>
                    <a:pt x="147" y="800"/>
                    <a:pt x="148" y="800"/>
                    <a:pt x="148" y="799"/>
                  </a:cubicBezTo>
                  <a:cubicBezTo>
                    <a:pt x="150" y="803"/>
                    <a:pt x="152" y="808"/>
                    <a:pt x="154" y="812"/>
                  </a:cubicBezTo>
                  <a:cubicBezTo>
                    <a:pt x="156" y="816"/>
                    <a:pt x="161" y="828"/>
                    <a:pt x="164" y="829"/>
                  </a:cubicBezTo>
                  <a:cubicBezTo>
                    <a:pt x="164" y="829"/>
                    <a:pt x="163" y="830"/>
                    <a:pt x="164" y="830"/>
                  </a:cubicBezTo>
                  <a:cubicBezTo>
                    <a:pt x="164" y="831"/>
                    <a:pt x="165" y="832"/>
                    <a:pt x="165" y="832"/>
                  </a:cubicBezTo>
                  <a:cubicBezTo>
                    <a:pt x="166" y="832"/>
                    <a:pt x="166" y="832"/>
                    <a:pt x="166" y="832"/>
                  </a:cubicBezTo>
                  <a:cubicBezTo>
                    <a:pt x="166" y="833"/>
                    <a:pt x="166" y="833"/>
                    <a:pt x="166" y="833"/>
                  </a:cubicBezTo>
                  <a:cubicBezTo>
                    <a:pt x="166" y="833"/>
                    <a:pt x="165" y="834"/>
                    <a:pt x="165" y="834"/>
                  </a:cubicBezTo>
                  <a:cubicBezTo>
                    <a:pt x="158" y="842"/>
                    <a:pt x="151" y="848"/>
                    <a:pt x="143" y="854"/>
                  </a:cubicBezTo>
                  <a:cubicBezTo>
                    <a:pt x="143" y="848"/>
                    <a:pt x="143" y="842"/>
                    <a:pt x="143" y="836"/>
                  </a:cubicBezTo>
                  <a:moveTo>
                    <a:pt x="193" y="816"/>
                  </a:moveTo>
                  <a:cubicBezTo>
                    <a:pt x="193" y="824"/>
                    <a:pt x="192" y="832"/>
                    <a:pt x="192" y="839"/>
                  </a:cubicBezTo>
                  <a:cubicBezTo>
                    <a:pt x="191" y="858"/>
                    <a:pt x="189" y="876"/>
                    <a:pt x="188" y="895"/>
                  </a:cubicBezTo>
                  <a:cubicBezTo>
                    <a:pt x="180" y="899"/>
                    <a:pt x="172" y="903"/>
                    <a:pt x="164" y="907"/>
                  </a:cubicBezTo>
                  <a:cubicBezTo>
                    <a:pt x="164" y="905"/>
                    <a:pt x="164" y="903"/>
                    <a:pt x="164" y="901"/>
                  </a:cubicBezTo>
                  <a:cubicBezTo>
                    <a:pt x="165" y="883"/>
                    <a:pt x="167" y="865"/>
                    <a:pt x="168" y="846"/>
                  </a:cubicBezTo>
                  <a:cubicBezTo>
                    <a:pt x="171" y="844"/>
                    <a:pt x="173" y="841"/>
                    <a:pt x="175" y="839"/>
                  </a:cubicBezTo>
                  <a:cubicBezTo>
                    <a:pt x="179" y="833"/>
                    <a:pt x="184" y="828"/>
                    <a:pt x="188" y="822"/>
                  </a:cubicBezTo>
                  <a:cubicBezTo>
                    <a:pt x="189" y="820"/>
                    <a:pt x="191" y="818"/>
                    <a:pt x="193" y="816"/>
                  </a:cubicBezTo>
                  <a:moveTo>
                    <a:pt x="352" y="872"/>
                  </a:moveTo>
                  <a:cubicBezTo>
                    <a:pt x="357" y="870"/>
                    <a:pt x="362" y="868"/>
                    <a:pt x="368" y="866"/>
                  </a:cubicBezTo>
                  <a:cubicBezTo>
                    <a:pt x="367" y="869"/>
                    <a:pt x="367" y="872"/>
                    <a:pt x="367" y="875"/>
                  </a:cubicBezTo>
                  <a:cubicBezTo>
                    <a:pt x="359" y="879"/>
                    <a:pt x="351" y="884"/>
                    <a:pt x="343" y="889"/>
                  </a:cubicBezTo>
                  <a:cubicBezTo>
                    <a:pt x="344" y="884"/>
                    <a:pt x="345" y="879"/>
                    <a:pt x="346" y="874"/>
                  </a:cubicBezTo>
                  <a:cubicBezTo>
                    <a:pt x="348" y="874"/>
                    <a:pt x="350" y="873"/>
                    <a:pt x="352" y="872"/>
                  </a:cubicBezTo>
                  <a:moveTo>
                    <a:pt x="397" y="851"/>
                  </a:moveTo>
                  <a:cubicBezTo>
                    <a:pt x="397" y="853"/>
                    <a:pt x="397" y="855"/>
                    <a:pt x="397" y="857"/>
                  </a:cubicBezTo>
                  <a:cubicBezTo>
                    <a:pt x="396" y="858"/>
                    <a:pt x="396" y="858"/>
                    <a:pt x="395" y="859"/>
                  </a:cubicBezTo>
                  <a:cubicBezTo>
                    <a:pt x="395" y="858"/>
                    <a:pt x="395" y="857"/>
                    <a:pt x="395" y="856"/>
                  </a:cubicBezTo>
                  <a:cubicBezTo>
                    <a:pt x="395" y="855"/>
                    <a:pt x="393" y="854"/>
                    <a:pt x="393" y="856"/>
                  </a:cubicBezTo>
                  <a:cubicBezTo>
                    <a:pt x="393" y="857"/>
                    <a:pt x="392" y="859"/>
                    <a:pt x="392" y="860"/>
                  </a:cubicBezTo>
                  <a:cubicBezTo>
                    <a:pt x="385" y="864"/>
                    <a:pt x="378" y="868"/>
                    <a:pt x="371" y="873"/>
                  </a:cubicBezTo>
                  <a:cubicBezTo>
                    <a:pt x="371" y="870"/>
                    <a:pt x="371" y="868"/>
                    <a:pt x="371" y="865"/>
                  </a:cubicBezTo>
                  <a:cubicBezTo>
                    <a:pt x="380" y="861"/>
                    <a:pt x="389" y="857"/>
                    <a:pt x="397" y="851"/>
                  </a:cubicBezTo>
                  <a:moveTo>
                    <a:pt x="397" y="882"/>
                  </a:moveTo>
                  <a:cubicBezTo>
                    <a:pt x="394" y="884"/>
                    <a:pt x="392" y="885"/>
                    <a:pt x="389" y="887"/>
                  </a:cubicBezTo>
                  <a:cubicBezTo>
                    <a:pt x="390" y="881"/>
                    <a:pt x="392" y="875"/>
                    <a:pt x="393" y="868"/>
                  </a:cubicBezTo>
                  <a:cubicBezTo>
                    <a:pt x="394" y="868"/>
                    <a:pt x="396" y="867"/>
                    <a:pt x="397" y="866"/>
                  </a:cubicBezTo>
                  <a:cubicBezTo>
                    <a:pt x="397" y="871"/>
                    <a:pt x="397" y="877"/>
                    <a:pt x="397" y="882"/>
                  </a:cubicBezTo>
                  <a:moveTo>
                    <a:pt x="378" y="925"/>
                  </a:moveTo>
                  <a:cubicBezTo>
                    <a:pt x="377" y="925"/>
                    <a:pt x="377" y="925"/>
                    <a:pt x="377" y="925"/>
                  </a:cubicBezTo>
                  <a:cubicBezTo>
                    <a:pt x="377" y="925"/>
                    <a:pt x="377" y="924"/>
                    <a:pt x="377" y="924"/>
                  </a:cubicBezTo>
                  <a:cubicBezTo>
                    <a:pt x="377" y="923"/>
                    <a:pt x="375" y="923"/>
                    <a:pt x="375" y="924"/>
                  </a:cubicBezTo>
                  <a:cubicBezTo>
                    <a:pt x="375" y="925"/>
                    <a:pt x="375" y="925"/>
                    <a:pt x="375" y="926"/>
                  </a:cubicBezTo>
                  <a:cubicBezTo>
                    <a:pt x="371" y="928"/>
                    <a:pt x="367" y="930"/>
                    <a:pt x="363" y="932"/>
                  </a:cubicBezTo>
                  <a:cubicBezTo>
                    <a:pt x="365" y="925"/>
                    <a:pt x="366" y="917"/>
                    <a:pt x="367" y="910"/>
                  </a:cubicBezTo>
                  <a:cubicBezTo>
                    <a:pt x="372" y="907"/>
                    <a:pt x="378" y="904"/>
                    <a:pt x="383" y="901"/>
                  </a:cubicBezTo>
                  <a:cubicBezTo>
                    <a:pt x="382" y="906"/>
                    <a:pt x="380" y="911"/>
                    <a:pt x="379" y="916"/>
                  </a:cubicBezTo>
                  <a:cubicBezTo>
                    <a:pt x="378" y="919"/>
                    <a:pt x="378" y="922"/>
                    <a:pt x="378" y="925"/>
                  </a:cubicBezTo>
                  <a:moveTo>
                    <a:pt x="326" y="951"/>
                  </a:moveTo>
                  <a:cubicBezTo>
                    <a:pt x="325" y="949"/>
                    <a:pt x="325" y="946"/>
                    <a:pt x="325" y="944"/>
                  </a:cubicBezTo>
                  <a:cubicBezTo>
                    <a:pt x="325" y="943"/>
                    <a:pt x="323" y="943"/>
                    <a:pt x="323" y="944"/>
                  </a:cubicBezTo>
                  <a:cubicBezTo>
                    <a:pt x="323" y="947"/>
                    <a:pt x="323" y="950"/>
                    <a:pt x="323" y="952"/>
                  </a:cubicBezTo>
                  <a:cubicBezTo>
                    <a:pt x="316" y="956"/>
                    <a:pt x="310" y="959"/>
                    <a:pt x="303" y="963"/>
                  </a:cubicBezTo>
                  <a:cubicBezTo>
                    <a:pt x="303" y="962"/>
                    <a:pt x="303" y="961"/>
                    <a:pt x="303" y="961"/>
                  </a:cubicBezTo>
                  <a:cubicBezTo>
                    <a:pt x="304" y="954"/>
                    <a:pt x="306" y="948"/>
                    <a:pt x="308" y="941"/>
                  </a:cubicBezTo>
                  <a:cubicBezTo>
                    <a:pt x="310" y="940"/>
                    <a:pt x="312" y="939"/>
                    <a:pt x="314" y="938"/>
                  </a:cubicBezTo>
                  <a:cubicBezTo>
                    <a:pt x="320" y="935"/>
                    <a:pt x="327" y="931"/>
                    <a:pt x="333" y="928"/>
                  </a:cubicBezTo>
                  <a:cubicBezTo>
                    <a:pt x="331" y="935"/>
                    <a:pt x="330" y="943"/>
                    <a:pt x="328" y="950"/>
                  </a:cubicBezTo>
                  <a:cubicBezTo>
                    <a:pt x="327" y="950"/>
                    <a:pt x="326" y="951"/>
                    <a:pt x="326" y="951"/>
                  </a:cubicBezTo>
                  <a:moveTo>
                    <a:pt x="291" y="968"/>
                  </a:moveTo>
                  <a:cubicBezTo>
                    <a:pt x="291" y="968"/>
                    <a:pt x="291" y="968"/>
                    <a:pt x="291" y="968"/>
                  </a:cubicBezTo>
                  <a:cubicBezTo>
                    <a:pt x="286" y="971"/>
                    <a:pt x="281" y="973"/>
                    <a:pt x="276" y="976"/>
                  </a:cubicBezTo>
                  <a:cubicBezTo>
                    <a:pt x="277" y="972"/>
                    <a:pt x="278" y="968"/>
                    <a:pt x="279" y="964"/>
                  </a:cubicBezTo>
                  <a:cubicBezTo>
                    <a:pt x="279" y="960"/>
                    <a:pt x="280" y="957"/>
                    <a:pt x="280" y="954"/>
                  </a:cubicBezTo>
                  <a:cubicBezTo>
                    <a:pt x="288" y="951"/>
                    <a:pt x="296" y="947"/>
                    <a:pt x="303" y="944"/>
                  </a:cubicBezTo>
                  <a:cubicBezTo>
                    <a:pt x="302" y="948"/>
                    <a:pt x="301" y="952"/>
                    <a:pt x="300" y="956"/>
                  </a:cubicBezTo>
                  <a:cubicBezTo>
                    <a:pt x="299" y="959"/>
                    <a:pt x="299" y="962"/>
                    <a:pt x="298" y="965"/>
                  </a:cubicBezTo>
                  <a:cubicBezTo>
                    <a:pt x="296" y="966"/>
                    <a:pt x="294" y="967"/>
                    <a:pt x="293" y="968"/>
                  </a:cubicBezTo>
                  <a:cubicBezTo>
                    <a:pt x="292" y="967"/>
                    <a:pt x="291" y="967"/>
                    <a:pt x="291" y="968"/>
                  </a:cubicBezTo>
                  <a:moveTo>
                    <a:pt x="311" y="930"/>
                  </a:moveTo>
                  <a:cubicBezTo>
                    <a:pt x="312" y="924"/>
                    <a:pt x="314" y="919"/>
                    <a:pt x="315" y="914"/>
                  </a:cubicBezTo>
                  <a:cubicBezTo>
                    <a:pt x="315" y="913"/>
                    <a:pt x="316" y="912"/>
                    <a:pt x="316" y="910"/>
                  </a:cubicBezTo>
                  <a:cubicBezTo>
                    <a:pt x="323" y="907"/>
                    <a:pt x="331" y="903"/>
                    <a:pt x="338" y="900"/>
                  </a:cubicBezTo>
                  <a:cubicBezTo>
                    <a:pt x="337" y="905"/>
                    <a:pt x="336" y="911"/>
                    <a:pt x="335" y="917"/>
                  </a:cubicBezTo>
                  <a:cubicBezTo>
                    <a:pt x="327" y="921"/>
                    <a:pt x="319" y="926"/>
                    <a:pt x="311" y="930"/>
                  </a:cubicBezTo>
                  <a:moveTo>
                    <a:pt x="342" y="898"/>
                  </a:moveTo>
                  <a:cubicBezTo>
                    <a:pt x="350" y="893"/>
                    <a:pt x="358" y="889"/>
                    <a:pt x="366" y="884"/>
                  </a:cubicBezTo>
                  <a:cubicBezTo>
                    <a:pt x="366" y="890"/>
                    <a:pt x="365" y="896"/>
                    <a:pt x="364" y="901"/>
                  </a:cubicBezTo>
                  <a:cubicBezTo>
                    <a:pt x="363" y="902"/>
                    <a:pt x="362" y="903"/>
                    <a:pt x="361" y="903"/>
                  </a:cubicBezTo>
                  <a:cubicBezTo>
                    <a:pt x="354" y="907"/>
                    <a:pt x="346" y="911"/>
                    <a:pt x="339" y="915"/>
                  </a:cubicBezTo>
                  <a:cubicBezTo>
                    <a:pt x="340" y="909"/>
                    <a:pt x="341" y="904"/>
                    <a:pt x="342" y="898"/>
                  </a:cubicBezTo>
                  <a:moveTo>
                    <a:pt x="368" y="899"/>
                  </a:moveTo>
                  <a:cubicBezTo>
                    <a:pt x="369" y="893"/>
                    <a:pt x="369" y="888"/>
                    <a:pt x="370" y="882"/>
                  </a:cubicBezTo>
                  <a:cubicBezTo>
                    <a:pt x="377" y="878"/>
                    <a:pt x="383" y="874"/>
                    <a:pt x="390" y="870"/>
                  </a:cubicBezTo>
                  <a:cubicBezTo>
                    <a:pt x="389" y="876"/>
                    <a:pt x="387" y="882"/>
                    <a:pt x="386" y="888"/>
                  </a:cubicBezTo>
                  <a:cubicBezTo>
                    <a:pt x="380" y="892"/>
                    <a:pt x="374" y="896"/>
                    <a:pt x="368" y="899"/>
                  </a:cubicBezTo>
                  <a:moveTo>
                    <a:pt x="341" y="885"/>
                  </a:moveTo>
                  <a:cubicBezTo>
                    <a:pt x="340" y="887"/>
                    <a:pt x="340" y="889"/>
                    <a:pt x="340" y="891"/>
                  </a:cubicBezTo>
                  <a:cubicBezTo>
                    <a:pt x="332" y="895"/>
                    <a:pt x="325" y="899"/>
                    <a:pt x="318" y="904"/>
                  </a:cubicBezTo>
                  <a:cubicBezTo>
                    <a:pt x="319" y="898"/>
                    <a:pt x="320" y="892"/>
                    <a:pt x="321" y="886"/>
                  </a:cubicBezTo>
                  <a:cubicBezTo>
                    <a:pt x="328" y="882"/>
                    <a:pt x="335" y="879"/>
                    <a:pt x="343" y="876"/>
                  </a:cubicBezTo>
                  <a:cubicBezTo>
                    <a:pt x="342" y="879"/>
                    <a:pt x="341" y="882"/>
                    <a:pt x="341" y="885"/>
                  </a:cubicBezTo>
                  <a:moveTo>
                    <a:pt x="314" y="906"/>
                  </a:moveTo>
                  <a:cubicBezTo>
                    <a:pt x="312" y="907"/>
                    <a:pt x="310" y="908"/>
                    <a:pt x="308" y="909"/>
                  </a:cubicBezTo>
                  <a:cubicBezTo>
                    <a:pt x="302" y="913"/>
                    <a:pt x="295" y="916"/>
                    <a:pt x="290" y="921"/>
                  </a:cubicBezTo>
                  <a:cubicBezTo>
                    <a:pt x="297" y="919"/>
                    <a:pt x="305" y="915"/>
                    <a:pt x="312" y="912"/>
                  </a:cubicBezTo>
                  <a:cubicBezTo>
                    <a:pt x="310" y="919"/>
                    <a:pt x="308" y="925"/>
                    <a:pt x="306" y="932"/>
                  </a:cubicBezTo>
                  <a:cubicBezTo>
                    <a:pt x="299" y="936"/>
                    <a:pt x="291" y="939"/>
                    <a:pt x="283" y="943"/>
                  </a:cubicBezTo>
                  <a:cubicBezTo>
                    <a:pt x="283" y="942"/>
                    <a:pt x="283" y="941"/>
                    <a:pt x="283" y="941"/>
                  </a:cubicBezTo>
                  <a:cubicBezTo>
                    <a:pt x="286" y="929"/>
                    <a:pt x="288" y="917"/>
                    <a:pt x="290" y="906"/>
                  </a:cubicBezTo>
                  <a:cubicBezTo>
                    <a:pt x="292" y="904"/>
                    <a:pt x="293" y="903"/>
                    <a:pt x="295" y="902"/>
                  </a:cubicBezTo>
                  <a:cubicBezTo>
                    <a:pt x="302" y="897"/>
                    <a:pt x="310" y="892"/>
                    <a:pt x="317" y="888"/>
                  </a:cubicBezTo>
                  <a:cubicBezTo>
                    <a:pt x="316" y="894"/>
                    <a:pt x="315" y="900"/>
                    <a:pt x="314" y="906"/>
                  </a:cubicBezTo>
                  <a:moveTo>
                    <a:pt x="218" y="998"/>
                  </a:moveTo>
                  <a:cubicBezTo>
                    <a:pt x="217" y="993"/>
                    <a:pt x="215" y="989"/>
                    <a:pt x="215" y="984"/>
                  </a:cubicBezTo>
                  <a:cubicBezTo>
                    <a:pt x="215" y="983"/>
                    <a:pt x="213" y="983"/>
                    <a:pt x="213" y="984"/>
                  </a:cubicBezTo>
                  <a:cubicBezTo>
                    <a:pt x="213" y="990"/>
                    <a:pt x="215" y="995"/>
                    <a:pt x="216" y="1000"/>
                  </a:cubicBezTo>
                  <a:cubicBezTo>
                    <a:pt x="209" y="1003"/>
                    <a:pt x="201" y="1005"/>
                    <a:pt x="194" y="1007"/>
                  </a:cubicBezTo>
                  <a:cubicBezTo>
                    <a:pt x="196" y="1004"/>
                    <a:pt x="197" y="1000"/>
                    <a:pt x="198" y="995"/>
                  </a:cubicBezTo>
                  <a:cubicBezTo>
                    <a:pt x="199" y="991"/>
                    <a:pt x="199" y="987"/>
                    <a:pt x="200" y="983"/>
                  </a:cubicBezTo>
                  <a:cubicBezTo>
                    <a:pt x="208" y="981"/>
                    <a:pt x="215" y="978"/>
                    <a:pt x="223" y="976"/>
                  </a:cubicBezTo>
                  <a:cubicBezTo>
                    <a:pt x="223" y="979"/>
                    <a:pt x="222" y="983"/>
                    <a:pt x="221" y="987"/>
                  </a:cubicBezTo>
                  <a:cubicBezTo>
                    <a:pt x="220" y="991"/>
                    <a:pt x="219" y="994"/>
                    <a:pt x="218" y="998"/>
                  </a:cubicBezTo>
                  <a:moveTo>
                    <a:pt x="201" y="977"/>
                  </a:moveTo>
                  <a:cubicBezTo>
                    <a:pt x="202" y="975"/>
                    <a:pt x="202" y="973"/>
                    <a:pt x="203" y="971"/>
                  </a:cubicBezTo>
                  <a:cubicBezTo>
                    <a:pt x="204" y="964"/>
                    <a:pt x="206" y="957"/>
                    <a:pt x="207" y="950"/>
                  </a:cubicBezTo>
                  <a:cubicBezTo>
                    <a:pt x="214" y="945"/>
                    <a:pt x="222" y="941"/>
                    <a:pt x="230" y="937"/>
                  </a:cubicBezTo>
                  <a:cubicBezTo>
                    <a:pt x="228" y="945"/>
                    <a:pt x="227" y="954"/>
                    <a:pt x="225" y="962"/>
                  </a:cubicBezTo>
                  <a:cubicBezTo>
                    <a:pt x="225" y="964"/>
                    <a:pt x="225" y="966"/>
                    <a:pt x="224" y="968"/>
                  </a:cubicBezTo>
                  <a:cubicBezTo>
                    <a:pt x="217" y="971"/>
                    <a:pt x="209" y="974"/>
                    <a:pt x="201" y="977"/>
                  </a:cubicBezTo>
                  <a:moveTo>
                    <a:pt x="147" y="1010"/>
                  </a:moveTo>
                  <a:cubicBezTo>
                    <a:pt x="147" y="1011"/>
                    <a:pt x="147" y="1013"/>
                    <a:pt x="147" y="1014"/>
                  </a:cubicBezTo>
                  <a:cubicBezTo>
                    <a:pt x="147" y="1017"/>
                    <a:pt x="147" y="1020"/>
                    <a:pt x="146" y="1024"/>
                  </a:cubicBezTo>
                  <a:cubicBezTo>
                    <a:pt x="142" y="1026"/>
                    <a:pt x="137" y="1028"/>
                    <a:pt x="132" y="1030"/>
                  </a:cubicBezTo>
                  <a:cubicBezTo>
                    <a:pt x="133" y="1021"/>
                    <a:pt x="134" y="1013"/>
                    <a:pt x="135" y="1005"/>
                  </a:cubicBezTo>
                  <a:cubicBezTo>
                    <a:pt x="140" y="1003"/>
                    <a:pt x="144" y="1001"/>
                    <a:pt x="149" y="1000"/>
                  </a:cubicBezTo>
                  <a:cubicBezTo>
                    <a:pt x="149" y="1003"/>
                    <a:pt x="148" y="1006"/>
                    <a:pt x="148" y="1010"/>
                  </a:cubicBezTo>
                  <a:cubicBezTo>
                    <a:pt x="148" y="1010"/>
                    <a:pt x="147" y="1010"/>
                    <a:pt x="147" y="1010"/>
                  </a:cubicBezTo>
                  <a:moveTo>
                    <a:pt x="89" y="1004"/>
                  </a:moveTo>
                  <a:cubicBezTo>
                    <a:pt x="96" y="1000"/>
                    <a:pt x="103" y="997"/>
                    <a:pt x="110" y="994"/>
                  </a:cubicBezTo>
                  <a:cubicBezTo>
                    <a:pt x="110" y="999"/>
                    <a:pt x="109" y="1003"/>
                    <a:pt x="109" y="1008"/>
                  </a:cubicBezTo>
                  <a:cubicBezTo>
                    <a:pt x="101" y="1010"/>
                    <a:pt x="94" y="1013"/>
                    <a:pt x="87" y="1016"/>
                  </a:cubicBezTo>
                  <a:cubicBezTo>
                    <a:pt x="87" y="1015"/>
                    <a:pt x="88" y="1013"/>
                    <a:pt x="88" y="1011"/>
                  </a:cubicBezTo>
                  <a:cubicBezTo>
                    <a:pt x="88" y="1009"/>
                    <a:pt x="89" y="1006"/>
                    <a:pt x="89" y="1004"/>
                  </a:cubicBezTo>
                  <a:moveTo>
                    <a:pt x="95" y="952"/>
                  </a:moveTo>
                  <a:cubicBezTo>
                    <a:pt x="100" y="949"/>
                    <a:pt x="104" y="947"/>
                    <a:pt x="109" y="944"/>
                  </a:cubicBezTo>
                  <a:cubicBezTo>
                    <a:pt x="110" y="944"/>
                    <a:pt x="110" y="944"/>
                    <a:pt x="110" y="944"/>
                  </a:cubicBezTo>
                  <a:cubicBezTo>
                    <a:pt x="110" y="945"/>
                    <a:pt x="111" y="945"/>
                    <a:pt x="111" y="944"/>
                  </a:cubicBezTo>
                  <a:cubicBezTo>
                    <a:pt x="112" y="944"/>
                    <a:pt x="112" y="943"/>
                    <a:pt x="113" y="942"/>
                  </a:cubicBezTo>
                  <a:cubicBezTo>
                    <a:pt x="114" y="942"/>
                    <a:pt x="115" y="941"/>
                    <a:pt x="116" y="940"/>
                  </a:cubicBezTo>
                  <a:cubicBezTo>
                    <a:pt x="115" y="945"/>
                    <a:pt x="115" y="949"/>
                    <a:pt x="115" y="953"/>
                  </a:cubicBezTo>
                  <a:cubicBezTo>
                    <a:pt x="107" y="955"/>
                    <a:pt x="100" y="958"/>
                    <a:pt x="94" y="962"/>
                  </a:cubicBezTo>
                  <a:cubicBezTo>
                    <a:pt x="94" y="958"/>
                    <a:pt x="94" y="955"/>
                    <a:pt x="95" y="952"/>
                  </a:cubicBezTo>
                  <a:moveTo>
                    <a:pt x="95" y="943"/>
                  </a:moveTo>
                  <a:cubicBezTo>
                    <a:pt x="96" y="938"/>
                    <a:pt x="96" y="932"/>
                    <a:pt x="97" y="927"/>
                  </a:cubicBezTo>
                  <a:cubicBezTo>
                    <a:pt x="97" y="927"/>
                    <a:pt x="97" y="928"/>
                    <a:pt x="97" y="928"/>
                  </a:cubicBezTo>
                  <a:cubicBezTo>
                    <a:pt x="99" y="932"/>
                    <a:pt x="101" y="936"/>
                    <a:pt x="104" y="939"/>
                  </a:cubicBezTo>
                  <a:cubicBezTo>
                    <a:pt x="102" y="940"/>
                    <a:pt x="100" y="941"/>
                    <a:pt x="99" y="941"/>
                  </a:cubicBezTo>
                  <a:cubicBezTo>
                    <a:pt x="98" y="942"/>
                    <a:pt x="96" y="943"/>
                    <a:pt x="95" y="943"/>
                  </a:cubicBezTo>
                  <a:moveTo>
                    <a:pt x="143" y="867"/>
                  </a:moveTo>
                  <a:cubicBezTo>
                    <a:pt x="144" y="866"/>
                    <a:pt x="146" y="865"/>
                    <a:pt x="147" y="864"/>
                  </a:cubicBezTo>
                  <a:cubicBezTo>
                    <a:pt x="149" y="866"/>
                    <a:pt x="151" y="866"/>
                    <a:pt x="152" y="865"/>
                  </a:cubicBezTo>
                  <a:cubicBezTo>
                    <a:pt x="153" y="865"/>
                    <a:pt x="153" y="864"/>
                    <a:pt x="153" y="863"/>
                  </a:cubicBezTo>
                  <a:cubicBezTo>
                    <a:pt x="153" y="863"/>
                    <a:pt x="152" y="862"/>
                    <a:pt x="152" y="861"/>
                  </a:cubicBezTo>
                  <a:cubicBezTo>
                    <a:pt x="157" y="858"/>
                    <a:pt x="161" y="854"/>
                    <a:pt x="165" y="850"/>
                  </a:cubicBezTo>
                  <a:cubicBezTo>
                    <a:pt x="164" y="867"/>
                    <a:pt x="162" y="884"/>
                    <a:pt x="161" y="901"/>
                  </a:cubicBezTo>
                  <a:cubicBezTo>
                    <a:pt x="161" y="904"/>
                    <a:pt x="160" y="906"/>
                    <a:pt x="160" y="909"/>
                  </a:cubicBezTo>
                  <a:cubicBezTo>
                    <a:pt x="154" y="912"/>
                    <a:pt x="148" y="915"/>
                    <a:pt x="142" y="919"/>
                  </a:cubicBezTo>
                  <a:cubicBezTo>
                    <a:pt x="142" y="914"/>
                    <a:pt x="142" y="909"/>
                    <a:pt x="142" y="905"/>
                  </a:cubicBezTo>
                  <a:cubicBezTo>
                    <a:pt x="143" y="892"/>
                    <a:pt x="143" y="879"/>
                    <a:pt x="143" y="867"/>
                  </a:cubicBezTo>
                  <a:moveTo>
                    <a:pt x="132" y="1000"/>
                  </a:moveTo>
                  <a:cubicBezTo>
                    <a:pt x="129" y="1001"/>
                    <a:pt x="127" y="1002"/>
                    <a:pt x="124" y="1002"/>
                  </a:cubicBezTo>
                  <a:cubicBezTo>
                    <a:pt x="120" y="1004"/>
                    <a:pt x="116" y="1005"/>
                    <a:pt x="113" y="1006"/>
                  </a:cubicBezTo>
                  <a:cubicBezTo>
                    <a:pt x="113" y="1002"/>
                    <a:pt x="114" y="997"/>
                    <a:pt x="114" y="992"/>
                  </a:cubicBezTo>
                  <a:cubicBezTo>
                    <a:pt x="121" y="990"/>
                    <a:pt x="127" y="987"/>
                    <a:pt x="133" y="984"/>
                  </a:cubicBezTo>
                  <a:cubicBezTo>
                    <a:pt x="133" y="989"/>
                    <a:pt x="132" y="995"/>
                    <a:pt x="132" y="1000"/>
                  </a:cubicBezTo>
                  <a:moveTo>
                    <a:pt x="115" y="984"/>
                  </a:moveTo>
                  <a:cubicBezTo>
                    <a:pt x="116" y="978"/>
                    <a:pt x="116" y="972"/>
                    <a:pt x="117" y="966"/>
                  </a:cubicBezTo>
                  <a:cubicBezTo>
                    <a:pt x="123" y="965"/>
                    <a:pt x="129" y="964"/>
                    <a:pt x="135" y="964"/>
                  </a:cubicBezTo>
                  <a:cubicBezTo>
                    <a:pt x="135" y="968"/>
                    <a:pt x="134" y="972"/>
                    <a:pt x="134" y="976"/>
                  </a:cubicBezTo>
                  <a:cubicBezTo>
                    <a:pt x="128" y="978"/>
                    <a:pt x="121" y="981"/>
                    <a:pt x="115" y="984"/>
                  </a:cubicBezTo>
                  <a:moveTo>
                    <a:pt x="139" y="963"/>
                  </a:moveTo>
                  <a:cubicBezTo>
                    <a:pt x="140" y="964"/>
                    <a:pt x="141" y="964"/>
                    <a:pt x="142" y="964"/>
                  </a:cubicBezTo>
                  <a:cubicBezTo>
                    <a:pt x="147" y="964"/>
                    <a:pt x="151" y="963"/>
                    <a:pt x="155" y="963"/>
                  </a:cubicBezTo>
                  <a:cubicBezTo>
                    <a:pt x="155" y="964"/>
                    <a:pt x="155" y="964"/>
                    <a:pt x="155" y="964"/>
                  </a:cubicBezTo>
                  <a:cubicBezTo>
                    <a:pt x="155" y="965"/>
                    <a:pt x="155" y="966"/>
                    <a:pt x="154" y="967"/>
                  </a:cubicBezTo>
                  <a:cubicBezTo>
                    <a:pt x="149" y="969"/>
                    <a:pt x="144" y="972"/>
                    <a:pt x="138" y="974"/>
                  </a:cubicBezTo>
                  <a:cubicBezTo>
                    <a:pt x="138" y="970"/>
                    <a:pt x="139" y="967"/>
                    <a:pt x="139" y="963"/>
                  </a:cubicBezTo>
                  <a:moveTo>
                    <a:pt x="158" y="963"/>
                  </a:moveTo>
                  <a:cubicBezTo>
                    <a:pt x="160" y="963"/>
                    <a:pt x="162" y="963"/>
                    <a:pt x="164" y="963"/>
                  </a:cubicBezTo>
                  <a:cubicBezTo>
                    <a:pt x="162" y="964"/>
                    <a:pt x="160" y="965"/>
                    <a:pt x="158" y="966"/>
                  </a:cubicBezTo>
                  <a:cubicBezTo>
                    <a:pt x="158" y="965"/>
                    <a:pt x="158" y="964"/>
                    <a:pt x="158" y="963"/>
                  </a:cubicBezTo>
                  <a:moveTo>
                    <a:pt x="140" y="947"/>
                  </a:moveTo>
                  <a:cubicBezTo>
                    <a:pt x="140" y="941"/>
                    <a:pt x="141" y="934"/>
                    <a:pt x="141" y="927"/>
                  </a:cubicBezTo>
                  <a:cubicBezTo>
                    <a:pt x="141" y="927"/>
                    <a:pt x="142" y="927"/>
                    <a:pt x="142" y="927"/>
                  </a:cubicBezTo>
                  <a:cubicBezTo>
                    <a:pt x="148" y="924"/>
                    <a:pt x="154" y="921"/>
                    <a:pt x="160" y="918"/>
                  </a:cubicBezTo>
                  <a:cubicBezTo>
                    <a:pt x="159" y="926"/>
                    <a:pt x="158" y="934"/>
                    <a:pt x="157" y="942"/>
                  </a:cubicBezTo>
                  <a:cubicBezTo>
                    <a:pt x="152" y="944"/>
                    <a:pt x="146" y="946"/>
                    <a:pt x="140" y="947"/>
                  </a:cubicBezTo>
                  <a:moveTo>
                    <a:pt x="138" y="929"/>
                  </a:moveTo>
                  <a:cubicBezTo>
                    <a:pt x="137" y="935"/>
                    <a:pt x="137" y="942"/>
                    <a:pt x="136" y="948"/>
                  </a:cubicBezTo>
                  <a:cubicBezTo>
                    <a:pt x="130" y="949"/>
                    <a:pt x="125" y="951"/>
                    <a:pt x="119" y="952"/>
                  </a:cubicBezTo>
                  <a:cubicBezTo>
                    <a:pt x="118" y="952"/>
                    <a:pt x="118" y="952"/>
                    <a:pt x="118" y="952"/>
                  </a:cubicBezTo>
                  <a:cubicBezTo>
                    <a:pt x="119" y="947"/>
                    <a:pt x="119" y="943"/>
                    <a:pt x="119" y="939"/>
                  </a:cubicBezTo>
                  <a:cubicBezTo>
                    <a:pt x="126" y="935"/>
                    <a:pt x="132" y="932"/>
                    <a:pt x="138" y="929"/>
                  </a:cubicBezTo>
                  <a:moveTo>
                    <a:pt x="120" y="930"/>
                  </a:moveTo>
                  <a:cubicBezTo>
                    <a:pt x="120" y="927"/>
                    <a:pt x="121" y="924"/>
                    <a:pt x="121" y="921"/>
                  </a:cubicBezTo>
                  <a:cubicBezTo>
                    <a:pt x="121" y="914"/>
                    <a:pt x="122" y="907"/>
                    <a:pt x="122" y="899"/>
                  </a:cubicBezTo>
                  <a:cubicBezTo>
                    <a:pt x="126" y="907"/>
                    <a:pt x="130" y="915"/>
                    <a:pt x="136" y="922"/>
                  </a:cubicBezTo>
                  <a:cubicBezTo>
                    <a:pt x="130" y="924"/>
                    <a:pt x="125" y="927"/>
                    <a:pt x="120" y="930"/>
                  </a:cubicBezTo>
                  <a:moveTo>
                    <a:pt x="113" y="967"/>
                  </a:moveTo>
                  <a:cubicBezTo>
                    <a:pt x="113" y="972"/>
                    <a:pt x="112" y="976"/>
                    <a:pt x="112" y="980"/>
                  </a:cubicBezTo>
                  <a:cubicBezTo>
                    <a:pt x="112" y="982"/>
                    <a:pt x="111" y="983"/>
                    <a:pt x="111" y="985"/>
                  </a:cubicBezTo>
                  <a:cubicBezTo>
                    <a:pt x="108" y="987"/>
                    <a:pt x="104" y="988"/>
                    <a:pt x="101" y="990"/>
                  </a:cubicBezTo>
                  <a:cubicBezTo>
                    <a:pt x="97" y="991"/>
                    <a:pt x="94" y="993"/>
                    <a:pt x="90" y="994"/>
                  </a:cubicBezTo>
                  <a:cubicBezTo>
                    <a:pt x="91" y="988"/>
                    <a:pt x="92" y="982"/>
                    <a:pt x="92" y="976"/>
                  </a:cubicBezTo>
                  <a:cubicBezTo>
                    <a:pt x="99" y="973"/>
                    <a:pt x="106" y="970"/>
                    <a:pt x="113" y="967"/>
                  </a:cubicBezTo>
                  <a:moveTo>
                    <a:pt x="112" y="1013"/>
                  </a:moveTo>
                  <a:cubicBezTo>
                    <a:pt x="118" y="1011"/>
                    <a:pt x="125" y="1008"/>
                    <a:pt x="131" y="1006"/>
                  </a:cubicBezTo>
                  <a:cubicBezTo>
                    <a:pt x="131" y="1013"/>
                    <a:pt x="130" y="1020"/>
                    <a:pt x="129" y="1027"/>
                  </a:cubicBezTo>
                  <a:cubicBezTo>
                    <a:pt x="129" y="1025"/>
                    <a:pt x="129" y="1024"/>
                    <a:pt x="129" y="1022"/>
                  </a:cubicBezTo>
                  <a:cubicBezTo>
                    <a:pt x="129" y="1021"/>
                    <a:pt x="128" y="1021"/>
                    <a:pt x="127" y="1022"/>
                  </a:cubicBezTo>
                  <a:cubicBezTo>
                    <a:pt x="127" y="1025"/>
                    <a:pt x="128" y="1028"/>
                    <a:pt x="128" y="1031"/>
                  </a:cubicBezTo>
                  <a:cubicBezTo>
                    <a:pt x="121" y="1034"/>
                    <a:pt x="114" y="1038"/>
                    <a:pt x="107" y="1041"/>
                  </a:cubicBezTo>
                  <a:cubicBezTo>
                    <a:pt x="110" y="1035"/>
                    <a:pt x="110" y="1026"/>
                    <a:pt x="111" y="1019"/>
                  </a:cubicBezTo>
                  <a:cubicBezTo>
                    <a:pt x="111" y="1017"/>
                    <a:pt x="111" y="1015"/>
                    <a:pt x="112" y="1013"/>
                  </a:cubicBezTo>
                  <a:moveTo>
                    <a:pt x="136" y="999"/>
                  </a:moveTo>
                  <a:cubicBezTo>
                    <a:pt x="136" y="993"/>
                    <a:pt x="137" y="988"/>
                    <a:pt x="137" y="982"/>
                  </a:cubicBezTo>
                  <a:cubicBezTo>
                    <a:pt x="142" y="980"/>
                    <a:pt x="147" y="979"/>
                    <a:pt x="152" y="977"/>
                  </a:cubicBezTo>
                  <a:cubicBezTo>
                    <a:pt x="152" y="977"/>
                    <a:pt x="153" y="977"/>
                    <a:pt x="153" y="976"/>
                  </a:cubicBezTo>
                  <a:cubicBezTo>
                    <a:pt x="152" y="982"/>
                    <a:pt x="151" y="988"/>
                    <a:pt x="150" y="995"/>
                  </a:cubicBezTo>
                  <a:cubicBezTo>
                    <a:pt x="145" y="996"/>
                    <a:pt x="140" y="997"/>
                    <a:pt x="136" y="999"/>
                  </a:cubicBezTo>
                  <a:moveTo>
                    <a:pt x="157" y="975"/>
                  </a:moveTo>
                  <a:cubicBezTo>
                    <a:pt x="165" y="972"/>
                    <a:pt x="174" y="968"/>
                    <a:pt x="182" y="964"/>
                  </a:cubicBezTo>
                  <a:cubicBezTo>
                    <a:pt x="182" y="970"/>
                    <a:pt x="181" y="977"/>
                    <a:pt x="180" y="984"/>
                  </a:cubicBezTo>
                  <a:cubicBezTo>
                    <a:pt x="180" y="983"/>
                    <a:pt x="179" y="982"/>
                    <a:pt x="179" y="981"/>
                  </a:cubicBezTo>
                  <a:cubicBezTo>
                    <a:pt x="178" y="981"/>
                    <a:pt x="177" y="982"/>
                    <a:pt x="177" y="982"/>
                  </a:cubicBezTo>
                  <a:cubicBezTo>
                    <a:pt x="178" y="983"/>
                    <a:pt x="178" y="984"/>
                    <a:pt x="179" y="985"/>
                  </a:cubicBezTo>
                  <a:cubicBezTo>
                    <a:pt x="170" y="988"/>
                    <a:pt x="162" y="991"/>
                    <a:pt x="154" y="993"/>
                  </a:cubicBezTo>
                  <a:cubicBezTo>
                    <a:pt x="155" y="987"/>
                    <a:pt x="156" y="981"/>
                    <a:pt x="157" y="975"/>
                  </a:cubicBezTo>
                  <a:moveTo>
                    <a:pt x="185" y="978"/>
                  </a:moveTo>
                  <a:cubicBezTo>
                    <a:pt x="185" y="972"/>
                    <a:pt x="186" y="967"/>
                    <a:pt x="186" y="962"/>
                  </a:cubicBezTo>
                  <a:cubicBezTo>
                    <a:pt x="192" y="959"/>
                    <a:pt x="197" y="956"/>
                    <a:pt x="203" y="952"/>
                  </a:cubicBezTo>
                  <a:cubicBezTo>
                    <a:pt x="202" y="957"/>
                    <a:pt x="201" y="962"/>
                    <a:pt x="200" y="967"/>
                  </a:cubicBezTo>
                  <a:cubicBezTo>
                    <a:pt x="199" y="971"/>
                    <a:pt x="198" y="975"/>
                    <a:pt x="197" y="978"/>
                  </a:cubicBezTo>
                  <a:cubicBezTo>
                    <a:pt x="192" y="980"/>
                    <a:pt x="188" y="982"/>
                    <a:pt x="184" y="983"/>
                  </a:cubicBezTo>
                  <a:cubicBezTo>
                    <a:pt x="184" y="981"/>
                    <a:pt x="184" y="979"/>
                    <a:pt x="185" y="978"/>
                  </a:cubicBezTo>
                  <a:moveTo>
                    <a:pt x="229" y="959"/>
                  </a:moveTo>
                  <a:cubicBezTo>
                    <a:pt x="231" y="951"/>
                    <a:pt x="232" y="943"/>
                    <a:pt x="234" y="935"/>
                  </a:cubicBezTo>
                  <a:cubicBezTo>
                    <a:pt x="238" y="933"/>
                    <a:pt x="242" y="931"/>
                    <a:pt x="246" y="929"/>
                  </a:cubicBezTo>
                  <a:cubicBezTo>
                    <a:pt x="250" y="928"/>
                    <a:pt x="254" y="926"/>
                    <a:pt x="258" y="924"/>
                  </a:cubicBezTo>
                  <a:cubicBezTo>
                    <a:pt x="255" y="935"/>
                    <a:pt x="253" y="945"/>
                    <a:pt x="250" y="956"/>
                  </a:cubicBezTo>
                  <a:cubicBezTo>
                    <a:pt x="250" y="956"/>
                    <a:pt x="250" y="957"/>
                    <a:pt x="250" y="958"/>
                  </a:cubicBezTo>
                  <a:cubicBezTo>
                    <a:pt x="243" y="961"/>
                    <a:pt x="235" y="964"/>
                    <a:pt x="228" y="966"/>
                  </a:cubicBezTo>
                  <a:cubicBezTo>
                    <a:pt x="229" y="964"/>
                    <a:pt x="229" y="962"/>
                    <a:pt x="229" y="959"/>
                  </a:cubicBezTo>
                  <a:moveTo>
                    <a:pt x="255" y="949"/>
                  </a:moveTo>
                  <a:cubicBezTo>
                    <a:pt x="258" y="940"/>
                    <a:pt x="260" y="931"/>
                    <a:pt x="261" y="922"/>
                  </a:cubicBezTo>
                  <a:cubicBezTo>
                    <a:pt x="270" y="918"/>
                    <a:pt x="279" y="913"/>
                    <a:pt x="287" y="908"/>
                  </a:cubicBezTo>
                  <a:cubicBezTo>
                    <a:pt x="284" y="920"/>
                    <a:pt x="282" y="932"/>
                    <a:pt x="279" y="944"/>
                  </a:cubicBezTo>
                  <a:cubicBezTo>
                    <a:pt x="279" y="944"/>
                    <a:pt x="279" y="944"/>
                    <a:pt x="279" y="945"/>
                  </a:cubicBezTo>
                  <a:cubicBezTo>
                    <a:pt x="271" y="949"/>
                    <a:pt x="262" y="952"/>
                    <a:pt x="254" y="956"/>
                  </a:cubicBezTo>
                  <a:cubicBezTo>
                    <a:pt x="254" y="954"/>
                    <a:pt x="255" y="952"/>
                    <a:pt x="255" y="949"/>
                  </a:cubicBezTo>
                  <a:moveTo>
                    <a:pt x="295" y="877"/>
                  </a:moveTo>
                  <a:cubicBezTo>
                    <a:pt x="296" y="870"/>
                    <a:pt x="296" y="863"/>
                    <a:pt x="297" y="856"/>
                  </a:cubicBezTo>
                  <a:cubicBezTo>
                    <a:pt x="300" y="854"/>
                    <a:pt x="303" y="853"/>
                    <a:pt x="306" y="852"/>
                  </a:cubicBezTo>
                  <a:cubicBezTo>
                    <a:pt x="312" y="849"/>
                    <a:pt x="317" y="846"/>
                    <a:pt x="322" y="842"/>
                  </a:cubicBezTo>
                  <a:cubicBezTo>
                    <a:pt x="322" y="849"/>
                    <a:pt x="321" y="857"/>
                    <a:pt x="320" y="865"/>
                  </a:cubicBezTo>
                  <a:cubicBezTo>
                    <a:pt x="312" y="869"/>
                    <a:pt x="303" y="873"/>
                    <a:pt x="295" y="877"/>
                  </a:cubicBezTo>
                  <a:moveTo>
                    <a:pt x="292" y="879"/>
                  </a:moveTo>
                  <a:cubicBezTo>
                    <a:pt x="284" y="883"/>
                    <a:pt x="276" y="887"/>
                    <a:pt x="268" y="891"/>
                  </a:cubicBezTo>
                  <a:cubicBezTo>
                    <a:pt x="269" y="883"/>
                    <a:pt x="270" y="875"/>
                    <a:pt x="271" y="867"/>
                  </a:cubicBezTo>
                  <a:cubicBezTo>
                    <a:pt x="279" y="864"/>
                    <a:pt x="287" y="861"/>
                    <a:pt x="294" y="857"/>
                  </a:cubicBezTo>
                  <a:cubicBezTo>
                    <a:pt x="294" y="864"/>
                    <a:pt x="293" y="871"/>
                    <a:pt x="292" y="879"/>
                  </a:cubicBezTo>
                  <a:moveTo>
                    <a:pt x="264" y="892"/>
                  </a:moveTo>
                  <a:cubicBezTo>
                    <a:pt x="261" y="894"/>
                    <a:pt x="259" y="895"/>
                    <a:pt x="256" y="896"/>
                  </a:cubicBezTo>
                  <a:cubicBezTo>
                    <a:pt x="251" y="899"/>
                    <a:pt x="245" y="902"/>
                    <a:pt x="240" y="904"/>
                  </a:cubicBezTo>
                  <a:cubicBezTo>
                    <a:pt x="241" y="896"/>
                    <a:pt x="243" y="888"/>
                    <a:pt x="244" y="879"/>
                  </a:cubicBezTo>
                  <a:cubicBezTo>
                    <a:pt x="252" y="876"/>
                    <a:pt x="260" y="872"/>
                    <a:pt x="268" y="869"/>
                  </a:cubicBezTo>
                  <a:cubicBezTo>
                    <a:pt x="267" y="877"/>
                    <a:pt x="266" y="885"/>
                    <a:pt x="264" y="892"/>
                  </a:cubicBezTo>
                  <a:moveTo>
                    <a:pt x="236" y="906"/>
                  </a:moveTo>
                  <a:cubicBezTo>
                    <a:pt x="233" y="908"/>
                    <a:pt x="229" y="910"/>
                    <a:pt x="225" y="913"/>
                  </a:cubicBezTo>
                  <a:cubicBezTo>
                    <a:pt x="220" y="915"/>
                    <a:pt x="216" y="918"/>
                    <a:pt x="211" y="920"/>
                  </a:cubicBezTo>
                  <a:cubicBezTo>
                    <a:pt x="211" y="920"/>
                    <a:pt x="211" y="919"/>
                    <a:pt x="211" y="919"/>
                  </a:cubicBezTo>
                  <a:cubicBezTo>
                    <a:pt x="212" y="910"/>
                    <a:pt x="213" y="902"/>
                    <a:pt x="214" y="893"/>
                  </a:cubicBezTo>
                  <a:cubicBezTo>
                    <a:pt x="223" y="889"/>
                    <a:pt x="231" y="885"/>
                    <a:pt x="240" y="881"/>
                  </a:cubicBezTo>
                  <a:cubicBezTo>
                    <a:pt x="239" y="890"/>
                    <a:pt x="238" y="898"/>
                    <a:pt x="236" y="906"/>
                  </a:cubicBezTo>
                  <a:moveTo>
                    <a:pt x="208" y="914"/>
                  </a:moveTo>
                  <a:cubicBezTo>
                    <a:pt x="208" y="917"/>
                    <a:pt x="207" y="919"/>
                    <a:pt x="207" y="922"/>
                  </a:cubicBezTo>
                  <a:cubicBezTo>
                    <a:pt x="201" y="925"/>
                    <a:pt x="195" y="928"/>
                    <a:pt x="190" y="931"/>
                  </a:cubicBezTo>
                  <a:cubicBezTo>
                    <a:pt x="190" y="922"/>
                    <a:pt x="191" y="913"/>
                    <a:pt x="191" y="903"/>
                  </a:cubicBezTo>
                  <a:cubicBezTo>
                    <a:pt x="198" y="901"/>
                    <a:pt x="204" y="898"/>
                    <a:pt x="210" y="895"/>
                  </a:cubicBezTo>
                  <a:cubicBezTo>
                    <a:pt x="210" y="901"/>
                    <a:pt x="209" y="907"/>
                    <a:pt x="208" y="914"/>
                  </a:cubicBezTo>
                  <a:moveTo>
                    <a:pt x="186" y="932"/>
                  </a:moveTo>
                  <a:cubicBezTo>
                    <a:pt x="177" y="936"/>
                    <a:pt x="169" y="939"/>
                    <a:pt x="161" y="941"/>
                  </a:cubicBezTo>
                  <a:cubicBezTo>
                    <a:pt x="162" y="933"/>
                    <a:pt x="162" y="925"/>
                    <a:pt x="163" y="917"/>
                  </a:cubicBezTo>
                  <a:cubicBezTo>
                    <a:pt x="171" y="913"/>
                    <a:pt x="179" y="909"/>
                    <a:pt x="188" y="905"/>
                  </a:cubicBezTo>
                  <a:cubicBezTo>
                    <a:pt x="187" y="914"/>
                    <a:pt x="187" y="923"/>
                    <a:pt x="186" y="932"/>
                  </a:cubicBezTo>
                  <a:moveTo>
                    <a:pt x="140" y="868"/>
                  </a:moveTo>
                  <a:cubicBezTo>
                    <a:pt x="140" y="881"/>
                    <a:pt x="140" y="894"/>
                    <a:pt x="139" y="907"/>
                  </a:cubicBezTo>
                  <a:cubicBezTo>
                    <a:pt x="139" y="911"/>
                    <a:pt x="139" y="916"/>
                    <a:pt x="138" y="920"/>
                  </a:cubicBezTo>
                  <a:cubicBezTo>
                    <a:pt x="133" y="910"/>
                    <a:pt x="128" y="899"/>
                    <a:pt x="122" y="889"/>
                  </a:cubicBezTo>
                  <a:cubicBezTo>
                    <a:pt x="123" y="884"/>
                    <a:pt x="123" y="879"/>
                    <a:pt x="123" y="875"/>
                  </a:cubicBezTo>
                  <a:cubicBezTo>
                    <a:pt x="129" y="873"/>
                    <a:pt x="135" y="871"/>
                    <a:pt x="140" y="868"/>
                  </a:cubicBezTo>
                  <a:moveTo>
                    <a:pt x="123" y="864"/>
                  </a:moveTo>
                  <a:cubicBezTo>
                    <a:pt x="123" y="860"/>
                    <a:pt x="123" y="857"/>
                    <a:pt x="123" y="854"/>
                  </a:cubicBezTo>
                  <a:cubicBezTo>
                    <a:pt x="123" y="846"/>
                    <a:pt x="123" y="838"/>
                    <a:pt x="123" y="831"/>
                  </a:cubicBezTo>
                  <a:cubicBezTo>
                    <a:pt x="128" y="839"/>
                    <a:pt x="133" y="849"/>
                    <a:pt x="139" y="856"/>
                  </a:cubicBezTo>
                  <a:cubicBezTo>
                    <a:pt x="134" y="859"/>
                    <a:pt x="129" y="862"/>
                    <a:pt x="123" y="864"/>
                  </a:cubicBezTo>
                  <a:moveTo>
                    <a:pt x="120" y="883"/>
                  </a:moveTo>
                  <a:cubicBezTo>
                    <a:pt x="119" y="881"/>
                    <a:pt x="117" y="879"/>
                    <a:pt x="116" y="876"/>
                  </a:cubicBezTo>
                  <a:cubicBezTo>
                    <a:pt x="117" y="876"/>
                    <a:pt x="118" y="876"/>
                    <a:pt x="119" y="876"/>
                  </a:cubicBezTo>
                  <a:cubicBezTo>
                    <a:pt x="119" y="876"/>
                    <a:pt x="120" y="876"/>
                    <a:pt x="120" y="875"/>
                  </a:cubicBezTo>
                  <a:cubicBezTo>
                    <a:pt x="120" y="878"/>
                    <a:pt x="120" y="881"/>
                    <a:pt x="120" y="883"/>
                  </a:cubicBezTo>
                  <a:moveTo>
                    <a:pt x="94" y="915"/>
                  </a:moveTo>
                  <a:cubicBezTo>
                    <a:pt x="92" y="909"/>
                    <a:pt x="89" y="904"/>
                    <a:pt x="87" y="899"/>
                  </a:cubicBezTo>
                  <a:cubicBezTo>
                    <a:pt x="84" y="894"/>
                    <a:pt x="82" y="889"/>
                    <a:pt x="79" y="884"/>
                  </a:cubicBezTo>
                  <a:cubicBezTo>
                    <a:pt x="85" y="883"/>
                    <a:pt x="91" y="882"/>
                    <a:pt x="96" y="880"/>
                  </a:cubicBezTo>
                  <a:cubicBezTo>
                    <a:pt x="96" y="892"/>
                    <a:pt x="95" y="903"/>
                    <a:pt x="94" y="915"/>
                  </a:cubicBezTo>
                  <a:moveTo>
                    <a:pt x="68" y="979"/>
                  </a:moveTo>
                  <a:cubicBezTo>
                    <a:pt x="68" y="975"/>
                    <a:pt x="68" y="970"/>
                    <a:pt x="69" y="966"/>
                  </a:cubicBezTo>
                  <a:cubicBezTo>
                    <a:pt x="76" y="962"/>
                    <a:pt x="84" y="958"/>
                    <a:pt x="91" y="953"/>
                  </a:cubicBezTo>
                  <a:cubicBezTo>
                    <a:pt x="91" y="957"/>
                    <a:pt x="91" y="960"/>
                    <a:pt x="91" y="964"/>
                  </a:cubicBezTo>
                  <a:cubicBezTo>
                    <a:pt x="83" y="969"/>
                    <a:pt x="76" y="975"/>
                    <a:pt x="68" y="980"/>
                  </a:cubicBezTo>
                  <a:cubicBezTo>
                    <a:pt x="68" y="980"/>
                    <a:pt x="68" y="980"/>
                    <a:pt x="68" y="980"/>
                  </a:cubicBezTo>
                  <a:cubicBezTo>
                    <a:pt x="68" y="980"/>
                    <a:pt x="68" y="979"/>
                    <a:pt x="68" y="979"/>
                  </a:cubicBezTo>
                  <a:moveTo>
                    <a:pt x="67" y="990"/>
                  </a:moveTo>
                  <a:cubicBezTo>
                    <a:pt x="72" y="988"/>
                    <a:pt x="78" y="985"/>
                    <a:pt x="83" y="982"/>
                  </a:cubicBezTo>
                  <a:cubicBezTo>
                    <a:pt x="85" y="981"/>
                    <a:pt x="87" y="980"/>
                    <a:pt x="89" y="978"/>
                  </a:cubicBezTo>
                  <a:cubicBezTo>
                    <a:pt x="88" y="984"/>
                    <a:pt x="88" y="990"/>
                    <a:pt x="87" y="996"/>
                  </a:cubicBezTo>
                  <a:cubicBezTo>
                    <a:pt x="79" y="999"/>
                    <a:pt x="72" y="1003"/>
                    <a:pt x="65" y="1006"/>
                  </a:cubicBezTo>
                  <a:cubicBezTo>
                    <a:pt x="66" y="1001"/>
                    <a:pt x="66" y="996"/>
                    <a:pt x="67" y="990"/>
                  </a:cubicBezTo>
                  <a:moveTo>
                    <a:pt x="64" y="1015"/>
                  </a:moveTo>
                  <a:cubicBezTo>
                    <a:pt x="71" y="1011"/>
                    <a:pt x="78" y="1008"/>
                    <a:pt x="85" y="1005"/>
                  </a:cubicBezTo>
                  <a:cubicBezTo>
                    <a:pt x="85" y="1009"/>
                    <a:pt x="84" y="1014"/>
                    <a:pt x="83" y="1018"/>
                  </a:cubicBezTo>
                  <a:cubicBezTo>
                    <a:pt x="76" y="1022"/>
                    <a:pt x="69" y="1025"/>
                    <a:pt x="62" y="1029"/>
                  </a:cubicBezTo>
                  <a:cubicBezTo>
                    <a:pt x="62" y="1024"/>
                    <a:pt x="63" y="1019"/>
                    <a:pt x="64" y="1015"/>
                  </a:cubicBezTo>
                  <a:moveTo>
                    <a:pt x="60" y="1042"/>
                  </a:moveTo>
                  <a:cubicBezTo>
                    <a:pt x="60" y="1040"/>
                    <a:pt x="60" y="1038"/>
                    <a:pt x="61" y="1036"/>
                  </a:cubicBezTo>
                  <a:cubicBezTo>
                    <a:pt x="68" y="1032"/>
                    <a:pt x="75" y="1028"/>
                    <a:pt x="82" y="1025"/>
                  </a:cubicBezTo>
                  <a:cubicBezTo>
                    <a:pt x="81" y="1035"/>
                    <a:pt x="79" y="1045"/>
                    <a:pt x="77" y="1055"/>
                  </a:cubicBezTo>
                  <a:cubicBezTo>
                    <a:pt x="76" y="1056"/>
                    <a:pt x="76" y="1058"/>
                    <a:pt x="76" y="1059"/>
                  </a:cubicBezTo>
                  <a:cubicBezTo>
                    <a:pt x="75" y="1060"/>
                    <a:pt x="74" y="1060"/>
                    <a:pt x="73" y="1061"/>
                  </a:cubicBezTo>
                  <a:cubicBezTo>
                    <a:pt x="73" y="1061"/>
                    <a:pt x="73" y="1060"/>
                    <a:pt x="73" y="1060"/>
                  </a:cubicBezTo>
                  <a:cubicBezTo>
                    <a:pt x="72" y="1058"/>
                    <a:pt x="72" y="1056"/>
                    <a:pt x="71" y="1054"/>
                  </a:cubicBezTo>
                  <a:cubicBezTo>
                    <a:pt x="70" y="1053"/>
                    <a:pt x="69" y="1053"/>
                    <a:pt x="69" y="1054"/>
                  </a:cubicBezTo>
                  <a:cubicBezTo>
                    <a:pt x="70" y="1057"/>
                    <a:pt x="70" y="1060"/>
                    <a:pt x="70" y="1062"/>
                  </a:cubicBezTo>
                  <a:cubicBezTo>
                    <a:pt x="65" y="1065"/>
                    <a:pt x="60" y="1068"/>
                    <a:pt x="54" y="1070"/>
                  </a:cubicBezTo>
                  <a:cubicBezTo>
                    <a:pt x="60" y="1064"/>
                    <a:pt x="59" y="1049"/>
                    <a:pt x="60" y="1042"/>
                  </a:cubicBezTo>
                  <a:moveTo>
                    <a:pt x="80" y="1057"/>
                  </a:moveTo>
                  <a:cubicBezTo>
                    <a:pt x="81" y="1053"/>
                    <a:pt x="81" y="1049"/>
                    <a:pt x="82" y="1045"/>
                  </a:cubicBezTo>
                  <a:cubicBezTo>
                    <a:pt x="84" y="1038"/>
                    <a:pt x="85" y="1031"/>
                    <a:pt x="86" y="1023"/>
                  </a:cubicBezTo>
                  <a:cubicBezTo>
                    <a:pt x="93" y="1020"/>
                    <a:pt x="100" y="1017"/>
                    <a:pt x="108" y="1014"/>
                  </a:cubicBezTo>
                  <a:cubicBezTo>
                    <a:pt x="107" y="1020"/>
                    <a:pt x="106" y="1025"/>
                    <a:pt x="105" y="1030"/>
                  </a:cubicBezTo>
                  <a:cubicBezTo>
                    <a:pt x="105" y="1033"/>
                    <a:pt x="105" y="1036"/>
                    <a:pt x="104" y="1039"/>
                  </a:cubicBezTo>
                  <a:cubicBezTo>
                    <a:pt x="104" y="1037"/>
                    <a:pt x="103" y="1036"/>
                    <a:pt x="103" y="1034"/>
                  </a:cubicBezTo>
                  <a:cubicBezTo>
                    <a:pt x="102" y="1033"/>
                    <a:pt x="101" y="1033"/>
                    <a:pt x="101" y="1034"/>
                  </a:cubicBezTo>
                  <a:cubicBezTo>
                    <a:pt x="102" y="1037"/>
                    <a:pt x="102" y="1041"/>
                    <a:pt x="103" y="1044"/>
                  </a:cubicBezTo>
                  <a:cubicBezTo>
                    <a:pt x="97" y="1047"/>
                    <a:pt x="90" y="1051"/>
                    <a:pt x="84" y="1054"/>
                  </a:cubicBezTo>
                  <a:cubicBezTo>
                    <a:pt x="83" y="1055"/>
                    <a:pt x="82" y="1056"/>
                    <a:pt x="80" y="1057"/>
                  </a:cubicBezTo>
                  <a:moveTo>
                    <a:pt x="150" y="1022"/>
                  </a:moveTo>
                  <a:cubicBezTo>
                    <a:pt x="151" y="1014"/>
                    <a:pt x="152" y="1007"/>
                    <a:pt x="153" y="999"/>
                  </a:cubicBezTo>
                  <a:cubicBezTo>
                    <a:pt x="154" y="998"/>
                    <a:pt x="155" y="998"/>
                    <a:pt x="157" y="997"/>
                  </a:cubicBezTo>
                  <a:cubicBezTo>
                    <a:pt x="164" y="995"/>
                    <a:pt x="172" y="993"/>
                    <a:pt x="179" y="990"/>
                  </a:cubicBezTo>
                  <a:cubicBezTo>
                    <a:pt x="178" y="995"/>
                    <a:pt x="177" y="1000"/>
                    <a:pt x="179" y="1005"/>
                  </a:cubicBezTo>
                  <a:cubicBezTo>
                    <a:pt x="179" y="1007"/>
                    <a:pt x="181" y="1007"/>
                    <a:pt x="182" y="1006"/>
                  </a:cubicBezTo>
                  <a:cubicBezTo>
                    <a:pt x="184" y="1001"/>
                    <a:pt x="184" y="995"/>
                    <a:pt x="183" y="989"/>
                  </a:cubicBezTo>
                  <a:cubicBezTo>
                    <a:pt x="183" y="989"/>
                    <a:pt x="183" y="989"/>
                    <a:pt x="183" y="989"/>
                  </a:cubicBezTo>
                  <a:cubicBezTo>
                    <a:pt x="187" y="988"/>
                    <a:pt x="191" y="986"/>
                    <a:pt x="195" y="985"/>
                  </a:cubicBezTo>
                  <a:cubicBezTo>
                    <a:pt x="195" y="986"/>
                    <a:pt x="195" y="987"/>
                    <a:pt x="195" y="989"/>
                  </a:cubicBezTo>
                  <a:cubicBezTo>
                    <a:pt x="194" y="995"/>
                    <a:pt x="193" y="1000"/>
                    <a:pt x="191" y="1005"/>
                  </a:cubicBezTo>
                  <a:cubicBezTo>
                    <a:pt x="189" y="1000"/>
                    <a:pt x="189" y="995"/>
                    <a:pt x="189" y="990"/>
                  </a:cubicBezTo>
                  <a:cubicBezTo>
                    <a:pt x="189" y="989"/>
                    <a:pt x="187" y="989"/>
                    <a:pt x="187" y="990"/>
                  </a:cubicBezTo>
                  <a:cubicBezTo>
                    <a:pt x="187" y="997"/>
                    <a:pt x="187" y="1002"/>
                    <a:pt x="189" y="1009"/>
                  </a:cubicBezTo>
                  <a:cubicBezTo>
                    <a:pt x="186" y="1010"/>
                    <a:pt x="183" y="1011"/>
                    <a:pt x="180" y="1012"/>
                  </a:cubicBezTo>
                  <a:cubicBezTo>
                    <a:pt x="170" y="1015"/>
                    <a:pt x="160" y="1019"/>
                    <a:pt x="150" y="1022"/>
                  </a:cubicBezTo>
                  <a:moveTo>
                    <a:pt x="221" y="998"/>
                  </a:moveTo>
                  <a:cubicBezTo>
                    <a:pt x="223" y="994"/>
                    <a:pt x="224" y="989"/>
                    <a:pt x="225" y="985"/>
                  </a:cubicBezTo>
                  <a:cubicBezTo>
                    <a:pt x="226" y="981"/>
                    <a:pt x="226" y="978"/>
                    <a:pt x="227" y="974"/>
                  </a:cubicBezTo>
                  <a:cubicBezTo>
                    <a:pt x="234" y="972"/>
                    <a:pt x="240" y="970"/>
                    <a:pt x="247" y="967"/>
                  </a:cubicBezTo>
                  <a:cubicBezTo>
                    <a:pt x="246" y="971"/>
                    <a:pt x="245" y="976"/>
                    <a:pt x="243" y="980"/>
                  </a:cubicBezTo>
                  <a:cubicBezTo>
                    <a:pt x="242" y="984"/>
                    <a:pt x="241" y="988"/>
                    <a:pt x="240" y="991"/>
                  </a:cubicBezTo>
                  <a:cubicBezTo>
                    <a:pt x="239" y="987"/>
                    <a:pt x="239" y="983"/>
                    <a:pt x="239" y="978"/>
                  </a:cubicBezTo>
                  <a:cubicBezTo>
                    <a:pt x="239" y="977"/>
                    <a:pt x="237" y="977"/>
                    <a:pt x="237" y="978"/>
                  </a:cubicBezTo>
                  <a:cubicBezTo>
                    <a:pt x="237" y="983"/>
                    <a:pt x="237" y="988"/>
                    <a:pt x="237" y="993"/>
                  </a:cubicBezTo>
                  <a:cubicBezTo>
                    <a:pt x="232" y="995"/>
                    <a:pt x="227" y="997"/>
                    <a:pt x="221" y="998"/>
                  </a:cubicBezTo>
                  <a:moveTo>
                    <a:pt x="244" y="990"/>
                  </a:moveTo>
                  <a:cubicBezTo>
                    <a:pt x="245" y="985"/>
                    <a:pt x="247" y="980"/>
                    <a:pt x="249" y="975"/>
                  </a:cubicBezTo>
                  <a:cubicBezTo>
                    <a:pt x="250" y="972"/>
                    <a:pt x="250" y="969"/>
                    <a:pt x="251" y="966"/>
                  </a:cubicBezTo>
                  <a:cubicBezTo>
                    <a:pt x="260" y="962"/>
                    <a:pt x="268" y="959"/>
                    <a:pt x="277" y="955"/>
                  </a:cubicBezTo>
                  <a:cubicBezTo>
                    <a:pt x="276" y="959"/>
                    <a:pt x="275" y="963"/>
                    <a:pt x="275" y="966"/>
                  </a:cubicBezTo>
                  <a:cubicBezTo>
                    <a:pt x="274" y="970"/>
                    <a:pt x="273" y="974"/>
                    <a:pt x="272" y="978"/>
                  </a:cubicBezTo>
                  <a:cubicBezTo>
                    <a:pt x="272" y="978"/>
                    <a:pt x="271" y="978"/>
                    <a:pt x="271" y="978"/>
                  </a:cubicBezTo>
                  <a:cubicBezTo>
                    <a:pt x="270" y="975"/>
                    <a:pt x="269" y="971"/>
                    <a:pt x="269" y="968"/>
                  </a:cubicBezTo>
                  <a:cubicBezTo>
                    <a:pt x="268" y="967"/>
                    <a:pt x="267" y="967"/>
                    <a:pt x="267" y="968"/>
                  </a:cubicBezTo>
                  <a:cubicBezTo>
                    <a:pt x="268" y="972"/>
                    <a:pt x="268" y="975"/>
                    <a:pt x="269" y="979"/>
                  </a:cubicBezTo>
                  <a:cubicBezTo>
                    <a:pt x="266" y="980"/>
                    <a:pt x="263" y="982"/>
                    <a:pt x="260" y="983"/>
                  </a:cubicBezTo>
                  <a:cubicBezTo>
                    <a:pt x="255" y="986"/>
                    <a:pt x="249" y="988"/>
                    <a:pt x="244" y="990"/>
                  </a:cubicBezTo>
                  <a:moveTo>
                    <a:pt x="333" y="948"/>
                  </a:moveTo>
                  <a:cubicBezTo>
                    <a:pt x="334" y="942"/>
                    <a:pt x="335" y="937"/>
                    <a:pt x="336" y="932"/>
                  </a:cubicBezTo>
                  <a:cubicBezTo>
                    <a:pt x="336" y="930"/>
                    <a:pt x="336" y="928"/>
                    <a:pt x="337" y="926"/>
                  </a:cubicBezTo>
                  <a:cubicBezTo>
                    <a:pt x="345" y="921"/>
                    <a:pt x="354" y="917"/>
                    <a:pt x="363" y="912"/>
                  </a:cubicBezTo>
                  <a:cubicBezTo>
                    <a:pt x="361" y="920"/>
                    <a:pt x="360" y="927"/>
                    <a:pt x="358" y="934"/>
                  </a:cubicBezTo>
                  <a:cubicBezTo>
                    <a:pt x="350" y="939"/>
                    <a:pt x="341" y="943"/>
                    <a:pt x="333" y="948"/>
                  </a:cubicBezTo>
                  <a:moveTo>
                    <a:pt x="381" y="923"/>
                  </a:moveTo>
                  <a:cubicBezTo>
                    <a:pt x="381" y="921"/>
                    <a:pt x="382" y="919"/>
                    <a:pt x="382" y="917"/>
                  </a:cubicBezTo>
                  <a:cubicBezTo>
                    <a:pt x="383" y="911"/>
                    <a:pt x="385" y="905"/>
                    <a:pt x="387" y="899"/>
                  </a:cubicBezTo>
                  <a:cubicBezTo>
                    <a:pt x="390" y="897"/>
                    <a:pt x="393" y="896"/>
                    <a:pt x="396" y="894"/>
                  </a:cubicBezTo>
                  <a:cubicBezTo>
                    <a:pt x="395" y="901"/>
                    <a:pt x="395" y="909"/>
                    <a:pt x="394" y="916"/>
                  </a:cubicBezTo>
                  <a:cubicBezTo>
                    <a:pt x="391" y="918"/>
                    <a:pt x="388" y="919"/>
                    <a:pt x="384" y="921"/>
                  </a:cubicBezTo>
                  <a:cubicBezTo>
                    <a:pt x="383" y="922"/>
                    <a:pt x="382" y="922"/>
                    <a:pt x="381" y="923"/>
                  </a:cubicBezTo>
                  <a:moveTo>
                    <a:pt x="431" y="896"/>
                  </a:moveTo>
                  <a:cubicBezTo>
                    <a:pt x="425" y="904"/>
                    <a:pt x="417" y="911"/>
                    <a:pt x="406" y="912"/>
                  </a:cubicBezTo>
                  <a:cubicBezTo>
                    <a:pt x="403" y="913"/>
                    <a:pt x="400" y="914"/>
                    <a:pt x="397" y="915"/>
                  </a:cubicBezTo>
                  <a:cubicBezTo>
                    <a:pt x="398" y="907"/>
                    <a:pt x="399" y="900"/>
                    <a:pt x="400" y="892"/>
                  </a:cubicBezTo>
                  <a:cubicBezTo>
                    <a:pt x="403" y="890"/>
                    <a:pt x="407" y="888"/>
                    <a:pt x="411" y="886"/>
                  </a:cubicBezTo>
                  <a:cubicBezTo>
                    <a:pt x="415" y="884"/>
                    <a:pt x="420" y="881"/>
                    <a:pt x="425" y="879"/>
                  </a:cubicBezTo>
                  <a:cubicBezTo>
                    <a:pt x="427" y="885"/>
                    <a:pt x="429" y="890"/>
                    <a:pt x="431" y="896"/>
                  </a:cubicBezTo>
                  <a:moveTo>
                    <a:pt x="411" y="858"/>
                  </a:moveTo>
                  <a:cubicBezTo>
                    <a:pt x="415" y="862"/>
                    <a:pt x="418" y="867"/>
                    <a:pt x="422" y="873"/>
                  </a:cubicBezTo>
                  <a:cubicBezTo>
                    <a:pt x="415" y="875"/>
                    <a:pt x="407" y="877"/>
                    <a:pt x="400" y="881"/>
                  </a:cubicBezTo>
                  <a:cubicBezTo>
                    <a:pt x="400" y="875"/>
                    <a:pt x="400" y="870"/>
                    <a:pt x="400" y="864"/>
                  </a:cubicBezTo>
                  <a:cubicBezTo>
                    <a:pt x="404" y="862"/>
                    <a:pt x="408" y="860"/>
                    <a:pt x="411" y="858"/>
                  </a:cubicBezTo>
                  <a:moveTo>
                    <a:pt x="406" y="848"/>
                  </a:moveTo>
                  <a:cubicBezTo>
                    <a:pt x="403" y="852"/>
                    <a:pt x="402" y="854"/>
                    <a:pt x="401" y="855"/>
                  </a:cubicBezTo>
                  <a:cubicBezTo>
                    <a:pt x="400" y="855"/>
                    <a:pt x="400" y="855"/>
                    <a:pt x="400" y="856"/>
                  </a:cubicBezTo>
                  <a:cubicBezTo>
                    <a:pt x="400" y="853"/>
                    <a:pt x="400" y="851"/>
                    <a:pt x="400" y="849"/>
                  </a:cubicBezTo>
                  <a:cubicBezTo>
                    <a:pt x="401" y="849"/>
                    <a:pt x="403" y="849"/>
                    <a:pt x="406" y="848"/>
                  </a:cubicBezTo>
                  <a:moveTo>
                    <a:pt x="201" y="675"/>
                  </a:moveTo>
                  <a:cubicBezTo>
                    <a:pt x="205" y="665"/>
                    <a:pt x="208" y="654"/>
                    <a:pt x="214" y="647"/>
                  </a:cubicBezTo>
                  <a:cubicBezTo>
                    <a:pt x="226" y="633"/>
                    <a:pt x="240" y="621"/>
                    <a:pt x="256" y="606"/>
                  </a:cubicBezTo>
                  <a:cubicBezTo>
                    <a:pt x="256" y="612"/>
                    <a:pt x="257" y="614"/>
                    <a:pt x="256" y="615"/>
                  </a:cubicBezTo>
                  <a:cubicBezTo>
                    <a:pt x="250" y="622"/>
                    <a:pt x="244" y="629"/>
                    <a:pt x="239" y="636"/>
                  </a:cubicBezTo>
                  <a:cubicBezTo>
                    <a:pt x="232" y="645"/>
                    <a:pt x="225" y="654"/>
                    <a:pt x="218" y="663"/>
                  </a:cubicBezTo>
                  <a:cubicBezTo>
                    <a:pt x="213" y="670"/>
                    <a:pt x="214" y="674"/>
                    <a:pt x="219" y="680"/>
                  </a:cubicBezTo>
                  <a:cubicBezTo>
                    <a:pt x="224" y="686"/>
                    <a:pt x="230" y="691"/>
                    <a:pt x="238" y="687"/>
                  </a:cubicBezTo>
                  <a:cubicBezTo>
                    <a:pt x="252" y="681"/>
                    <a:pt x="264" y="672"/>
                    <a:pt x="272" y="660"/>
                  </a:cubicBezTo>
                  <a:cubicBezTo>
                    <a:pt x="287" y="640"/>
                    <a:pt x="302" y="619"/>
                    <a:pt x="315" y="597"/>
                  </a:cubicBezTo>
                  <a:cubicBezTo>
                    <a:pt x="321" y="588"/>
                    <a:pt x="326" y="577"/>
                    <a:pt x="330" y="567"/>
                  </a:cubicBezTo>
                  <a:cubicBezTo>
                    <a:pt x="333" y="557"/>
                    <a:pt x="322" y="536"/>
                    <a:pt x="312" y="533"/>
                  </a:cubicBezTo>
                  <a:cubicBezTo>
                    <a:pt x="309" y="532"/>
                    <a:pt x="305" y="532"/>
                    <a:pt x="302" y="534"/>
                  </a:cubicBezTo>
                  <a:cubicBezTo>
                    <a:pt x="296" y="537"/>
                    <a:pt x="290" y="542"/>
                    <a:pt x="284" y="546"/>
                  </a:cubicBezTo>
                  <a:cubicBezTo>
                    <a:pt x="281" y="542"/>
                    <a:pt x="279" y="539"/>
                    <a:pt x="285" y="536"/>
                  </a:cubicBezTo>
                  <a:cubicBezTo>
                    <a:pt x="290" y="533"/>
                    <a:pt x="294" y="530"/>
                    <a:pt x="299" y="526"/>
                  </a:cubicBezTo>
                  <a:cubicBezTo>
                    <a:pt x="312" y="517"/>
                    <a:pt x="325" y="520"/>
                    <a:pt x="332" y="535"/>
                  </a:cubicBezTo>
                  <a:cubicBezTo>
                    <a:pt x="338" y="545"/>
                    <a:pt x="340" y="555"/>
                    <a:pt x="338" y="566"/>
                  </a:cubicBezTo>
                  <a:cubicBezTo>
                    <a:pt x="336" y="581"/>
                    <a:pt x="333" y="597"/>
                    <a:pt x="327" y="611"/>
                  </a:cubicBezTo>
                  <a:cubicBezTo>
                    <a:pt x="322" y="623"/>
                    <a:pt x="312" y="633"/>
                    <a:pt x="303" y="643"/>
                  </a:cubicBezTo>
                  <a:cubicBezTo>
                    <a:pt x="289" y="657"/>
                    <a:pt x="275" y="670"/>
                    <a:pt x="261" y="683"/>
                  </a:cubicBezTo>
                  <a:cubicBezTo>
                    <a:pt x="255" y="689"/>
                    <a:pt x="248" y="695"/>
                    <a:pt x="241" y="699"/>
                  </a:cubicBezTo>
                  <a:cubicBezTo>
                    <a:pt x="224" y="709"/>
                    <a:pt x="208" y="700"/>
                    <a:pt x="201" y="682"/>
                  </a:cubicBezTo>
                  <a:cubicBezTo>
                    <a:pt x="200" y="680"/>
                    <a:pt x="200" y="677"/>
                    <a:pt x="201" y="675"/>
                  </a:cubicBezTo>
                  <a:moveTo>
                    <a:pt x="310" y="543"/>
                  </a:moveTo>
                  <a:cubicBezTo>
                    <a:pt x="320" y="553"/>
                    <a:pt x="323" y="562"/>
                    <a:pt x="316" y="574"/>
                  </a:cubicBezTo>
                  <a:cubicBezTo>
                    <a:pt x="313" y="581"/>
                    <a:pt x="309" y="587"/>
                    <a:pt x="306" y="594"/>
                  </a:cubicBezTo>
                  <a:cubicBezTo>
                    <a:pt x="291" y="572"/>
                    <a:pt x="288" y="563"/>
                    <a:pt x="310" y="543"/>
                  </a:cubicBezTo>
                  <a:moveTo>
                    <a:pt x="224" y="734"/>
                  </a:moveTo>
                  <a:cubicBezTo>
                    <a:pt x="221" y="727"/>
                    <a:pt x="217" y="720"/>
                    <a:pt x="214" y="712"/>
                  </a:cubicBezTo>
                  <a:cubicBezTo>
                    <a:pt x="224" y="715"/>
                    <a:pt x="234" y="715"/>
                    <a:pt x="244" y="709"/>
                  </a:cubicBezTo>
                  <a:cubicBezTo>
                    <a:pt x="254" y="703"/>
                    <a:pt x="264" y="696"/>
                    <a:pt x="271" y="687"/>
                  </a:cubicBezTo>
                  <a:cubicBezTo>
                    <a:pt x="281" y="676"/>
                    <a:pt x="292" y="666"/>
                    <a:pt x="302" y="656"/>
                  </a:cubicBezTo>
                  <a:cubicBezTo>
                    <a:pt x="306" y="653"/>
                    <a:pt x="310" y="650"/>
                    <a:pt x="315" y="646"/>
                  </a:cubicBezTo>
                  <a:cubicBezTo>
                    <a:pt x="317" y="652"/>
                    <a:pt x="319" y="657"/>
                    <a:pt x="320" y="662"/>
                  </a:cubicBezTo>
                  <a:cubicBezTo>
                    <a:pt x="328" y="697"/>
                    <a:pt x="343" y="730"/>
                    <a:pt x="359" y="762"/>
                  </a:cubicBezTo>
                  <a:cubicBezTo>
                    <a:pt x="370" y="784"/>
                    <a:pt x="377" y="810"/>
                    <a:pt x="403" y="822"/>
                  </a:cubicBezTo>
                  <a:cubicBezTo>
                    <a:pt x="400" y="829"/>
                    <a:pt x="397" y="833"/>
                    <a:pt x="391" y="836"/>
                  </a:cubicBezTo>
                  <a:cubicBezTo>
                    <a:pt x="384" y="838"/>
                    <a:pt x="378" y="841"/>
                    <a:pt x="372" y="844"/>
                  </a:cubicBezTo>
                  <a:cubicBezTo>
                    <a:pt x="372" y="843"/>
                    <a:pt x="372" y="841"/>
                    <a:pt x="372" y="840"/>
                  </a:cubicBezTo>
                  <a:cubicBezTo>
                    <a:pt x="372" y="838"/>
                    <a:pt x="368" y="838"/>
                    <a:pt x="368" y="840"/>
                  </a:cubicBezTo>
                  <a:cubicBezTo>
                    <a:pt x="368" y="842"/>
                    <a:pt x="368" y="843"/>
                    <a:pt x="368" y="845"/>
                  </a:cubicBezTo>
                  <a:cubicBezTo>
                    <a:pt x="365" y="846"/>
                    <a:pt x="363" y="848"/>
                    <a:pt x="360" y="849"/>
                  </a:cubicBezTo>
                  <a:cubicBezTo>
                    <a:pt x="356" y="850"/>
                    <a:pt x="353" y="851"/>
                    <a:pt x="349" y="853"/>
                  </a:cubicBezTo>
                  <a:cubicBezTo>
                    <a:pt x="349" y="842"/>
                    <a:pt x="346" y="830"/>
                    <a:pt x="351" y="821"/>
                  </a:cubicBezTo>
                  <a:cubicBezTo>
                    <a:pt x="352" y="819"/>
                    <a:pt x="350" y="818"/>
                    <a:pt x="349" y="819"/>
                  </a:cubicBezTo>
                  <a:cubicBezTo>
                    <a:pt x="345" y="827"/>
                    <a:pt x="346" y="836"/>
                    <a:pt x="346" y="844"/>
                  </a:cubicBezTo>
                  <a:cubicBezTo>
                    <a:pt x="347" y="847"/>
                    <a:pt x="346" y="850"/>
                    <a:pt x="346" y="854"/>
                  </a:cubicBezTo>
                  <a:cubicBezTo>
                    <a:pt x="341" y="856"/>
                    <a:pt x="335" y="858"/>
                    <a:pt x="329" y="860"/>
                  </a:cubicBezTo>
                  <a:cubicBezTo>
                    <a:pt x="327" y="861"/>
                    <a:pt x="325" y="862"/>
                    <a:pt x="323" y="863"/>
                  </a:cubicBezTo>
                  <a:cubicBezTo>
                    <a:pt x="324" y="855"/>
                    <a:pt x="325" y="847"/>
                    <a:pt x="325" y="839"/>
                  </a:cubicBezTo>
                  <a:cubicBezTo>
                    <a:pt x="329" y="836"/>
                    <a:pt x="333" y="832"/>
                    <a:pt x="337" y="827"/>
                  </a:cubicBezTo>
                  <a:cubicBezTo>
                    <a:pt x="335" y="827"/>
                    <a:pt x="333" y="828"/>
                    <a:pt x="332" y="829"/>
                  </a:cubicBezTo>
                  <a:cubicBezTo>
                    <a:pt x="329" y="830"/>
                    <a:pt x="327" y="831"/>
                    <a:pt x="325" y="832"/>
                  </a:cubicBezTo>
                  <a:cubicBezTo>
                    <a:pt x="325" y="826"/>
                    <a:pt x="325" y="820"/>
                    <a:pt x="325" y="814"/>
                  </a:cubicBezTo>
                  <a:cubicBezTo>
                    <a:pt x="325" y="813"/>
                    <a:pt x="323" y="813"/>
                    <a:pt x="323" y="814"/>
                  </a:cubicBezTo>
                  <a:cubicBezTo>
                    <a:pt x="323" y="820"/>
                    <a:pt x="323" y="827"/>
                    <a:pt x="323" y="833"/>
                  </a:cubicBezTo>
                  <a:cubicBezTo>
                    <a:pt x="314" y="838"/>
                    <a:pt x="306" y="842"/>
                    <a:pt x="298" y="846"/>
                  </a:cubicBezTo>
                  <a:cubicBezTo>
                    <a:pt x="299" y="831"/>
                    <a:pt x="299" y="817"/>
                    <a:pt x="299" y="802"/>
                  </a:cubicBezTo>
                  <a:cubicBezTo>
                    <a:pt x="299" y="801"/>
                    <a:pt x="297" y="801"/>
                    <a:pt x="297" y="802"/>
                  </a:cubicBezTo>
                  <a:cubicBezTo>
                    <a:pt x="297" y="817"/>
                    <a:pt x="296" y="832"/>
                    <a:pt x="295" y="847"/>
                  </a:cubicBezTo>
                  <a:cubicBezTo>
                    <a:pt x="291" y="849"/>
                    <a:pt x="288" y="851"/>
                    <a:pt x="284" y="853"/>
                  </a:cubicBezTo>
                  <a:cubicBezTo>
                    <a:pt x="280" y="854"/>
                    <a:pt x="276" y="856"/>
                    <a:pt x="272" y="858"/>
                  </a:cubicBezTo>
                  <a:cubicBezTo>
                    <a:pt x="274" y="838"/>
                    <a:pt x="275" y="819"/>
                    <a:pt x="275" y="800"/>
                  </a:cubicBezTo>
                  <a:cubicBezTo>
                    <a:pt x="275" y="798"/>
                    <a:pt x="273" y="798"/>
                    <a:pt x="273" y="800"/>
                  </a:cubicBezTo>
                  <a:cubicBezTo>
                    <a:pt x="273" y="820"/>
                    <a:pt x="271" y="839"/>
                    <a:pt x="269" y="859"/>
                  </a:cubicBezTo>
                  <a:cubicBezTo>
                    <a:pt x="261" y="862"/>
                    <a:pt x="253" y="865"/>
                    <a:pt x="246" y="869"/>
                  </a:cubicBezTo>
                  <a:cubicBezTo>
                    <a:pt x="249" y="846"/>
                    <a:pt x="251" y="824"/>
                    <a:pt x="251" y="802"/>
                  </a:cubicBezTo>
                  <a:cubicBezTo>
                    <a:pt x="251" y="800"/>
                    <a:pt x="249" y="800"/>
                    <a:pt x="249" y="802"/>
                  </a:cubicBezTo>
                  <a:cubicBezTo>
                    <a:pt x="249" y="821"/>
                    <a:pt x="246" y="840"/>
                    <a:pt x="243" y="860"/>
                  </a:cubicBezTo>
                  <a:cubicBezTo>
                    <a:pt x="243" y="863"/>
                    <a:pt x="242" y="867"/>
                    <a:pt x="242" y="870"/>
                  </a:cubicBezTo>
                  <a:cubicBezTo>
                    <a:pt x="234" y="873"/>
                    <a:pt x="226" y="877"/>
                    <a:pt x="219" y="880"/>
                  </a:cubicBezTo>
                  <a:cubicBezTo>
                    <a:pt x="217" y="881"/>
                    <a:pt x="216" y="882"/>
                    <a:pt x="215" y="882"/>
                  </a:cubicBezTo>
                  <a:cubicBezTo>
                    <a:pt x="217" y="857"/>
                    <a:pt x="217" y="832"/>
                    <a:pt x="213" y="808"/>
                  </a:cubicBezTo>
                  <a:cubicBezTo>
                    <a:pt x="213" y="806"/>
                    <a:pt x="210" y="807"/>
                    <a:pt x="211" y="808"/>
                  </a:cubicBezTo>
                  <a:cubicBezTo>
                    <a:pt x="214" y="833"/>
                    <a:pt x="214" y="859"/>
                    <a:pt x="211" y="884"/>
                  </a:cubicBezTo>
                  <a:cubicBezTo>
                    <a:pt x="205" y="887"/>
                    <a:pt x="198" y="890"/>
                    <a:pt x="192" y="893"/>
                  </a:cubicBezTo>
                  <a:cubicBezTo>
                    <a:pt x="192" y="893"/>
                    <a:pt x="192" y="893"/>
                    <a:pt x="192" y="892"/>
                  </a:cubicBezTo>
                  <a:cubicBezTo>
                    <a:pt x="193" y="872"/>
                    <a:pt x="195" y="853"/>
                    <a:pt x="195" y="833"/>
                  </a:cubicBezTo>
                  <a:cubicBezTo>
                    <a:pt x="196" y="827"/>
                    <a:pt x="196" y="820"/>
                    <a:pt x="196" y="813"/>
                  </a:cubicBezTo>
                  <a:cubicBezTo>
                    <a:pt x="203" y="808"/>
                    <a:pt x="211" y="806"/>
                    <a:pt x="220" y="805"/>
                  </a:cubicBezTo>
                  <a:cubicBezTo>
                    <a:pt x="224" y="805"/>
                    <a:pt x="228" y="805"/>
                    <a:pt x="232" y="804"/>
                  </a:cubicBezTo>
                  <a:cubicBezTo>
                    <a:pt x="233" y="806"/>
                    <a:pt x="234" y="808"/>
                    <a:pt x="235" y="810"/>
                  </a:cubicBezTo>
                  <a:cubicBezTo>
                    <a:pt x="236" y="811"/>
                    <a:pt x="237" y="811"/>
                    <a:pt x="237" y="810"/>
                  </a:cubicBezTo>
                  <a:cubicBezTo>
                    <a:pt x="236" y="808"/>
                    <a:pt x="235" y="806"/>
                    <a:pt x="234" y="804"/>
                  </a:cubicBezTo>
                  <a:cubicBezTo>
                    <a:pt x="236" y="804"/>
                    <a:pt x="237" y="803"/>
                    <a:pt x="239" y="803"/>
                  </a:cubicBezTo>
                  <a:cubicBezTo>
                    <a:pt x="251" y="799"/>
                    <a:pt x="260" y="792"/>
                    <a:pt x="260" y="777"/>
                  </a:cubicBezTo>
                  <a:cubicBezTo>
                    <a:pt x="255" y="781"/>
                    <a:pt x="250" y="786"/>
                    <a:pt x="245" y="790"/>
                  </a:cubicBezTo>
                  <a:cubicBezTo>
                    <a:pt x="244" y="790"/>
                    <a:pt x="243" y="791"/>
                    <a:pt x="242" y="791"/>
                  </a:cubicBezTo>
                  <a:cubicBezTo>
                    <a:pt x="241" y="781"/>
                    <a:pt x="237" y="772"/>
                    <a:pt x="234" y="763"/>
                  </a:cubicBezTo>
                  <a:cubicBezTo>
                    <a:pt x="234" y="761"/>
                    <a:pt x="233" y="760"/>
                    <a:pt x="233" y="759"/>
                  </a:cubicBezTo>
                  <a:cubicBezTo>
                    <a:pt x="240" y="757"/>
                    <a:pt x="248" y="756"/>
                    <a:pt x="255" y="753"/>
                  </a:cubicBezTo>
                  <a:cubicBezTo>
                    <a:pt x="264" y="749"/>
                    <a:pt x="268" y="741"/>
                    <a:pt x="267" y="731"/>
                  </a:cubicBezTo>
                  <a:cubicBezTo>
                    <a:pt x="266" y="731"/>
                    <a:pt x="264" y="731"/>
                    <a:pt x="264" y="732"/>
                  </a:cubicBezTo>
                  <a:cubicBezTo>
                    <a:pt x="254" y="742"/>
                    <a:pt x="242" y="746"/>
                    <a:pt x="230" y="749"/>
                  </a:cubicBezTo>
                  <a:cubicBezTo>
                    <a:pt x="228" y="744"/>
                    <a:pt x="226" y="739"/>
                    <a:pt x="224" y="734"/>
                  </a:cubicBezTo>
                  <a:moveTo>
                    <a:pt x="231" y="760"/>
                  </a:moveTo>
                  <a:cubicBezTo>
                    <a:pt x="234" y="770"/>
                    <a:pt x="238" y="781"/>
                    <a:pt x="241" y="792"/>
                  </a:cubicBezTo>
                  <a:cubicBezTo>
                    <a:pt x="238" y="794"/>
                    <a:pt x="234" y="795"/>
                    <a:pt x="231" y="796"/>
                  </a:cubicBezTo>
                  <a:cubicBezTo>
                    <a:pt x="228" y="791"/>
                    <a:pt x="226" y="786"/>
                    <a:pt x="224" y="782"/>
                  </a:cubicBezTo>
                  <a:cubicBezTo>
                    <a:pt x="222" y="777"/>
                    <a:pt x="218" y="773"/>
                    <a:pt x="216" y="768"/>
                  </a:cubicBezTo>
                  <a:cubicBezTo>
                    <a:pt x="216" y="766"/>
                    <a:pt x="215" y="765"/>
                    <a:pt x="215" y="763"/>
                  </a:cubicBezTo>
                  <a:cubicBezTo>
                    <a:pt x="220" y="762"/>
                    <a:pt x="225" y="761"/>
                    <a:pt x="231" y="760"/>
                  </a:cubicBezTo>
                  <a:moveTo>
                    <a:pt x="179" y="771"/>
                  </a:moveTo>
                  <a:cubicBezTo>
                    <a:pt x="190" y="769"/>
                    <a:pt x="201" y="766"/>
                    <a:pt x="212" y="764"/>
                  </a:cubicBezTo>
                  <a:cubicBezTo>
                    <a:pt x="216" y="775"/>
                    <a:pt x="221" y="786"/>
                    <a:pt x="227" y="796"/>
                  </a:cubicBezTo>
                  <a:cubicBezTo>
                    <a:pt x="223" y="796"/>
                    <a:pt x="219" y="797"/>
                    <a:pt x="215" y="797"/>
                  </a:cubicBezTo>
                  <a:cubicBezTo>
                    <a:pt x="208" y="798"/>
                    <a:pt x="202" y="799"/>
                    <a:pt x="196" y="802"/>
                  </a:cubicBezTo>
                  <a:cubicBezTo>
                    <a:pt x="196" y="795"/>
                    <a:pt x="195" y="788"/>
                    <a:pt x="193" y="782"/>
                  </a:cubicBezTo>
                  <a:cubicBezTo>
                    <a:pt x="193" y="780"/>
                    <a:pt x="190" y="781"/>
                    <a:pt x="191" y="782"/>
                  </a:cubicBezTo>
                  <a:cubicBezTo>
                    <a:pt x="193" y="789"/>
                    <a:pt x="193" y="796"/>
                    <a:pt x="194" y="804"/>
                  </a:cubicBezTo>
                  <a:cubicBezTo>
                    <a:pt x="193" y="804"/>
                    <a:pt x="192" y="805"/>
                    <a:pt x="191" y="805"/>
                  </a:cubicBezTo>
                  <a:cubicBezTo>
                    <a:pt x="186" y="794"/>
                    <a:pt x="181" y="783"/>
                    <a:pt x="176" y="772"/>
                  </a:cubicBezTo>
                  <a:cubicBezTo>
                    <a:pt x="177" y="772"/>
                    <a:pt x="178" y="771"/>
                    <a:pt x="179" y="771"/>
                  </a:cubicBezTo>
                  <a:moveTo>
                    <a:pt x="177" y="782"/>
                  </a:moveTo>
                  <a:cubicBezTo>
                    <a:pt x="179" y="787"/>
                    <a:pt x="182" y="791"/>
                    <a:pt x="184" y="796"/>
                  </a:cubicBezTo>
                  <a:cubicBezTo>
                    <a:pt x="185" y="799"/>
                    <a:pt x="187" y="805"/>
                    <a:pt x="189" y="807"/>
                  </a:cubicBezTo>
                  <a:cubicBezTo>
                    <a:pt x="187" y="809"/>
                    <a:pt x="184" y="812"/>
                    <a:pt x="182" y="815"/>
                  </a:cubicBezTo>
                  <a:cubicBezTo>
                    <a:pt x="178" y="820"/>
                    <a:pt x="173" y="824"/>
                    <a:pt x="169" y="829"/>
                  </a:cubicBezTo>
                  <a:cubicBezTo>
                    <a:pt x="170" y="822"/>
                    <a:pt x="170" y="815"/>
                    <a:pt x="170" y="808"/>
                  </a:cubicBezTo>
                  <a:cubicBezTo>
                    <a:pt x="171" y="811"/>
                    <a:pt x="172" y="815"/>
                    <a:pt x="173" y="818"/>
                  </a:cubicBezTo>
                  <a:cubicBezTo>
                    <a:pt x="174" y="819"/>
                    <a:pt x="175" y="819"/>
                    <a:pt x="175" y="818"/>
                  </a:cubicBezTo>
                  <a:cubicBezTo>
                    <a:pt x="174" y="812"/>
                    <a:pt x="172" y="806"/>
                    <a:pt x="170" y="801"/>
                  </a:cubicBezTo>
                  <a:cubicBezTo>
                    <a:pt x="170" y="792"/>
                    <a:pt x="170" y="783"/>
                    <a:pt x="169" y="775"/>
                  </a:cubicBezTo>
                  <a:cubicBezTo>
                    <a:pt x="170" y="774"/>
                    <a:pt x="171" y="774"/>
                    <a:pt x="173" y="773"/>
                  </a:cubicBezTo>
                  <a:cubicBezTo>
                    <a:pt x="174" y="776"/>
                    <a:pt x="175" y="779"/>
                    <a:pt x="177" y="782"/>
                  </a:cubicBezTo>
                  <a:moveTo>
                    <a:pt x="167" y="776"/>
                  </a:moveTo>
                  <a:cubicBezTo>
                    <a:pt x="167" y="782"/>
                    <a:pt x="167" y="787"/>
                    <a:pt x="167" y="793"/>
                  </a:cubicBezTo>
                  <a:cubicBezTo>
                    <a:pt x="165" y="789"/>
                    <a:pt x="163" y="785"/>
                    <a:pt x="162" y="781"/>
                  </a:cubicBezTo>
                  <a:cubicBezTo>
                    <a:pt x="162" y="780"/>
                    <a:pt x="162" y="780"/>
                    <a:pt x="162" y="780"/>
                  </a:cubicBezTo>
                  <a:cubicBezTo>
                    <a:pt x="163" y="779"/>
                    <a:pt x="165" y="777"/>
                    <a:pt x="167" y="776"/>
                  </a:cubicBezTo>
                  <a:moveTo>
                    <a:pt x="155" y="789"/>
                  </a:moveTo>
                  <a:cubicBezTo>
                    <a:pt x="156" y="786"/>
                    <a:pt x="158" y="784"/>
                    <a:pt x="159" y="783"/>
                  </a:cubicBezTo>
                  <a:cubicBezTo>
                    <a:pt x="159" y="783"/>
                    <a:pt x="159" y="783"/>
                    <a:pt x="159" y="783"/>
                  </a:cubicBezTo>
                  <a:cubicBezTo>
                    <a:pt x="161" y="789"/>
                    <a:pt x="164" y="795"/>
                    <a:pt x="167" y="801"/>
                  </a:cubicBezTo>
                  <a:cubicBezTo>
                    <a:pt x="167" y="810"/>
                    <a:pt x="167" y="819"/>
                    <a:pt x="166" y="829"/>
                  </a:cubicBezTo>
                  <a:cubicBezTo>
                    <a:pt x="161" y="818"/>
                    <a:pt x="156" y="807"/>
                    <a:pt x="150" y="796"/>
                  </a:cubicBezTo>
                  <a:cubicBezTo>
                    <a:pt x="152" y="794"/>
                    <a:pt x="153" y="791"/>
                    <a:pt x="155" y="789"/>
                  </a:cubicBezTo>
                  <a:moveTo>
                    <a:pt x="141" y="784"/>
                  </a:moveTo>
                  <a:cubicBezTo>
                    <a:pt x="141" y="785"/>
                    <a:pt x="142" y="787"/>
                    <a:pt x="143" y="788"/>
                  </a:cubicBezTo>
                  <a:cubicBezTo>
                    <a:pt x="143" y="789"/>
                    <a:pt x="142" y="789"/>
                    <a:pt x="142" y="789"/>
                  </a:cubicBezTo>
                  <a:cubicBezTo>
                    <a:pt x="142" y="788"/>
                    <a:pt x="141" y="786"/>
                    <a:pt x="141" y="784"/>
                  </a:cubicBezTo>
                  <a:moveTo>
                    <a:pt x="141" y="807"/>
                  </a:moveTo>
                  <a:cubicBezTo>
                    <a:pt x="141" y="807"/>
                    <a:pt x="141" y="807"/>
                    <a:pt x="141" y="808"/>
                  </a:cubicBezTo>
                  <a:cubicBezTo>
                    <a:pt x="141" y="818"/>
                    <a:pt x="141" y="829"/>
                    <a:pt x="141" y="840"/>
                  </a:cubicBezTo>
                  <a:cubicBezTo>
                    <a:pt x="141" y="844"/>
                    <a:pt x="141" y="848"/>
                    <a:pt x="140" y="852"/>
                  </a:cubicBezTo>
                  <a:cubicBezTo>
                    <a:pt x="138" y="847"/>
                    <a:pt x="135" y="843"/>
                    <a:pt x="133" y="839"/>
                  </a:cubicBezTo>
                  <a:cubicBezTo>
                    <a:pt x="129" y="833"/>
                    <a:pt x="126" y="828"/>
                    <a:pt x="123" y="822"/>
                  </a:cubicBezTo>
                  <a:cubicBezTo>
                    <a:pt x="123" y="820"/>
                    <a:pt x="123" y="818"/>
                    <a:pt x="123" y="816"/>
                  </a:cubicBezTo>
                  <a:cubicBezTo>
                    <a:pt x="130" y="815"/>
                    <a:pt x="136" y="812"/>
                    <a:pt x="141" y="807"/>
                  </a:cubicBezTo>
                  <a:moveTo>
                    <a:pt x="121" y="817"/>
                  </a:move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cubicBezTo>
                    <a:pt x="121" y="817"/>
                    <a:pt x="121" y="817"/>
                    <a:pt x="121" y="817"/>
                  </a:cubicBezTo>
                  <a:moveTo>
                    <a:pt x="117" y="817"/>
                  </a:moveTo>
                  <a:cubicBezTo>
                    <a:pt x="118" y="819"/>
                    <a:pt x="119" y="823"/>
                    <a:pt x="121" y="826"/>
                  </a:cubicBezTo>
                  <a:cubicBezTo>
                    <a:pt x="121" y="839"/>
                    <a:pt x="121" y="852"/>
                    <a:pt x="121" y="864"/>
                  </a:cubicBezTo>
                  <a:cubicBezTo>
                    <a:pt x="119" y="865"/>
                    <a:pt x="117" y="865"/>
                    <a:pt x="115" y="866"/>
                  </a:cubicBezTo>
                  <a:cubicBezTo>
                    <a:pt x="114" y="866"/>
                    <a:pt x="113" y="866"/>
                    <a:pt x="111" y="867"/>
                  </a:cubicBezTo>
                  <a:cubicBezTo>
                    <a:pt x="107" y="859"/>
                    <a:pt x="103" y="850"/>
                    <a:pt x="99" y="842"/>
                  </a:cubicBezTo>
                  <a:cubicBezTo>
                    <a:pt x="99" y="842"/>
                    <a:pt x="99" y="842"/>
                    <a:pt x="99" y="841"/>
                  </a:cubicBezTo>
                  <a:cubicBezTo>
                    <a:pt x="98" y="831"/>
                    <a:pt x="95" y="821"/>
                    <a:pt x="95" y="811"/>
                  </a:cubicBezTo>
                  <a:cubicBezTo>
                    <a:pt x="97" y="812"/>
                    <a:pt x="100" y="812"/>
                    <a:pt x="103" y="814"/>
                  </a:cubicBezTo>
                  <a:cubicBezTo>
                    <a:pt x="107" y="815"/>
                    <a:pt x="112" y="816"/>
                    <a:pt x="117" y="817"/>
                  </a:cubicBezTo>
                  <a:moveTo>
                    <a:pt x="93" y="810"/>
                  </a:moveTo>
                  <a:cubicBezTo>
                    <a:pt x="93" y="810"/>
                    <a:pt x="93" y="810"/>
                    <a:pt x="93" y="810"/>
                  </a:cubicBezTo>
                  <a:cubicBezTo>
                    <a:pt x="93" y="819"/>
                    <a:pt x="95" y="828"/>
                    <a:pt x="96" y="836"/>
                  </a:cubicBezTo>
                  <a:cubicBezTo>
                    <a:pt x="91" y="827"/>
                    <a:pt x="86" y="818"/>
                    <a:pt x="81" y="808"/>
                  </a:cubicBezTo>
                  <a:cubicBezTo>
                    <a:pt x="84" y="807"/>
                    <a:pt x="87" y="808"/>
                    <a:pt x="93" y="810"/>
                  </a:cubicBezTo>
                  <a:moveTo>
                    <a:pt x="66" y="826"/>
                  </a:moveTo>
                  <a:cubicBezTo>
                    <a:pt x="71" y="818"/>
                    <a:pt x="74" y="813"/>
                    <a:pt x="78" y="810"/>
                  </a:cubicBezTo>
                  <a:cubicBezTo>
                    <a:pt x="78" y="811"/>
                    <a:pt x="78" y="812"/>
                    <a:pt x="79" y="812"/>
                  </a:cubicBezTo>
                  <a:cubicBezTo>
                    <a:pt x="85" y="823"/>
                    <a:pt x="91" y="835"/>
                    <a:pt x="97" y="846"/>
                  </a:cubicBezTo>
                  <a:cubicBezTo>
                    <a:pt x="97" y="854"/>
                    <a:pt x="97" y="862"/>
                    <a:pt x="97" y="870"/>
                  </a:cubicBezTo>
                  <a:cubicBezTo>
                    <a:pt x="94" y="871"/>
                    <a:pt x="91" y="872"/>
                    <a:pt x="89" y="872"/>
                  </a:cubicBezTo>
                  <a:cubicBezTo>
                    <a:pt x="85" y="874"/>
                    <a:pt x="80" y="875"/>
                    <a:pt x="76" y="876"/>
                  </a:cubicBezTo>
                  <a:cubicBezTo>
                    <a:pt x="74" y="870"/>
                    <a:pt x="71" y="864"/>
                    <a:pt x="69" y="858"/>
                  </a:cubicBezTo>
                  <a:cubicBezTo>
                    <a:pt x="68" y="854"/>
                    <a:pt x="68" y="850"/>
                    <a:pt x="67" y="846"/>
                  </a:cubicBezTo>
                  <a:cubicBezTo>
                    <a:pt x="67" y="844"/>
                    <a:pt x="64" y="844"/>
                    <a:pt x="65" y="846"/>
                  </a:cubicBezTo>
                  <a:cubicBezTo>
                    <a:pt x="65" y="847"/>
                    <a:pt x="65" y="849"/>
                    <a:pt x="65" y="850"/>
                  </a:cubicBezTo>
                  <a:cubicBezTo>
                    <a:pt x="64" y="848"/>
                    <a:pt x="62" y="845"/>
                    <a:pt x="61" y="842"/>
                  </a:cubicBezTo>
                  <a:cubicBezTo>
                    <a:pt x="60" y="840"/>
                    <a:pt x="59" y="838"/>
                    <a:pt x="58" y="837"/>
                  </a:cubicBezTo>
                  <a:cubicBezTo>
                    <a:pt x="61" y="833"/>
                    <a:pt x="63" y="829"/>
                    <a:pt x="66" y="8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19100" y="-2222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74662" y="-388938"/>
              <a:ext cx="44450" cy="60325"/>
            </a:xfrm>
            <a:custGeom>
              <a:avLst/>
              <a:gdLst>
                <a:gd name="T0" fmla="*/ 1 w 12"/>
                <a:gd name="T1" fmla="*/ 2 h 16"/>
                <a:gd name="T2" fmla="*/ 10 w 12"/>
                <a:gd name="T3" fmla="*/ 15 h 16"/>
                <a:gd name="T4" fmla="*/ 12 w 12"/>
                <a:gd name="T5" fmla="*/ 15 h 16"/>
                <a:gd name="T6" fmla="*/ 1 w 12"/>
                <a:gd name="T7" fmla="*/ 0 h 16"/>
                <a:gd name="T8" fmla="*/ 1 w 1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" y="2"/>
                  </a:moveTo>
                  <a:cubicBezTo>
                    <a:pt x="5" y="5"/>
                    <a:pt x="10" y="9"/>
                    <a:pt x="10" y="15"/>
                  </a:cubicBezTo>
                  <a:cubicBezTo>
                    <a:pt x="10" y="16"/>
                    <a:pt x="12" y="16"/>
                    <a:pt x="12" y="15"/>
                  </a:cubicBezTo>
                  <a:cubicBezTo>
                    <a:pt x="12" y="9"/>
                    <a:pt x="6" y="4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278187" y="4116387"/>
              <a:ext cx="1757363" cy="1474788"/>
            </a:xfrm>
            <a:custGeom>
              <a:avLst/>
              <a:gdLst>
                <a:gd name="T0" fmla="*/ 63 w 468"/>
                <a:gd name="T1" fmla="*/ 123 h 393"/>
                <a:gd name="T2" fmla="*/ 232 w 468"/>
                <a:gd name="T3" fmla="*/ 328 h 393"/>
                <a:gd name="T4" fmla="*/ 403 w 468"/>
                <a:gd name="T5" fmla="*/ 38 h 393"/>
                <a:gd name="T6" fmla="*/ 423 w 468"/>
                <a:gd name="T7" fmla="*/ 111 h 393"/>
                <a:gd name="T8" fmla="*/ 404 w 468"/>
                <a:gd name="T9" fmla="*/ 215 h 393"/>
                <a:gd name="T10" fmla="*/ 260 w 468"/>
                <a:gd name="T11" fmla="*/ 289 h 393"/>
                <a:gd name="T12" fmla="*/ 280 w 468"/>
                <a:gd name="T13" fmla="*/ 270 h 393"/>
                <a:gd name="T14" fmla="*/ 327 w 468"/>
                <a:gd name="T15" fmla="*/ 227 h 393"/>
                <a:gd name="T16" fmla="*/ 329 w 468"/>
                <a:gd name="T17" fmla="*/ 222 h 393"/>
                <a:gd name="T18" fmla="*/ 347 w 468"/>
                <a:gd name="T19" fmla="*/ 213 h 393"/>
                <a:gd name="T20" fmla="*/ 310 w 468"/>
                <a:gd name="T21" fmla="*/ 221 h 393"/>
                <a:gd name="T22" fmla="*/ 283 w 468"/>
                <a:gd name="T23" fmla="*/ 264 h 393"/>
                <a:gd name="T24" fmla="*/ 322 w 468"/>
                <a:gd name="T25" fmla="*/ 249 h 393"/>
                <a:gd name="T26" fmla="*/ 345 w 468"/>
                <a:gd name="T27" fmla="*/ 233 h 393"/>
                <a:gd name="T28" fmla="*/ 372 w 468"/>
                <a:gd name="T29" fmla="*/ 204 h 393"/>
                <a:gd name="T30" fmla="*/ 361 w 468"/>
                <a:gd name="T31" fmla="*/ 179 h 393"/>
                <a:gd name="T32" fmla="*/ 279 w 468"/>
                <a:gd name="T33" fmla="*/ 234 h 393"/>
                <a:gd name="T34" fmla="*/ 292 w 468"/>
                <a:gd name="T35" fmla="*/ 289 h 393"/>
                <a:gd name="T36" fmla="*/ 331 w 468"/>
                <a:gd name="T37" fmla="*/ 270 h 393"/>
                <a:gd name="T38" fmla="*/ 355 w 468"/>
                <a:gd name="T39" fmla="*/ 251 h 393"/>
                <a:gd name="T40" fmla="*/ 404 w 468"/>
                <a:gd name="T41" fmla="*/ 200 h 393"/>
                <a:gd name="T42" fmla="*/ 350 w 468"/>
                <a:gd name="T43" fmla="*/ 181 h 393"/>
                <a:gd name="T44" fmla="*/ 331 w 468"/>
                <a:gd name="T45" fmla="*/ 177 h 393"/>
                <a:gd name="T46" fmla="*/ 352 w 468"/>
                <a:gd name="T47" fmla="*/ 127 h 393"/>
                <a:gd name="T48" fmla="*/ 346 w 468"/>
                <a:gd name="T49" fmla="*/ 117 h 393"/>
                <a:gd name="T50" fmla="*/ 381 w 468"/>
                <a:gd name="T51" fmla="*/ 74 h 393"/>
                <a:gd name="T52" fmla="*/ 404 w 468"/>
                <a:gd name="T53" fmla="*/ 79 h 393"/>
                <a:gd name="T54" fmla="*/ 370 w 468"/>
                <a:gd name="T55" fmla="*/ 56 h 393"/>
                <a:gd name="T56" fmla="*/ 254 w 468"/>
                <a:gd name="T57" fmla="*/ 101 h 393"/>
                <a:gd name="T58" fmla="*/ 220 w 468"/>
                <a:gd name="T59" fmla="*/ 78 h 393"/>
                <a:gd name="T60" fmla="*/ 246 w 468"/>
                <a:gd name="T61" fmla="*/ 105 h 393"/>
                <a:gd name="T62" fmla="*/ 285 w 468"/>
                <a:gd name="T63" fmla="*/ 66 h 393"/>
                <a:gd name="T64" fmla="*/ 235 w 468"/>
                <a:gd name="T65" fmla="*/ 113 h 393"/>
                <a:gd name="T66" fmla="*/ 267 w 468"/>
                <a:gd name="T67" fmla="*/ 165 h 393"/>
                <a:gd name="T68" fmla="*/ 280 w 468"/>
                <a:gd name="T69" fmla="*/ 188 h 393"/>
                <a:gd name="T70" fmla="*/ 264 w 468"/>
                <a:gd name="T71" fmla="*/ 213 h 393"/>
                <a:gd name="T72" fmla="*/ 205 w 468"/>
                <a:gd name="T73" fmla="*/ 253 h 393"/>
                <a:gd name="T74" fmla="*/ 170 w 468"/>
                <a:gd name="T75" fmla="*/ 300 h 393"/>
                <a:gd name="T76" fmla="*/ 160 w 468"/>
                <a:gd name="T77" fmla="*/ 280 h 393"/>
                <a:gd name="T78" fmla="*/ 95 w 468"/>
                <a:gd name="T79" fmla="*/ 167 h 393"/>
                <a:gd name="T80" fmla="*/ 73 w 468"/>
                <a:gd name="T81" fmla="*/ 142 h 393"/>
                <a:gd name="T82" fmla="*/ 176 w 468"/>
                <a:gd name="T83" fmla="*/ 290 h 393"/>
                <a:gd name="T84" fmla="*/ 167 w 468"/>
                <a:gd name="T85" fmla="*/ 333 h 393"/>
                <a:gd name="T86" fmla="*/ 216 w 468"/>
                <a:gd name="T87" fmla="*/ 258 h 393"/>
                <a:gd name="T88" fmla="*/ 143 w 468"/>
                <a:gd name="T89" fmla="*/ 330 h 393"/>
                <a:gd name="T90" fmla="*/ 87 w 468"/>
                <a:gd name="T91" fmla="*/ 352 h 393"/>
                <a:gd name="T92" fmla="*/ 97 w 468"/>
                <a:gd name="T93" fmla="*/ 186 h 393"/>
                <a:gd name="T94" fmla="*/ 87 w 468"/>
                <a:gd name="T95" fmla="*/ 166 h 393"/>
                <a:gd name="T96" fmla="*/ 141 w 468"/>
                <a:gd name="T97" fmla="*/ 299 h 393"/>
                <a:gd name="T98" fmla="*/ 117 w 468"/>
                <a:gd name="T99" fmla="*/ 312 h 393"/>
                <a:gd name="T100" fmla="*/ 35 w 468"/>
                <a:gd name="T101" fmla="*/ 212 h 393"/>
                <a:gd name="T102" fmla="*/ 24 w 468"/>
                <a:gd name="T103" fmla="*/ 248 h 393"/>
                <a:gd name="T104" fmla="*/ 38 w 468"/>
                <a:gd name="T105" fmla="*/ 284 h 393"/>
                <a:gd name="T106" fmla="*/ 47 w 468"/>
                <a:gd name="T107" fmla="*/ 301 h 393"/>
                <a:gd name="T108" fmla="*/ 71 w 468"/>
                <a:gd name="T109" fmla="*/ 256 h 393"/>
                <a:gd name="T110" fmla="*/ 89 w 468"/>
                <a:gd name="T111" fmla="*/ 298 h 393"/>
                <a:gd name="T112" fmla="*/ 121 w 468"/>
                <a:gd name="T113" fmla="*/ 355 h 393"/>
                <a:gd name="T114" fmla="*/ 240 w 468"/>
                <a:gd name="T115" fmla="*/ 249 h 393"/>
                <a:gd name="T116" fmla="*/ 249 w 468"/>
                <a:gd name="T117" fmla="*/ 293 h 393"/>
                <a:gd name="T118" fmla="*/ 263 w 468"/>
                <a:gd name="T119" fmla="*/ 258 h 393"/>
                <a:gd name="T120" fmla="*/ 258 w 468"/>
                <a:gd name="T121" fmla="*/ 293 h 393"/>
                <a:gd name="T122" fmla="*/ 383 w 468"/>
                <a:gd name="T123" fmla="*/ 245 h 393"/>
                <a:gd name="T124" fmla="*/ 417 w 468"/>
                <a:gd name="T125" fmla="*/ 179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393">
                  <a:moveTo>
                    <a:pt x="403" y="38"/>
                  </a:moveTo>
                  <a:cubicBezTo>
                    <a:pt x="402" y="38"/>
                    <a:pt x="401" y="39"/>
                    <a:pt x="400" y="39"/>
                  </a:cubicBezTo>
                  <a:cubicBezTo>
                    <a:pt x="391" y="27"/>
                    <a:pt x="381" y="16"/>
                    <a:pt x="369" y="6"/>
                  </a:cubicBezTo>
                  <a:cubicBezTo>
                    <a:pt x="363" y="2"/>
                    <a:pt x="359" y="0"/>
                    <a:pt x="352" y="5"/>
                  </a:cubicBezTo>
                  <a:cubicBezTo>
                    <a:pt x="343" y="10"/>
                    <a:pt x="332" y="13"/>
                    <a:pt x="322" y="16"/>
                  </a:cubicBezTo>
                  <a:cubicBezTo>
                    <a:pt x="311" y="20"/>
                    <a:pt x="300" y="23"/>
                    <a:pt x="290" y="26"/>
                  </a:cubicBezTo>
                  <a:cubicBezTo>
                    <a:pt x="278" y="30"/>
                    <a:pt x="267" y="34"/>
                    <a:pt x="255" y="37"/>
                  </a:cubicBezTo>
                  <a:cubicBezTo>
                    <a:pt x="239" y="40"/>
                    <a:pt x="226" y="46"/>
                    <a:pt x="213" y="55"/>
                  </a:cubicBezTo>
                  <a:cubicBezTo>
                    <a:pt x="206" y="60"/>
                    <a:pt x="199" y="65"/>
                    <a:pt x="192" y="68"/>
                  </a:cubicBezTo>
                  <a:cubicBezTo>
                    <a:pt x="166" y="79"/>
                    <a:pt x="140" y="88"/>
                    <a:pt x="115" y="99"/>
                  </a:cubicBezTo>
                  <a:cubicBezTo>
                    <a:pt x="101" y="105"/>
                    <a:pt x="87" y="112"/>
                    <a:pt x="74" y="118"/>
                  </a:cubicBezTo>
                  <a:cubicBezTo>
                    <a:pt x="70" y="120"/>
                    <a:pt x="67" y="123"/>
                    <a:pt x="63" y="123"/>
                  </a:cubicBezTo>
                  <a:cubicBezTo>
                    <a:pt x="53" y="123"/>
                    <a:pt x="50" y="129"/>
                    <a:pt x="48" y="138"/>
                  </a:cubicBezTo>
                  <a:cubicBezTo>
                    <a:pt x="47" y="143"/>
                    <a:pt x="44" y="149"/>
                    <a:pt x="42" y="154"/>
                  </a:cubicBezTo>
                  <a:cubicBezTo>
                    <a:pt x="35" y="171"/>
                    <a:pt x="27" y="187"/>
                    <a:pt x="19" y="204"/>
                  </a:cubicBezTo>
                  <a:cubicBezTo>
                    <a:pt x="16" y="211"/>
                    <a:pt x="14" y="219"/>
                    <a:pt x="8" y="224"/>
                  </a:cubicBezTo>
                  <a:cubicBezTo>
                    <a:pt x="3" y="230"/>
                    <a:pt x="1" y="237"/>
                    <a:pt x="0" y="244"/>
                  </a:cubicBezTo>
                  <a:cubicBezTo>
                    <a:pt x="2" y="250"/>
                    <a:pt x="2" y="256"/>
                    <a:pt x="4" y="262"/>
                  </a:cubicBezTo>
                  <a:cubicBezTo>
                    <a:pt x="13" y="281"/>
                    <a:pt x="21" y="300"/>
                    <a:pt x="32" y="317"/>
                  </a:cubicBezTo>
                  <a:cubicBezTo>
                    <a:pt x="45" y="336"/>
                    <a:pt x="52" y="358"/>
                    <a:pt x="62" y="377"/>
                  </a:cubicBezTo>
                  <a:cubicBezTo>
                    <a:pt x="67" y="387"/>
                    <a:pt x="74" y="393"/>
                    <a:pt x="87" y="385"/>
                  </a:cubicBezTo>
                  <a:cubicBezTo>
                    <a:pt x="90" y="383"/>
                    <a:pt x="93" y="381"/>
                    <a:pt x="97" y="379"/>
                  </a:cubicBezTo>
                  <a:cubicBezTo>
                    <a:pt x="112" y="374"/>
                    <a:pt x="127" y="368"/>
                    <a:pt x="142" y="363"/>
                  </a:cubicBezTo>
                  <a:cubicBezTo>
                    <a:pt x="173" y="353"/>
                    <a:pt x="203" y="340"/>
                    <a:pt x="232" y="328"/>
                  </a:cubicBezTo>
                  <a:cubicBezTo>
                    <a:pt x="260" y="316"/>
                    <a:pt x="289" y="307"/>
                    <a:pt x="318" y="297"/>
                  </a:cubicBezTo>
                  <a:cubicBezTo>
                    <a:pt x="341" y="289"/>
                    <a:pt x="365" y="279"/>
                    <a:pt x="386" y="266"/>
                  </a:cubicBezTo>
                  <a:cubicBezTo>
                    <a:pt x="389" y="265"/>
                    <a:pt x="393" y="262"/>
                    <a:pt x="393" y="259"/>
                  </a:cubicBezTo>
                  <a:cubicBezTo>
                    <a:pt x="395" y="248"/>
                    <a:pt x="403" y="240"/>
                    <a:pt x="409" y="231"/>
                  </a:cubicBezTo>
                  <a:cubicBezTo>
                    <a:pt x="423" y="213"/>
                    <a:pt x="436" y="195"/>
                    <a:pt x="449" y="178"/>
                  </a:cubicBezTo>
                  <a:cubicBezTo>
                    <a:pt x="453" y="172"/>
                    <a:pt x="459" y="169"/>
                    <a:pt x="463" y="163"/>
                  </a:cubicBezTo>
                  <a:cubicBezTo>
                    <a:pt x="466" y="160"/>
                    <a:pt x="468" y="155"/>
                    <a:pt x="467" y="152"/>
                  </a:cubicBezTo>
                  <a:cubicBezTo>
                    <a:pt x="465" y="143"/>
                    <a:pt x="462" y="133"/>
                    <a:pt x="457" y="124"/>
                  </a:cubicBezTo>
                  <a:cubicBezTo>
                    <a:pt x="442" y="101"/>
                    <a:pt x="427" y="78"/>
                    <a:pt x="411" y="55"/>
                  </a:cubicBezTo>
                  <a:cubicBezTo>
                    <a:pt x="408" y="50"/>
                    <a:pt x="405" y="46"/>
                    <a:pt x="402" y="42"/>
                  </a:cubicBezTo>
                  <a:cubicBezTo>
                    <a:pt x="403" y="41"/>
                    <a:pt x="404" y="40"/>
                    <a:pt x="404" y="40"/>
                  </a:cubicBezTo>
                  <a:cubicBezTo>
                    <a:pt x="405" y="39"/>
                    <a:pt x="404" y="37"/>
                    <a:pt x="403" y="38"/>
                  </a:cubicBezTo>
                  <a:moveTo>
                    <a:pt x="425" y="113"/>
                  </a:moveTo>
                  <a:cubicBezTo>
                    <a:pt x="426" y="114"/>
                    <a:pt x="427" y="116"/>
                    <a:pt x="428" y="118"/>
                  </a:cubicBezTo>
                  <a:cubicBezTo>
                    <a:pt x="402" y="132"/>
                    <a:pt x="376" y="145"/>
                    <a:pt x="350" y="157"/>
                  </a:cubicBezTo>
                  <a:cubicBezTo>
                    <a:pt x="335" y="165"/>
                    <a:pt x="320" y="172"/>
                    <a:pt x="306" y="179"/>
                  </a:cubicBezTo>
                  <a:cubicBezTo>
                    <a:pt x="303" y="181"/>
                    <a:pt x="300" y="182"/>
                    <a:pt x="298" y="184"/>
                  </a:cubicBezTo>
                  <a:cubicBezTo>
                    <a:pt x="297" y="182"/>
                    <a:pt x="296" y="180"/>
                    <a:pt x="295" y="178"/>
                  </a:cubicBezTo>
                  <a:cubicBezTo>
                    <a:pt x="295" y="177"/>
                    <a:pt x="294" y="175"/>
                    <a:pt x="293" y="174"/>
                  </a:cubicBezTo>
                  <a:cubicBezTo>
                    <a:pt x="298" y="172"/>
                    <a:pt x="302" y="169"/>
                    <a:pt x="306" y="168"/>
                  </a:cubicBezTo>
                  <a:cubicBezTo>
                    <a:pt x="321" y="162"/>
                    <a:pt x="336" y="156"/>
                    <a:pt x="350" y="149"/>
                  </a:cubicBezTo>
                  <a:cubicBezTo>
                    <a:pt x="365" y="142"/>
                    <a:pt x="380" y="134"/>
                    <a:pt x="395" y="127"/>
                  </a:cubicBezTo>
                  <a:cubicBezTo>
                    <a:pt x="402" y="123"/>
                    <a:pt x="409" y="119"/>
                    <a:pt x="416" y="115"/>
                  </a:cubicBezTo>
                  <a:cubicBezTo>
                    <a:pt x="418" y="114"/>
                    <a:pt x="421" y="112"/>
                    <a:pt x="423" y="111"/>
                  </a:cubicBezTo>
                  <a:cubicBezTo>
                    <a:pt x="424" y="111"/>
                    <a:pt x="424" y="112"/>
                    <a:pt x="425" y="113"/>
                  </a:cubicBezTo>
                  <a:moveTo>
                    <a:pt x="422" y="157"/>
                  </a:moveTo>
                  <a:cubicBezTo>
                    <a:pt x="422" y="158"/>
                    <a:pt x="422" y="158"/>
                    <a:pt x="422" y="158"/>
                  </a:cubicBezTo>
                  <a:cubicBezTo>
                    <a:pt x="416" y="161"/>
                    <a:pt x="409" y="163"/>
                    <a:pt x="403" y="166"/>
                  </a:cubicBezTo>
                  <a:cubicBezTo>
                    <a:pt x="403" y="164"/>
                    <a:pt x="404" y="161"/>
                    <a:pt x="404" y="159"/>
                  </a:cubicBezTo>
                  <a:cubicBezTo>
                    <a:pt x="411" y="156"/>
                    <a:pt x="417" y="153"/>
                    <a:pt x="424" y="150"/>
                  </a:cubicBezTo>
                  <a:cubicBezTo>
                    <a:pt x="424" y="152"/>
                    <a:pt x="423" y="156"/>
                    <a:pt x="422" y="157"/>
                  </a:cubicBezTo>
                  <a:moveTo>
                    <a:pt x="404" y="215"/>
                  </a:moveTo>
                  <a:cubicBezTo>
                    <a:pt x="402" y="216"/>
                    <a:pt x="400" y="217"/>
                    <a:pt x="399" y="218"/>
                  </a:cubicBezTo>
                  <a:cubicBezTo>
                    <a:pt x="401" y="213"/>
                    <a:pt x="404" y="208"/>
                    <a:pt x="406" y="203"/>
                  </a:cubicBezTo>
                  <a:cubicBezTo>
                    <a:pt x="410" y="201"/>
                    <a:pt x="413" y="199"/>
                    <a:pt x="417" y="197"/>
                  </a:cubicBezTo>
                  <a:cubicBezTo>
                    <a:pt x="413" y="203"/>
                    <a:pt x="408" y="209"/>
                    <a:pt x="404" y="215"/>
                  </a:cubicBezTo>
                  <a:moveTo>
                    <a:pt x="385" y="237"/>
                  </a:moveTo>
                  <a:cubicBezTo>
                    <a:pt x="381" y="240"/>
                    <a:pt x="376" y="242"/>
                    <a:pt x="372" y="245"/>
                  </a:cubicBezTo>
                  <a:cubicBezTo>
                    <a:pt x="372" y="244"/>
                    <a:pt x="372" y="243"/>
                    <a:pt x="373" y="242"/>
                  </a:cubicBezTo>
                  <a:cubicBezTo>
                    <a:pt x="374" y="239"/>
                    <a:pt x="376" y="235"/>
                    <a:pt x="377" y="232"/>
                  </a:cubicBezTo>
                  <a:cubicBezTo>
                    <a:pt x="382" y="229"/>
                    <a:pt x="387" y="226"/>
                    <a:pt x="392" y="223"/>
                  </a:cubicBezTo>
                  <a:cubicBezTo>
                    <a:pt x="390" y="228"/>
                    <a:pt x="387" y="232"/>
                    <a:pt x="385" y="237"/>
                  </a:cubicBezTo>
                  <a:moveTo>
                    <a:pt x="330" y="274"/>
                  </a:moveTo>
                  <a:cubicBezTo>
                    <a:pt x="336" y="270"/>
                    <a:pt x="342" y="266"/>
                    <a:pt x="348" y="262"/>
                  </a:cubicBezTo>
                  <a:cubicBezTo>
                    <a:pt x="348" y="264"/>
                    <a:pt x="347" y="265"/>
                    <a:pt x="347" y="267"/>
                  </a:cubicBezTo>
                  <a:cubicBezTo>
                    <a:pt x="341" y="269"/>
                    <a:pt x="336" y="271"/>
                    <a:pt x="330" y="274"/>
                  </a:cubicBezTo>
                  <a:moveTo>
                    <a:pt x="259" y="290"/>
                  </a:moveTo>
                  <a:cubicBezTo>
                    <a:pt x="259" y="289"/>
                    <a:pt x="259" y="289"/>
                    <a:pt x="260" y="289"/>
                  </a:cubicBezTo>
                  <a:cubicBezTo>
                    <a:pt x="260" y="289"/>
                    <a:pt x="259" y="289"/>
                    <a:pt x="259" y="289"/>
                  </a:cubicBezTo>
                  <a:cubicBezTo>
                    <a:pt x="259" y="289"/>
                    <a:pt x="259" y="290"/>
                    <a:pt x="259" y="290"/>
                  </a:cubicBezTo>
                  <a:moveTo>
                    <a:pt x="400" y="167"/>
                  </a:moveTo>
                  <a:cubicBezTo>
                    <a:pt x="394" y="169"/>
                    <a:pt x="387" y="172"/>
                    <a:pt x="380" y="174"/>
                  </a:cubicBezTo>
                  <a:cubicBezTo>
                    <a:pt x="381" y="173"/>
                    <a:pt x="381" y="171"/>
                    <a:pt x="381" y="170"/>
                  </a:cubicBezTo>
                  <a:cubicBezTo>
                    <a:pt x="388" y="167"/>
                    <a:pt x="395" y="164"/>
                    <a:pt x="402" y="160"/>
                  </a:cubicBezTo>
                  <a:cubicBezTo>
                    <a:pt x="401" y="162"/>
                    <a:pt x="401" y="165"/>
                    <a:pt x="400" y="167"/>
                  </a:cubicBezTo>
                  <a:moveTo>
                    <a:pt x="280" y="270"/>
                  </a:moveTo>
                  <a:cubicBezTo>
                    <a:pt x="285" y="267"/>
                    <a:pt x="291" y="265"/>
                    <a:pt x="296" y="262"/>
                  </a:cubicBezTo>
                  <a:cubicBezTo>
                    <a:pt x="295" y="266"/>
                    <a:pt x="293" y="270"/>
                    <a:pt x="292" y="275"/>
                  </a:cubicBezTo>
                  <a:cubicBezTo>
                    <a:pt x="286" y="278"/>
                    <a:pt x="279" y="281"/>
                    <a:pt x="272" y="284"/>
                  </a:cubicBezTo>
                  <a:cubicBezTo>
                    <a:pt x="275" y="279"/>
                    <a:pt x="277" y="275"/>
                    <a:pt x="280" y="270"/>
                  </a:cubicBezTo>
                  <a:moveTo>
                    <a:pt x="359" y="203"/>
                  </a:moveTo>
                  <a:cubicBezTo>
                    <a:pt x="363" y="201"/>
                    <a:pt x="368" y="198"/>
                    <a:pt x="373" y="196"/>
                  </a:cubicBezTo>
                  <a:cubicBezTo>
                    <a:pt x="372" y="198"/>
                    <a:pt x="372" y="199"/>
                    <a:pt x="371" y="201"/>
                  </a:cubicBezTo>
                  <a:cubicBezTo>
                    <a:pt x="364" y="205"/>
                    <a:pt x="358" y="208"/>
                    <a:pt x="351" y="211"/>
                  </a:cubicBezTo>
                  <a:cubicBezTo>
                    <a:pt x="352" y="209"/>
                    <a:pt x="353" y="207"/>
                    <a:pt x="354" y="205"/>
                  </a:cubicBezTo>
                  <a:cubicBezTo>
                    <a:pt x="355" y="204"/>
                    <a:pt x="357" y="204"/>
                    <a:pt x="359" y="203"/>
                  </a:cubicBezTo>
                  <a:moveTo>
                    <a:pt x="352" y="203"/>
                  </a:moveTo>
                  <a:cubicBezTo>
                    <a:pt x="346" y="205"/>
                    <a:pt x="341" y="208"/>
                    <a:pt x="335" y="210"/>
                  </a:cubicBezTo>
                  <a:cubicBezTo>
                    <a:pt x="335" y="210"/>
                    <a:pt x="335" y="210"/>
                    <a:pt x="335" y="210"/>
                  </a:cubicBezTo>
                  <a:cubicBezTo>
                    <a:pt x="341" y="207"/>
                    <a:pt x="346" y="205"/>
                    <a:pt x="352" y="203"/>
                  </a:cubicBezTo>
                  <a:cubicBezTo>
                    <a:pt x="352" y="203"/>
                    <a:pt x="352" y="203"/>
                    <a:pt x="352" y="203"/>
                  </a:cubicBezTo>
                  <a:moveTo>
                    <a:pt x="327" y="227"/>
                  </a:moveTo>
                  <a:cubicBezTo>
                    <a:pt x="325" y="233"/>
                    <a:pt x="323" y="238"/>
                    <a:pt x="320" y="244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15" y="249"/>
                    <a:pt x="310" y="251"/>
                    <a:pt x="306" y="254"/>
                  </a:cubicBezTo>
                  <a:cubicBezTo>
                    <a:pt x="304" y="254"/>
                    <a:pt x="303" y="255"/>
                    <a:pt x="302" y="255"/>
                  </a:cubicBezTo>
                  <a:cubicBezTo>
                    <a:pt x="302" y="255"/>
                    <a:pt x="302" y="254"/>
                    <a:pt x="303" y="253"/>
                  </a:cubicBezTo>
                  <a:cubicBezTo>
                    <a:pt x="304" y="248"/>
                    <a:pt x="306" y="242"/>
                    <a:pt x="307" y="237"/>
                  </a:cubicBezTo>
                  <a:cubicBezTo>
                    <a:pt x="314" y="234"/>
                    <a:pt x="321" y="231"/>
                    <a:pt x="327" y="227"/>
                  </a:cubicBezTo>
                  <a:moveTo>
                    <a:pt x="308" y="233"/>
                  </a:moveTo>
                  <a:cubicBezTo>
                    <a:pt x="309" y="230"/>
                    <a:pt x="310" y="228"/>
                    <a:pt x="310" y="225"/>
                  </a:cubicBezTo>
                  <a:cubicBezTo>
                    <a:pt x="317" y="222"/>
                    <a:pt x="325" y="219"/>
                    <a:pt x="332" y="215"/>
                  </a:cubicBezTo>
                  <a:cubicBezTo>
                    <a:pt x="331" y="216"/>
                    <a:pt x="331" y="218"/>
                    <a:pt x="331" y="219"/>
                  </a:cubicBezTo>
                  <a:cubicBezTo>
                    <a:pt x="330" y="220"/>
                    <a:pt x="330" y="221"/>
                    <a:pt x="329" y="222"/>
                  </a:cubicBezTo>
                  <a:cubicBezTo>
                    <a:pt x="322" y="226"/>
                    <a:pt x="315" y="229"/>
                    <a:pt x="308" y="233"/>
                  </a:cubicBezTo>
                  <a:moveTo>
                    <a:pt x="326" y="238"/>
                  </a:moveTo>
                  <a:cubicBezTo>
                    <a:pt x="327" y="234"/>
                    <a:pt x="329" y="230"/>
                    <a:pt x="330" y="226"/>
                  </a:cubicBezTo>
                  <a:cubicBezTo>
                    <a:pt x="335" y="223"/>
                    <a:pt x="340" y="221"/>
                    <a:pt x="345" y="218"/>
                  </a:cubicBezTo>
                  <a:cubicBezTo>
                    <a:pt x="343" y="224"/>
                    <a:pt x="341" y="230"/>
                    <a:pt x="340" y="236"/>
                  </a:cubicBezTo>
                  <a:cubicBezTo>
                    <a:pt x="334" y="239"/>
                    <a:pt x="329" y="242"/>
                    <a:pt x="323" y="245"/>
                  </a:cubicBezTo>
                  <a:cubicBezTo>
                    <a:pt x="324" y="242"/>
                    <a:pt x="325" y="240"/>
                    <a:pt x="326" y="238"/>
                  </a:cubicBezTo>
                  <a:moveTo>
                    <a:pt x="339" y="218"/>
                  </a:moveTo>
                  <a:cubicBezTo>
                    <a:pt x="336" y="219"/>
                    <a:pt x="334" y="220"/>
                    <a:pt x="332" y="221"/>
                  </a:cubicBezTo>
                  <a:cubicBezTo>
                    <a:pt x="332" y="219"/>
                    <a:pt x="333" y="217"/>
                    <a:pt x="334" y="214"/>
                  </a:cubicBezTo>
                  <a:cubicBezTo>
                    <a:pt x="339" y="212"/>
                    <a:pt x="345" y="209"/>
                    <a:pt x="350" y="207"/>
                  </a:cubicBezTo>
                  <a:cubicBezTo>
                    <a:pt x="349" y="209"/>
                    <a:pt x="348" y="211"/>
                    <a:pt x="347" y="213"/>
                  </a:cubicBezTo>
                  <a:cubicBezTo>
                    <a:pt x="347" y="213"/>
                    <a:pt x="347" y="213"/>
                    <a:pt x="347" y="213"/>
                  </a:cubicBezTo>
                  <a:cubicBezTo>
                    <a:pt x="344" y="215"/>
                    <a:pt x="342" y="216"/>
                    <a:pt x="339" y="218"/>
                  </a:cubicBezTo>
                  <a:moveTo>
                    <a:pt x="333" y="211"/>
                  </a:moveTo>
                  <a:cubicBezTo>
                    <a:pt x="326" y="214"/>
                    <a:pt x="319" y="217"/>
                    <a:pt x="312" y="220"/>
                  </a:cubicBezTo>
                  <a:cubicBezTo>
                    <a:pt x="312" y="220"/>
                    <a:pt x="312" y="219"/>
                    <a:pt x="312" y="219"/>
                  </a:cubicBezTo>
                  <a:cubicBezTo>
                    <a:pt x="313" y="218"/>
                    <a:pt x="314" y="218"/>
                    <a:pt x="316" y="217"/>
                  </a:cubicBezTo>
                  <a:cubicBezTo>
                    <a:pt x="322" y="215"/>
                    <a:pt x="328" y="213"/>
                    <a:pt x="334" y="210"/>
                  </a:cubicBezTo>
                  <a:cubicBezTo>
                    <a:pt x="333" y="210"/>
                    <a:pt x="333" y="211"/>
                    <a:pt x="333" y="211"/>
                  </a:cubicBezTo>
                  <a:moveTo>
                    <a:pt x="310" y="221"/>
                  </a:moveTo>
                  <a:cubicBezTo>
                    <a:pt x="308" y="222"/>
                    <a:pt x="307" y="222"/>
                    <a:pt x="306" y="223"/>
                  </a:cubicBezTo>
                  <a:cubicBezTo>
                    <a:pt x="307" y="222"/>
                    <a:pt x="308" y="221"/>
                    <a:pt x="310" y="220"/>
                  </a:cubicBezTo>
                  <a:cubicBezTo>
                    <a:pt x="310" y="221"/>
                    <a:pt x="310" y="221"/>
                    <a:pt x="310" y="221"/>
                  </a:cubicBezTo>
                  <a:moveTo>
                    <a:pt x="308" y="226"/>
                  </a:moveTo>
                  <a:cubicBezTo>
                    <a:pt x="308" y="227"/>
                    <a:pt x="308" y="229"/>
                    <a:pt x="307" y="230"/>
                  </a:cubicBezTo>
                  <a:cubicBezTo>
                    <a:pt x="307" y="231"/>
                    <a:pt x="306" y="233"/>
                    <a:pt x="306" y="234"/>
                  </a:cubicBezTo>
                  <a:cubicBezTo>
                    <a:pt x="303" y="236"/>
                    <a:pt x="299" y="237"/>
                    <a:pt x="295" y="239"/>
                  </a:cubicBezTo>
                  <a:cubicBezTo>
                    <a:pt x="296" y="237"/>
                    <a:pt x="297" y="236"/>
                    <a:pt x="298" y="234"/>
                  </a:cubicBezTo>
                  <a:cubicBezTo>
                    <a:pt x="299" y="233"/>
                    <a:pt x="299" y="231"/>
                    <a:pt x="300" y="230"/>
                  </a:cubicBezTo>
                  <a:cubicBezTo>
                    <a:pt x="303" y="229"/>
                    <a:pt x="306" y="227"/>
                    <a:pt x="308" y="226"/>
                  </a:cubicBezTo>
                  <a:moveTo>
                    <a:pt x="293" y="244"/>
                  </a:moveTo>
                  <a:cubicBezTo>
                    <a:pt x="297" y="242"/>
                    <a:pt x="301" y="240"/>
                    <a:pt x="304" y="239"/>
                  </a:cubicBezTo>
                  <a:cubicBezTo>
                    <a:pt x="302" y="244"/>
                    <a:pt x="300" y="250"/>
                    <a:pt x="299" y="255"/>
                  </a:cubicBezTo>
                  <a:cubicBezTo>
                    <a:pt x="298" y="256"/>
                    <a:pt x="298" y="257"/>
                    <a:pt x="298" y="257"/>
                  </a:cubicBezTo>
                  <a:cubicBezTo>
                    <a:pt x="293" y="259"/>
                    <a:pt x="288" y="261"/>
                    <a:pt x="283" y="264"/>
                  </a:cubicBezTo>
                  <a:cubicBezTo>
                    <a:pt x="286" y="257"/>
                    <a:pt x="290" y="251"/>
                    <a:pt x="293" y="244"/>
                  </a:cubicBezTo>
                  <a:moveTo>
                    <a:pt x="300" y="260"/>
                  </a:moveTo>
                  <a:cubicBezTo>
                    <a:pt x="306" y="257"/>
                    <a:pt x="312" y="254"/>
                    <a:pt x="318" y="251"/>
                  </a:cubicBezTo>
                  <a:cubicBezTo>
                    <a:pt x="317" y="255"/>
                    <a:pt x="315" y="259"/>
                    <a:pt x="314" y="263"/>
                  </a:cubicBezTo>
                  <a:cubicBezTo>
                    <a:pt x="308" y="266"/>
                    <a:pt x="302" y="270"/>
                    <a:pt x="296" y="273"/>
                  </a:cubicBezTo>
                  <a:cubicBezTo>
                    <a:pt x="297" y="268"/>
                    <a:pt x="299" y="264"/>
                    <a:pt x="300" y="260"/>
                  </a:cubicBezTo>
                  <a:moveTo>
                    <a:pt x="322" y="249"/>
                  </a:moveTo>
                  <a:cubicBezTo>
                    <a:pt x="327" y="246"/>
                    <a:pt x="333" y="243"/>
                    <a:pt x="338" y="240"/>
                  </a:cubicBezTo>
                  <a:cubicBezTo>
                    <a:pt x="338" y="241"/>
                    <a:pt x="338" y="242"/>
                    <a:pt x="338" y="243"/>
                  </a:cubicBezTo>
                  <a:cubicBezTo>
                    <a:pt x="337" y="246"/>
                    <a:pt x="336" y="249"/>
                    <a:pt x="335" y="252"/>
                  </a:cubicBezTo>
                  <a:cubicBezTo>
                    <a:pt x="329" y="255"/>
                    <a:pt x="323" y="258"/>
                    <a:pt x="318" y="261"/>
                  </a:cubicBezTo>
                  <a:cubicBezTo>
                    <a:pt x="319" y="257"/>
                    <a:pt x="320" y="253"/>
                    <a:pt x="322" y="249"/>
                  </a:cubicBezTo>
                  <a:moveTo>
                    <a:pt x="342" y="238"/>
                  </a:moveTo>
                  <a:cubicBezTo>
                    <a:pt x="348" y="235"/>
                    <a:pt x="354" y="231"/>
                    <a:pt x="361" y="228"/>
                  </a:cubicBezTo>
                  <a:cubicBezTo>
                    <a:pt x="359" y="232"/>
                    <a:pt x="357" y="236"/>
                    <a:pt x="356" y="241"/>
                  </a:cubicBezTo>
                  <a:cubicBezTo>
                    <a:pt x="350" y="244"/>
                    <a:pt x="344" y="247"/>
                    <a:pt x="338" y="250"/>
                  </a:cubicBezTo>
                  <a:cubicBezTo>
                    <a:pt x="339" y="246"/>
                    <a:pt x="341" y="242"/>
                    <a:pt x="342" y="238"/>
                  </a:cubicBezTo>
                  <a:moveTo>
                    <a:pt x="345" y="233"/>
                  </a:moveTo>
                  <a:cubicBezTo>
                    <a:pt x="344" y="233"/>
                    <a:pt x="343" y="234"/>
                    <a:pt x="343" y="234"/>
                  </a:cubicBezTo>
                  <a:cubicBezTo>
                    <a:pt x="344" y="228"/>
                    <a:pt x="346" y="222"/>
                    <a:pt x="349" y="216"/>
                  </a:cubicBezTo>
                  <a:cubicBezTo>
                    <a:pt x="356" y="213"/>
                    <a:pt x="363" y="209"/>
                    <a:pt x="369" y="206"/>
                  </a:cubicBezTo>
                  <a:cubicBezTo>
                    <a:pt x="367" y="210"/>
                    <a:pt x="366" y="214"/>
                    <a:pt x="364" y="218"/>
                  </a:cubicBezTo>
                  <a:cubicBezTo>
                    <a:pt x="363" y="220"/>
                    <a:pt x="363" y="222"/>
                    <a:pt x="362" y="223"/>
                  </a:cubicBezTo>
                  <a:cubicBezTo>
                    <a:pt x="356" y="226"/>
                    <a:pt x="350" y="230"/>
                    <a:pt x="345" y="233"/>
                  </a:cubicBezTo>
                  <a:moveTo>
                    <a:pt x="364" y="231"/>
                  </a:moveTo>
                  <a:cubicBezTo>
                    <a:pt x="363" y="232"/>
                    <a:pt x="362" y="234"/>
                    <a:pt x="361" y="236"/>
                  </a:cubicBezTo>
                  <a:cubicBezTo>
                    <a:pt x="362" y="232"/>
                    <a:pt x="363" y="229"/>
                    <a:pt x="364" y="226"/>
                  </a:cubicBezTo>
                  <a:cubicBezTo>
                    <a:pt x="370" y="223"/>
                    <a:pt x="375" y="220"/>
                    <a:pt x="381" y="217"/>
                  </a:cubicBezTo>
                  <a:cubicBezTo>
                    <a:pt x="381" y="217"/>
                    <a:pt x="381" y="217"/>
                    <a:pt x="381" y="217"/>
                  </a:cubicBezTo>
                  <a:cubicBezTo>
                    <a:pt x="379" y="221"/>
                    <a:pt x="376" y="226"/>
                    <a:pt x="374" y="231"/>
                  </a:cubicBezTo>
                  <a:cubicBezTo>
                    <a:pt x="370" y="233"/>
                    <a:pt x="365" y="236"/>
                    <a:pt x="361" y="238"/>
                  </a:cubicBezTo>
                  <a:cubicBezTo>
                    <a:pt x="362" y="236"/>
                    <a:pt x="363" y="233"/>
                    <a:pt x="364" y="231"/>
                  </a:cubicBezTo>
                  <a:cubicBezTo>
                    <a:pt x="364" y="231"/>
                    <a:pt x="364" y="231"/>
                    <a:pt x="364" y="231"/>
                  </a:cubicBezTo>
                  <a:moveTo>
                    <a:pt x="366" y="221"/>
                  </a:moveTo>
                  <a:cubicBezTo>
                    <a:pt x="367" y="219"/>
                    <a:pt x="367" y="217"/>
                    <a:pt x="368" y="216"/>
                  </a:cubicBezTo>
                  <a:cubicBezTo>
                    <a:pt x="369" y="212"/>
                    <a:pt x="371" y="208"/>
                    <a:pt x="372" y="204"/>
                  </a:cubicBezTo>
                  <a:cubicBezTo>
                    <a:pt x="378" y="201"/>
                    <a:pt x="384" y="198"/>
                    <a:pt x="390" y="194"/>
                  </a:cubicBezTo>
                  <a:cubicBezTo>
                    <a:pt x="387" y="200"/>
                    <a:pt x="385" y="206"/>
                    <a:pt x="383" y="212"/>
                  </a:cubicBezTo>
                  <a:cubicBezTo>
                    <a:pt x="377" y="215"/>
                    <a:pt x="371" y="218"/>
                    <a:pt x="366" y="221"/>
                  </a:cubicBezTo>
                  <a:moveTo>
                    <a:pt x="374" y="200"/>
                  </a:moveTo>
                  <a:cubicBezTo>
                    <a:pt x="374" y="198"/>
                    <a:pt x="375" y="196"/>
                    <a:pt x="376" y="195"/>
                  </a:cubicBezTo>
                  <a:cubicBezTo>
                    <a:pt x="379" y="193"/>
                    <a:pt x="383" y="191"/>
                    <a:pt x="386" y="189"/>
                  </a:cubicBezTo>
                  <a:cubicBezTo>
                    <a:pt x="389" y="188"/>
                    <a:pt x="391" y="187"/>
                    <a:pt x="393" y="186"/>
                  </a:cubicBezTo>
                  <a:cubicBezTo>
                    <a:pt x="392" y="188"/>
                    <a:pt x="392" y="189"/>
                    <a:pt x="391" y="190"/>
                  </a:cubicBezTo>
                  <a:cubicBezTo>
                    <a:pt x="386" y="193"/>
                    <a:pt x="380" y="197"/>
                    <a:pt x="374" y="200"/>
                  </a:cubicBezTo>
                  <a:moveTo>
                    <a:pt x="378" y="175"/>
                  </a:moveTo>
                  <a:cubicBezTo>
                    <a:pt x="373" y="177"/>
                    <a:pt x="367" y="180"/>
                    <a:pt x="361" y="182"/>
                  </a:cubicBezTo>
                  <a:cubicBezTo>
                    <a:pt x="361" y="181"/>
                    <a:pt x="361" y="180"/>
                    <a:pt x="361" y="179"/>
                  </a:cubicBezTo>
                  <a:cubicBezTo>
                    <a:pt x="367" y="176"/>
                    <a:pt x="373" y="173"/>
                    <a:pt x="379" y="171"/>
                  </a:cubicBezTo>
                  <a:cubicBezTo>
                    <a:pt x="379" y="172"/>
                    <a:pt x="379" y="174"/>
                    <a:pt x="378" y="175"/>
                  </a:cubicBezTo>
                  <a:moveTo>
                    <a:pt x="358" y="183"/>
                  </a:moveTo>
                  <a:cubicBezTo>
                    <a:pt x="351" y="186"/>
                    <a:pt x="344" y="189"/>
                    <a:pt x="337" y="191"/>
                  </a:cubicBezTo>
                  <a:cubicBezTo>
                    <a:pt x="342" y="189"/>
                    <a:pt x="347" y="186"/>
                    <a:pt x="352" y="184"/>
                  </a:cubicBezTo>
                  <a:cubicBezTo>
                    <a:pt x="354" y="183"/>
                    <a:pt x="356" y="182"/>
                    <a:pt x="359" y="180"/>
                  </a:cubicBezTo>
                  <a:cubicBezTo>
                    <a:pt x="358" y="181"/>
                    <a:pt x="358" y="182"/>
                    <a:pt x="358" y="183"/>
                  </a:cubicBezTo>
                  <a:moveTo>
                    <a:pt x="279" y="234"/>
                  </a:moveTo>
                  <a:cubicBezTo>
                    <a:pt x="282" y="232"/>
                    <a:pt x="285" y="23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4" y="233"/>
                    <a:pt x="279" y="236"/>
                    <a:pt x="275" y="238"/>
                  </a:cubicBezTo>
                  <a:cubicBezTo>
                    <a:pt x="276" y="236"/>
                    <a:pt x="277" y="235"/>
                    <a:pt x="279" y="234"/>
                  </a:cubicBezTo>
                  <a:moveTo>
                    <a:pt x="280" y="251"/>
                  </a:moveTo>
                  <a:cubicBezTo>
                    <a:pt x="277" y="253"/>
                    <a:pt x="273" y="254"/>
                    <a:pt x="270" y="255"/>
                  </a:cubicBezTo>
                  <a:cubicBezTo>
                    <a:pt x="273" y="253"/>
                    <a:pt x="277" y="251"/>
                    <a:pt x="281" y="249"/>
                  </a:cubicBezTo>
                  <a:cubicBezTo>
                    <a:pt x="281" y="250"/>
                    <a:pt x="280" y="251"/>
                    <a:pt x="280" y="251"/>
                  </a:cubicBezTo>
                  <a:moveTo>
                    <a:pt x="277" y="295"/>
                  </a:moveTo>
                  <a:cubicBezTo>
                    <a:pt x="274" y="296"/>
                    <a:pt x="270" y="297"/>
                    <a:pt x="267" y="298"/>
                  </a:cubicBezTo>
                  <a:cubicBezTo>
                    <a:pt x="267" y="297"/>
                    <a:pt x="267" y="297"/>
                    <a:pt x="267" y="296"/>
                  </a:cubicBezTo>
                  <a:cubicBezTo>
                    <a:pt x="268" y="293"/>
                    <a:pt x="269" y="291"/>
                    <a:pt x="270" y="288"/>
                  </a:cubicBezTo>
                  <a:cubicBezTo>
                    <a:pt x="277" y="285"/>
                    <a:pt x="284" y="282"/>
                    <a:pt x="291" y="278"/>
                  </a:cubicBezTo>
                  <a:cubicBezTo>
                    <a:pt x="290" y="282"/>
                    <a:pt x="289" y="286"/>
                    <a:pt x="288" y="290"/>
                  </a:cubicBezTo>
                  <a:cubicBezTo>
                    <a:pt x="284" y="292"/>
                    <a:pt x="280" y="293"/>
                    <a:pt x="277" y="295"/>
                  </a:cubicBezTo>
                  <a:moveTo>
                    <a:pt x="292" y="289"/>
                  </a:moveTo>
                  <a:cubicBezTo>
                    <a:pt x="293" y="285"/>
                    <a:pt x="294" y="280"/>
                    <a:pt x="295" y="276"/>
                  </a:cubicBezTo>
                  <a:cubicBezTo>
                    <a:pt x="301" y="273"/>
                    <a:pt x="307" y="270"/>
                    <a:pt x="312" y="267"/>
                  </a:cubicBezTo>
                  <a:cubicBezTo>
                    <a:pt x="311" y="272"/>
                    <a:pt x="309" y="278"/>
                    <a:pt x="307" y="283"/>
                  </a:cubicBezTo>
                  <a:cubicBezTo>
                    <a:pt x="302" y="285"/>
                    <a:pt x="297" y="287"/>
                    <a:pt x="292" y="289"/>
                  </a:cubicBezTo>
                  <a:moveTo>
                    <a:pt x="316" y="265"/>
                  </a:moveTo>
                  <a:cubicBezTo>
                    <a:pt x="322" y="262"/>
                    <a:pt x="327" y="259"/>
                    <a:pt x="333" y="256"/>
                  </a:cubicBezTo>
                  <a:cubicBezTo>
                    <a:pt x="330" y="262"/>
                    <a:pt x="328" y="267"/>
                    <a:pt x="326" y="272"/>
                  </a:cubicBezTo>
                  <a:cubicBezTo>
                    <a:pt x="325" y="273"/>
                    <a:pt x="324" y="273"/>
                    <a:pt x="323" y="274"/>
                  </a:cubicBezTo>
                  <a:cubicBezTo>
                    <a:pt x="320" y="276"/>
                    <a:pt x="316" y="279"/>
                    <a:pt x="312" y="281"/>
                  </a:cubicBezTo>
                  <a:cubicBezTo>
                    <a:pt x="312" y="281"/>
                    <a:pt x="311" y="281"/>
                    <a:pt x="311" y="281"/>
                  </a:cubicBezTo>
                  <a:cubicBezTo>
                    <a:pt x="313" y="276"/>
                    <a:pt x="315" y="271"/>
                    <a:pt x="316" y="265"/>
                  </a:cubicBezTo>
                  <a:moveTo>
                    <a:pt x="331" y="270"/>
                  </a:moveTo>
                  <a:cubicBezTo>
                    <a:pt x="331" y="269"/>
                    <a:pt x="331" y="268"/>
                    <a:pt x="332" y="267"/>
                  </a:cubicBezTo>
                  <a:cubicBezTo>
                    <a:pt x="333" y="262"/>
                    <a:pt x="335" y="258"/>
                    <a:pt x="336" y="254"/>
                  </a:cubicBezTo>
                  <a:cubicBezTo>
                    <a:pt x="342" y="251"/>
                    <a:pt x="348" y="248"/>
                    <a:pt x="354" y="244"/>
                  </a:cubicBezTo>
                  <a:cubicBezTo>
                    <a:pt x="353" y="249"/>
                    <a:pt x="351" y="253"/>
                    <a:pt x="350" y="258"/>
                  </a:cubicBezTo>
                  <a:cubicBezTo>
                    <a:pt x="343" y="262"/>
                    <a:pt x="337" y="266"/>
                    <a:pt x="331" y="270"/>
                  </a:cubicBezTo>
                  <a:moveTo>
                    <a:pt x="355" y="251"/>
                  </a:moveTo>
                  <a:cubicBezTo>
                    <a:pt x="356" y="250"/>
                    <a:pt x="357" y="248"/>
                    <a:pt x="358" y="246"/>
                  </a:cubicBezTo>
                  <a:cubicBezTo>
                    <a:pt x="358" y="245"/>
                    <a:pt x="359" y="243"/>
                    <a:pt x="359" y="242"/>
                  </a:cubicBezTo>
                  <a:cubicBezTo>
                    <a:pt x="364" y="239"/>
                    <a:pt x="368" y="237"/>
                    <a:pt x="372" y="235"/>
                  </a:cubicBezTo>
                  <a:cubicBezTo>
                    <a:pt x="370" y="239"/>
                    <a:pt x="368" y="244"/>
                    <a:pt x="366" y="249"/>
                  </a:cubicBezTo>
                  <a:cubicBezTo>
                    <a:pt x="362" y="251"/>
                    <a:pt x="358" y="253"/>
                    <a:pt x="354" y="255"/>
                  </a:cubicBezTo>
                  <a:cubicBezTo>
                    <a:pt x="354" y="254"/>
                    <a:pt x="355" y="253"/>
                    <a:pt x="355" y="251"/>
                  </a:cubicBezTo>
                  <a:moveTo>
                    <a:pt x="379" y="229"/>
                  </a:moveTo>
                  <a:cubicBezTo>
                    <a:pt x="381" y="224"/>
                    <a:pt x="383" y="219"/>
                    <a:pt x="384" y="215"/>
                  </a:cubicBezTo>
                  <a:cubicBezTo>
                    <a:pt x="390" y="211"/>
                    <a:pt x="396" y="208"/>
                    <a:pt x="402" y="205"/>
                  </a:cubicBezTo>
                  <a:cubicBezTo>
                    <a:pt x="400" y="210"/>
                    <a:pt x="397" y="214"/>
                    <a:pt x="395" y="218"/>
                  </a:cubicBezTo>
                  <a:cubicBezTo>
                    <a:pt x="395" y="219"/>
                    <a:pt x="394" y="219"/>
                    <a:pt x="394" y="220"/>
                  </a:cubicBezTo>
                  <a:cubicBezTo>
                    <a:pt x="389" y="223"/>
                    <a:pt x="384" y="226"/>
                    <a:pt x="379" y="229"/>
                  </a:cubicBezTo>
                  <a:moveTo>
                    <a:pt x="404" y="200"/>
                  </a:moveTo>
                  <a:cubicBezTo>
                    <a:pt x="398" y="203"/>
                    <a:pt x="392" y="207"/>
                    <a:pt x="386" y="210"/>
                  </a:cubicBezTo>
                  <a:cubicBezTo>
                    <a:pt x="388" y="204"/>
                    <a:pt x="391" y="198"/>
                    <a:pt x="393" y="192"/>
                  </a:cubicBezTo>
                  <a:cubicBezTo>
                    <a:pt x="400" y="189"/>
                    <a:pt x="406" y="185"/>
                    <a:pt x="413" y="181"/>
                  </a:cubicBezTo>
                  <a:cubicBezTo>
                    <a:pt x="411" y="185"/>
                    <a:pt x="410" y="189"/>
                    <a:pt x="408" y="193"/>
                  </a:cubicBezTo>
                  <a:cubicBezTo>
                    <a:pt x="407" y="196"/>
                    <a:pt x="405" y="198"/>
                    <a:pt x="404" y="200"/>
                  </a:cubicBezTo>
                  <a:moveTo>
                    <a:pt x="395" y="189"/>
                  </a:moveTo>
                  <a:cubicBezTo>
                    <a:pt x="395" y="187"/>
                    <a:pt x="395" y="186"/>
                    <a:pt x="396" y="185"/>
                  </a:cubicBezTo>
                  <a:cubicBezTo>
                    <a:pt x="401" y="183"/>
                    <a:pt x="406" y="181"/>
                    <a:pt x="412" y="179"/>
                  </a:cubicBezTo>
                  <a:cubicBezTo>
                    <a:pt x="406" y="182"/>
                    <a:pt x="400" y="185"/>
                    <a:pt x="395" y="189"/>
                  </a:cubicBezTo>
                  <a:moveTo>
                    <a:pt x="404" y="156"/>
                  </a:moveTo>
                  <a:cubicBezTo>
                    <a:pt x="404" y="156"/>
                    <a:pt x="403" y="156"/>
                    <a:pt x="403" y="156"/>
                  </a:cubicBezTo>
                  <a:cubicBezTo>
                    <a:pt x="400" y="158"/>
                    <a:pt x="397" y="159"/>
                    <a:pt x="394" y="161"/>
                  </a:cubicBezTo>
                  <a:cubicBezTo>
                    <a:pt x="383" y="166"/>
                    <a:pt x="372" y="170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1" y="173"/>
                    <a:pt x="359" y="173"/>
                    <a:pt x="359" y="175"/>
                  </a:cubicBezTo>
                  <a:cubicBezTo>
                    <a:pt x="359" y="176"/>
                    <a:pt x="359" y="176"/>
                    <a:pt x="359" y="177"/>
                  </a:cubicBezTo>
                  <a:cubicBezTo>
                    <a:pt x="356" y="178"/>
                    <a:pt x="353" y="179"/>
                    <a:pt x="350" y="181"/>
                  </a:cubicBezTo>
                  <a:cubicBezTo>
                    <a:pt x="337" y="187"/>
                    <a:pt x="325" y="193"/>
                    <a:pt x="312" y="199"/>
                  </a:cubicBezTo>
                  <a:cubicBezTo>
                    <a:pt x="310" y="198"/>
                    <a:pt x="307" y="196"/>
                    <a:pt x="305" y="194"/>
                  </a:cubicBezTo>
                  <a:cubicBezTo>
                    <a:pt x="312" y="191"/>
                    <a:pt x="319" y="187"/>
                    <a:pt x="326" y="183"/>
                  </a:cubicBezTo>
                  <a:cubicBezTo>
                    <a:pt x="339" y="176"/>
                    <a:pt x="353" y="169"/>
                    <a:pt x="367" y="162"/>
                  </a:cubicBezTo>
                  <a:cubicBezTo>
                    <a:pt x="381" y="156"/>
                    <a:pt x="393" y="147"/>
                    <a:pt x="406" y="142"/>
                  </a:cubicBezTo>
                  <a:cubicBezTo>
                    <a:pt x="416" y="138"/>
                    <a:pt x="425" y="132"/>
                    <a:pt x="434" y="127"/>
                  </a:cubicBezTo>
                  <a:cubicBezTo>
                    <a:pt x="436" y="130"/>
                    <a:pt x="437" y="132"/>
                    <a:pt x="439" y="134"/>
                  </a:cubicBezTo>
                  <a:cubicBezTo>
                    <a:pt x="440" y="136"/>
                    <a:pt x="441" y="137"/>
                    <a:pt x="441" y="138"/>
                  </a:cubicBezTo>
                  <a:cubicBezTo>
                    <a:pt x="429" y="144"/>
                    <a:pt x="417" y="150"/>
                    <a:pt x="404" y="156"/>
                  </a:cubicBezTo>
                  <a:moveTo>
                    <a:pt x="434" y="126"/>
                  </a:moveTo>
                  <a:cubicBezTo>
                    <a:pt x="412" y="134"/>
                    <a:pt x="392" y="147"/>
                    <a:pt x="371" y="157"/>
                  </a:cubicBezTo>
                  <a:cubicBezTo>
                    <a:pt x="357" y="164"/>
                    <a:pt x="344" y="170"/>
                    <a:pt x="331" y="177"/>
                  </a:cubicBezTo>
                  <a:cubicBezTo>
                    <a:pt x="322" y="182"/>
                    <a:pt x="313" y="188"/>
                    <a:pt x="303" y="192"/>
                  </a:cubicBezTo>
                  <a:cubicBezTo>
                    <a:pt x="302" y="190"/>
                    <a:pt x="301" y="189"/>
                    <a:pt x="299" y="187"/>
                  </a:cubicBezTo>
                  <a:cubicBezTo>
                    <a:pt x="311" y="181"/>
                    <a:pt x="323" y="175"/>
                    <a:pt x="334" y="169"/>
                  </a:cubicBezTo>
                  <a:cubicBezTo>
                    <a:pt x="366" y="153"/>
                    <a:pt x="398" y="137"/>
                    <a:pt x="430" y="120"/>
                  </a:cubicBezTo>
                  <a:cubicBezTo>
                    <a:pt x="431" y="122"/>
                    <a:pt x="432" y="124"/>
                    <a:pt x="434" y="126"/>
                  </a:cubicBezTo>
                  <a:moveTo>
                    <a:pt x="402" y="120"/>
                  </a:moveTo>
                  <a:cubicBezTo>
                    <a:pt x="387" y="127"/>
                    <a:pt x="372" y="135"/>
                    <a:pt x="357" y="142"/>
                  </a:cubicBezTo>
                  <a:cubicBezTo>
                    <a:pt x="342" y="150"/>
                    <a:pt x="325" y="156"/>
                    <a:pt x="309" y="163"/>
                  </a:cubicBezTo>
                  <a:cubicBezTo>
                    <a:pt x="303" y="165"/>
                    <a:pt x="298" y="168"/>
                    <a:pt x="292" y="171"/>
                  </a:cubicBezTo>
                  <a:cubicBezTo>
                    <a:pt x="290" y="166"/>
                    <a:pt x="289" y="162"/>
                    <a:pt x="287" y="159"/>
                  </a:cubicBezTo>
                  <a:cubicBezTo>
                    <a:pt x="294" y="156"/>
                    <a:pt x="301" y="153"/>
                    <a:pt x="308" y="150"/>
                  </a:cubicBezTo>
                  <a:cubicBezTo>
                    <a:pt x="323" y="143"/>
                    <a:pt x="338" y="135"/>
                    <a:pt x="352" y="127"/>
                  </a:cubicBezTo>
                  <a:cubicBezTo>
                    <a:pt x="366" y="120"/>
                    <a:pt x="380" y="114"/>
                    <a:pt x="393" y="107"/>
                  </a:cubicBezTo>
                  <a:cubicBezTo>
                    <a:pt x="400" y="103"/>
                    <a:pt x="407" y="100"/>
                    <a:pt x="414" y="95"/>
                  </a:cubicBezTo>
                  <a:cubicBezTo>
                    <a:pt x="416" y="99"/>
                    <a:pt x="419" y="104"/>
                    <a:pt x="422" y="108"/>
                  </a:cubicBezTo>
                  <a:cubicBezTo>
                    <a:pt x="415" y="112"/>
                    <a:pt x="408" y="116"/>
                    <a:pt x="402" y="120"/>
                  </a:cubicBezTo>
                  <a:moveTo>
                    <a:pt x="412" y="93"/>
                  </a:moveTo>
                  <a:cubicBezTo>
                    <a:pt x="403" y="100"/>
                    <a:pt x="392" y="105"/>
                    <a:pt x="382" y="109"/>
                  </a:cubicBezTo>
                  <a:cubicBezTo>
                    <a:pt x="369" y="116"/>
                    <a:pt x="356" y="121"/>
                    <a:pt x="343" y="128"/>
                  </a:cubicBezTo>
                  <a:cubicBezTo>
                    <a:pt x="330" y="136"/>
                    <a:pt x="316" y="142"/>
                    <a:pt x="303" y="148"/>
                  </a:cubicBezTo>
                  <a:cubicBezTo>
                    <a:pt x="297" y="151"/>
                    <a:pt x="291" y="153"/>
                    <a:pt x="285" y="156"/>
                  </a:cubicBezTo>
                  <a:cubicBezTo>
                    <a:pt x="284" y="154"/>
                    <a:pt x="283" y="152"/>
                    <a:pt x="282" y="150"/>
                  </a:cubicBezTo>
                  <a:cubicBezTo>
                    <a:pt x="291" y="145"/>
                    <a:pt x="299" y="139"/>
                    <a:pt x="309" y="135"/>
                  </a:cubicBezTo>
                  <a:cubicBezTo>
                    <a:pt x="321" y="129"/>
                    <a:pt x="334" y="124"/>
                    <a:pt x="346" y="117"/>
                  </a:cubicBezTo>
                  <a:cubicBezTo>
                    <a:pt x="359" y="110"/>
                    <a:pt x="372" y="101"/>
                    <a:pt x="385" y="93"/>
                  </a:cubicBezTo>
                  <a:cubicBezTo>
                    <a:pt x="391" y="89"/>
                    <a:pt x="399" y="86"/>
                    <a:pt x="405" y="82"/>
                  </a:cubicBezTo>
                  <a:cubicBezTo>
                    <a:pt x="408" y="86"/>
                    <a:pt x="410" y="89"/>
                    <a:pt x="412" y="93"/>
                  </a:cubicBezTo>
                  <a:moveTo>
                    <a:pt x="380" y="92"/>
                  </a:moveTo>
                  <a:cubicBezTo>
                    <a:pt x="367" y="100"/>
                    <a:pt x="354" y="108"/>
                    <a:pt x="341" y="115"/>
                  </a:cubicBezTo>
                  <a:cubicBezTo>
                    <a:pt x="321" y="126"/>
                    <a:pt x="298" y="133"/>
                    <a:pt x="279" y="146"/>
                  </a:cubicBezTo>
                  <a:cubicBezTo>
                    <a:pt x="278" y="144"/>
                    <a:pt x="276" y="141"/>
                    <a:pt x="275" y="139"/>
                  </a:cubicBezTo>
                  <a:cubicBezTo>
                    <a:pt x="278" y="138"/>
                    <a:pt x="281" y="136"/>
                    <a:pt x="285" y="135"/>
                  </a:cubicBezTo>
                  <a:cubicBezTo>
                    <a:pt x="295" y="130"/>
                    <a:pt x="305" y="122"/>
                    <a:pt x="316" y="116"/>
                  </a:cubicBezTo>
                  <a:cubicBezTo>
                    <a:pt x="327" y="110"/>
                    <a:pt x="338" y="102"/>
                    <a:pt x="349" y="96"/>
                  </a:cubicBezTo>
                  <a:cubicBezTo>
                    <a:pt x="360" y="89"/>
                    <a:pt x="371" y="82"/>
                    <a:pt x="383" y="76"/>
                  </a:cubicBezTo>
                  <a:cubicBezTo>
                    <a:pt x="384" y="75"/>
                    <a:pt x="383" y="74"/>
                    <a:pt x="381" y="74"/>
                  </a:cubicBezTo>
                  <a:cubicBezTo>
                    <a:pt x="371" y="80"/>
                    <a:pt x="361" y="85"/>
                    <a:pt x="350" y="91"/>
                  </a:cubicBezTo>
                  <a:cubicBezTo>
                    <a:pt x="340" y="98"/>
                    <a:pt x="329" y="105"/>
                    <a:pt x="319" y="111"/>
                  </a:cubicBezTo>
                  <a:cubicBezTo>
                    <a:pt x="309" y="117"/>
                    <a:pt x="300" y="122"/>
                    <a:pt x="290" y="128"/>
                  </a:cubicBezTo>
                  <a:cubicBezTo>
                    <a:pt x="285" y="131"/>
                    <a:pt x="280" y="133"/>
                    <a:pt x="275" y="136"/>
                  </a:cubicBezTo>
                  <a:cubicBezTo>
                    <a:pt x="274" y="136"/>
                    <a:pt x="274" y="137"/>
                    <a:pt x="273" y="137"/>
                  </a:cubicBezTo>
                  <a:cubicBezTo>
                    <a:pt x="271" y="134"/>
                    <a:pt x="268" y="130"/>
                    <a:pt x="266" y="127"/>
                  </a:cubicBezTo>
                  <a:cubicBezTo>
                    <a:pt x="274" y="123"/>
                    <a:pt x="282" y="119"/>
                    <a:pt x="289" y="115"/>
                  </a:cubicBezTo>
                  <a:cubicBezTo>
                    <a:pt x="297" y="111"/>
                    <a:pt x="302" y="106"/>
                    <a:pt x="310" y="102"/>
                  </a:cubicBezTo>
                  <a:cubicBezTo>
                    <a:pt x="317" y="100"/>
                    <a:pt x="323" y="96"/>
                    <a:pt x="330" y="93"/>
                  </a:cubicBezTo>
                  <a:cubicBezTo>
                    <a:pt x="345" y="85"/>
                    <a:pt x="362" y="78"/>
                    <a:pt x="377" y="69"/>
                  </a:cubicBezTo>
                  <a:cubicBezTo>
                    <a:pt x="382" y="67"/>
                    <a:pt x="387" y="63"/>
                    <a:pt x="392" y="60"/>
                  </a:cubicBezTo>
                  <a:cubicBezTo>
                    <a:pt x="396" y="67"/>
                    <a:pt x="400" y="73"/>
                    <a:pt x="404" y="79"/>
                  </a:cubicBezTo>
                  <a:cubicBezTo>
                    <a:pt x="396" y="84"/>
                    <a:pt x="388" y="88"/>
                    <a:pt x="380" y="92"/>
                  </a:cubicBezTo>
                  <a:moveTo>
                    <a:pt x="382" y="62"/>
                  </a:moveTo>
                  <a:cubicBezTo>
                    <a:pt x="376" y="66"/>
                    <a:pt x="370" y="69"/>
                    <a:pt x="364" y="72"/>
                  </a:cubicBezTo>
                  <a:cubicBezTo>
                    <a:pt x="350" y="79"/>
                    <a:pt x="336" y="87"/>
                    <a:pt x="321" y="94"/>
                  </a:cubicBezTo>
                  <a:cubicBezTo>
                    <a:pt x="315" y="97"/>
                    <a:pt x="309" y="99"/>
                    <a:pt x="303" y="102"/>
                  </a:cubicBezTo>
                  <a:cubicBezTo>
                    <a:pt x="298" y="105"/>
                    <a:pt x="293" y="109"/>
                    <a:pt x="288" y="112"/>
                  </a:cubicBezTo>
                  <a:cubicBezTo>
                    <a:pt x="281" y="117"/>
                    <a:pt x="273" y="122"/>
                    <a:pt x="265" y="126"/>
                  </a:cubicBezTo>
                  <a:cubicBezTo>
                    <a:pt x="262" y="122"/>
                    <a:pt x="259" y="119"/>
                    <a:pt x="256" y="115"/>
                  </a:cubicBezTo>
                  <a:cubicBezTo>
                    <a:pt x="259" y="113"/>
                    <a:pt x="263" y="111"/>
                    <a:pt x="266" y="109"/>
                  </a:cubicBezTo>
                  <a:cubicBezTo>
                    <a:pt x="272" y="105"/>
                    <a:pt x="278" y="102"/>
                    <a:pt x="284" y="99"/>
                  </a:cubicBezTo>
                  <a:cubicBezTo>
                    <a:pt x="299" y="92"/>
                    <a:pt x="312" y="83"/>
                    <a:pt x="326" y="76"/>
                  </a:cubicBezTo>
                  <a:cubicBezTo>
                    <a:pt x="341" y="70"/>
                    <a:pt x="356" y="64"/>
                    <a:pt x="370" y="56"/>
                  </a:cubicBezTo>
                  <a:cubicBezTo>
                    <a:pt x="375" y="54"/>
                    <a:pt x="379" y="51"/>
                    <a:pt x="384" y="49"/>
                  </a:cubicBezTo>
                  <a:cubicBezTo>
                    <a:pt x="386" y="52"/>
                    <a:pt x="388" y="55"/>
                    <a:pt x="390" y="59"/>
                  </a:cubicBezTo>
                  <a:cubicBezTo>
                    <a:pt x="387" y="60"/>
                    <a:pt x="384" y="61"/>
                    <a:pt x="382" y="62"/>
                  </a:cubicBezTo>
                  <a:moveTo>
                    <a:pt x="382" y="46"/>
                  </a:moveTo>
                  <a:cubicBezTo>
                    <a:pt x="377" y="48"/>
                    <a:pt x="373" y="51"/>
                    <a:pt x="368" y="53"/>
                  </a:cubicBezTo>
                  <a:cubicBezTo>
                    <a:pt x="355" y="60"/>
                    <a:pt x="340" y="66"/>
                    <a:pt x="326" y="73"/>
                  </a:cubicBezTo>
                  <a:cubicBezTo>
                    <a:pt x="313" y="79"/>
                    <a:pt x="302" y="87"/>
                    <a:pt x="289" y="93"/>
                  </a:cubicBezTo>
                  <a:cubicBezTo>
                    <a:pt x="283" y="97"/>
                    <a:pt x="276" y="100"/>
                    <a:pt x="270" y="103"/>
                  </a:cubicBezTo>
                  <a:cubicBezTo>
                    <a:pt x="266" y="106"/>
                    <a:pt x="260" y="111"/>
                    <a:pt x="255" y="114"/>
                  </a:cubicBezTo>
                  <a:cubicBezTo>
                    <a:pt x="255" y="114"/>
                    <a:pt x="254" y="113"/>
                    <a:pt x="254" y="113"/>
                  </a:cubicBezTo>
                  <a:cubicBezTo>
                    <a:pt x="252" y="110"/>
                    <a:pt x="250" y="108"/>
                    <a:pt x="247" y="106"/>
                  </a:cubicBezTo>
                  <a:cubicBezTo>
                    <a:pt x="250" y="105"/>
                    <a:pt x="252" y="103"/>
                    <a:pt x="254" y="101"/>
                  </a:cubicBezTo>
                  <a:cubicBezTo>
                    <a:pt x="261" y="96"/>
                    <a:pt x="270" y="93"/>
                    <a:pt x="277" y="88"/>
                  </a:cubicBezTo>
                  <a:cubicBezTo>
                    <a:pt x="285" y="84"/>
                    <a:pt x="293" y="79"/>
                    <a:pt x="301" y="76"/>
                  </a:cubicBezTo>
                  <a:cubicBezTo>
                    <a:pt x="318" y="69"/>
                    <a:pt x="335" y="62"/>
                    <a:pt x="351" y="55"/>
                  </a:cubicBezTo>
                  <a:cubicBezTo>
                    <a:pt x="359" y="52"/>
                    <a:pt x="375" y="49"/>
                    <a:pt x="380" y="42"/>
                  </a:cubicBezTo>
                  <a:cubicBezTo>
                    <a:pt x="380" y="43"/>
                    <a:pt x="381" y="44"/>
                    <a:pt x="382" y="46"/>
                  </a:cubicBezTo>
                  <a:moveTo>
                    <a:pt x="262" y="50"/>
                  </a:moveTo>
                  <a:cubicBezTo>
                    <a:pt x="267" y="49"/>
                    <a:pt x="273" y="48"/>
                    <a:pt x="277" y="45"/>
                  </a:cubicBezTo>
                  <a:cubicBezTo>
                    <a:pt x="297" y="31"/>
                    <a:pt x="322" y="25"/>
                    <a:pt x="345" y="17"/>
                  </a:cubicBezTo>
                  <a:cubicBezTo>
                    <a:pt x="348" y="16"/>
                    <a:pt x="351" y="15"/>
                    <a:pt x="353" y="15"/>
                  </a:cubicBezTo>
                  <a:cubicBezTo>
                    <a:pt x="343" y="19"/>
                    <a:pt x="333" y="23"/>
                    <a:pt x="324" y="27"/>
                  </a:cubicBezTo>
                  <a:cubicBezTo>
                    <a:pt x="311" y="33"/>
                    <a:pt x="299" y="40"/>
                    <a:pt x="287" y="47"/>
                  </a:cubicBezTo>
                  <a:cubicBezTo>
                    <a:pt x="265" y="59"/>
                    <a:pt x="242" y="67"/>
                    <a:pt x="220" y="78"/>
                  </a:cubicBezTo>
                  <a:cubicBezTo>
                    <a:pt x="219" y="79"/>
                    <a:pt x="219" y="80"/>
                    <a:pt x="220" y="80"/>
                  </a:cubicBezTo>
                  <a:cubicBezTo>
                    <a:pt x="244" y="69"/>
                    <a:pt x="268" y="61"/>
                    <a:pt x="290" y="48"/>
                  </a:cubicBezTo>
                  <a:cubicBezTo>
                    <a:pt x="302" y="42"/>
                    <a:pt x="315" y="35"/>
                    <a:pt x="327" y="29"/>
                  </a:cubicBezTo>
                  <a:cubicBezTo>
                    <a:pt x="337" y="24"/>
                    <a:pt x="349" y="21"/>
                    <a:pt x="358" y="14"/>
                  </a:cubicBezTo>
                  <a:cubicBezTo>
                    <a:pt x="362" y="15"/>
                    <a:pt x="364" y="18"/>
                    <a:pt x="368" y="24"/>
                  </a:cubicBezTo>
                  <a:cubicBezTo>
                    <a:pt x="372" y="29"/>
                    <a:pt x="375" y="34"/>
                    <a:pt x="378" y="39"/>
                  </a:cubicBezTo>
                  <a:cubicBezTo>
                    <a:pt x="377" y="39"/>
                    <a:pt x="377" y="39"/>
                    <a:pt x="377" y="39"/>
                  </a:cubicBezTo>
                  <a:cubicBezTo>
                    <a:pt x="380" y="43"/>
                    <a:pt x="344" y="55"/>
                    <a:pt x="340" y="57"/>
                  </a:cubicBezTo>
                  <a:cubicBezTo>
                    <a:pt x="326" y="63"/>
                    <a:pt x="311" y="68"/>
                    <a:pt x="297" y="75"/>
                  </a:cubicBezTo>
                  <a:cubicBezTo>
                    <a:pt x="290" y="78"/>
                    <a:pt x="283" y="81"/>
                    <a:pt x="277" y="85"/>
                  </a:cubicBezTo>
                  <a:cubicBezTo>
                    <a:pt x="271" y="89"/>
                    <a:pt x="264" y="92"/>
                    <a:pt x="257" y="96"/>
                  </a:cubicBezTo>
                  <a:cubicBezTo>
                    <a:pt x="253" y="98"/>
                    <a:pt x="250" y="102"/>
                    <a:pt x="246" y="105"/>
                  </a:cubicBezTo>
                  <a:cubicBezTo>
                    <a:pt x="242" y="102"/>
                    <a:pt x="239" y="99"/>
                    <a:pt x="236" y="97"/>
                  </a:cubicBezTo>
                  <a:cubicBezTo>
                    <a:pt x="240" y="94"/>
                    <a:pt x="244" y="91"/>
                    <a:pt x="249" y="89"/>
                  </a:cubicBezTo>
                  <a:cubicBezTo>
                    <a:pt x="254" y="86"/>
                    <a:pt x="258" y="83"/>
                    <a:pt x="263" y="80"/>
                  </a:cubicBezTo>
                  <a:cubicBezTo>
                    <a:pt x="268" y="76"/>
                    <a:pt x="274" y="73"/>
                    <a:pt x="280" y="71"/>
                  </a:cubicBezTo>
                  <a:cubicBezTo>
                    <a:pt x="292" y="66"/>
                    <a:pt x="304" y="60"/>
                    <a:pt x="315" y="54"/>
                  </a:cubicBezTo>
                  <a:cubicBezTo>
                    <a:pt x="321" y="50"/>
                    <a:pt x="327" y="47"/>
                    <a:pt x="334" y="45"/>
                  </a:cubicBezTo>
                  <a:cubicBezTo>
                    <a:pt x="340" y="44"/>
                    <a:pt x="345" y="43"/>
                    <a:pt x="350" y="40"/>
                  </a:cubicBezTo>
                  <a:cubicBezTo>
                    <a:pt x="351" y="39"/>
                    <a:pt x="350" y="38"/>
                    <a:pt x="349" y="38"/>
                  </a:cubicBezTo>
                  <a:cubicBezTo>
                    <a:pt x="349" y="38"/>
                    <a:pt x="348" y="38"/>
                    <a:pt x="348" y="38"/>
                  </a:cubicBezTo>
                  <a:cubicBezTo>
                    <a:pt x="347" y="39"/>
                    <a:pt x="347" y="40"/>
                    <a:pt x="348" y="40"/>
                  </a:cubicBezTo>
                  <a:cubicBezTo>
                    <a:pt x="339" y="39"/>
                    <a:pt x="327" y="44"/>
                    <a:pt x="319" y="49"/>
                  </a:cubicBezTo>
                  <a:cubicBezTo>
                    <a:pt x="308" y="55"/>
                    <a:pt x="297" y="60"/>
                    <a:pt x="285" y="66"/>
                  </a:cubicBezTo>
                  <a:cubicBezTo>
                    <a:pt x="275" y="71"/>
                    <a:pt x="265" y="76"/>
                    <a:pt x="255" y="83"/>
                  </a:cubicBezTo>
                  <a:cubicBezTo>
                    <a:pt x="250" y="86"/>
                    <a:pt x="245" y="88"/>
                    <a:pt x="241" y="91"/>
                  </a:cubicBezTo>
                  <a:cubicBezTo>
                    <a:pt x="239" y="92"/>
                    <a:pt x="237" y="94"/>
                    <a:pt x="234" y="96"/>
                  </a:cubicBezTo>
                  <a:cubicBezTo>
                    <a:pt x="233" y="95"/>
                    <a:pt x="231" y="93"/>
                    <a:pt x="229" y="92"/>
                  </a:cubicBezTo>
                  <a:cubicBezTo>
                    <a:pt x="224" y="88"/>
                    <a:pt x="219" y="85"/>
                    <a:pt x="212" y="81"/>
                  </a:cubicBezTo>
                  <a:cubicBezTo>
                    <a:pt x="228" y="68"/>
                    <a:pt x="244" y="57"/>
                    <a:pt x="262" y="50"/>
                  </a:cubicBezTo>
                  <a:moveTo>
                    <a:pt x="114" y="119"/>
                  </a:moveTo>
                  <a:cubicBezTo>
                    <a:pt x="144" y="107"/>
                    <a:pt x="175" y="96"/>
                    <a:pt x="205" y="85"/>
                  </a:cubicBezTo>
                  <a:cubicBezTo>
                    <a:pt x="215" y="93"/>
                    <a:pt x="225" y="102"/>
                    <a:pt x="234" y="112"/>
                  </a:cubicBezTo>
                  <a:cubicBezTo>
                    <a:pt x="229" y="115"/>
                    <a:pt x="224" y="119"/>
                    <a:pt x="218" y="121"/>
                  </a:cubicBezTo>
                  <a:cubicBezTo>
                    <a:pt x="217" y="121"/>
                    <a:pt x="218" y="122"/>
                    <a:pt x="218" y="121"/>
                  </a:cubicBezTo>
                  <a:cubicBezTo>
                    <a:pt x="225" y="120"/>
                    <a:pt x="230" y="116"/>
                    <a:pt x="235" y="113"/>
                  </a:cubicBezTo>
                  <a:cubicBezTo>
                    <a:pt x="241" y="119"/>
                    <a:pt x="247" y="126"/>
                    <a:pt x="252" y="133"/>
                  </a:cubicBezTo>
                  <a:cubicBezTo>
                    <a:pt x="251" y="133"/>
                    <a:pt x="249" y="134"/>
                    <a:pt x="248" y="135"/>
                  </a:cubicBezTo>
                  <a:cubicBezTo>
                    <a:pt x="247" y="135"/>
                    <a:pt x="248" y="136"/>
                    <a:pt x="248" y="135"/>
                  </a:cubicBezTo>
                  <a:cubicBezTo>
                    <a:pt x="250" y="135"/>
                    <a:pt x="251" y="134"/>
                    <a:pt x="253" y="133"/>
                  </a:cubicBezTo>
                  <a:cubicBezTo>
                    <a:pt x="255" y="137"/>
                    <a:pt x="258" y="140"/>
                    <a:pt x="260" y="144"/>
                  </a:cubicBezTo>
                  <a:cubicBezTo>
                    <a:pt x="259" y="144"/>
                    <a:pt x="259" y="144"/>
                    <a:pt x="258" y="144"/>
                  </a:cubicBezTo>
                  <a:cubicBezTo>
                    <a:pt x="257" y="144"/>
                    <a:pt x="257" y="146"/>
                    <a:pt x="258" y="146"/>
                  </a:cubicBezTo>
                  <a:cubicBezTo>
                    <a:pt x="259" y="146"/>
                    <a:pt x="260" y="146"/>
                    <a:pt x="261" y="145"/>
                  </a:cubicBezTo>
                  <a:cubicBezTo>
                    <a:pt x="265" y="151"/>
                    <a:pt x="268" y="156"/>
                    <a:pt x="272" y="162"/>
                  </a:cubicBezTo>
                  <a:cubicBezTo>
                    <a:pt x="270" y="163"/>
                    <a:pt x="269" y="164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5"/>
                  </a:cubicBezTo>
                  <a:cubicBezTo>
                    <a:pt x="267" y="165"/>
                    <a:pt x="267" y="165"/>
                    <a:pt x="267" y="166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6" y="166"/>
                    <a:pt x="267" y="168"/>
                    <a:pt x="268" y="167"/>
                  </a:cubicBezTo>
                  <a:cubicBezTo>
                    <a:pt x="270" y="166"/>
                    <a:pt x="272" y="165"/>
                    <a:pt x="273" y="165"/>
                  </a:cubicBezTo>
                  <a:cubicBezTo>
                    <a:pt x="275" y="168"/>
                    <a:pt x="276" y="171"/>
                    <a:pt x="278" y="174"/>
                  </a:cubicBezTo>
                  <a:cubicBezTo>
                    <a:pt x="277" y="175"/>
                    <a:pt x="275" y="176"/>
                    <a:pt x="274" y="177"/>
                  </a:cubicBezTo>
                  <a:cubicBezTo>
                    <a:pt x="273" y="177"/>
                    <a:pt x="273" y="179"/>
                    <a:pt x="275" y="179"/>
                  </a:cubicBezTo>
                  <a:cubicBezTo>
                    <a:pt x="276" y="179"/>
                    <a:pt x="278" y="179"/>
                    <a:pt x="280" y="179"/>
                  </a:cubicBezTo>
                  <a:cubicBezTo>
                    <a:pt x="281" y="182"/>
                    <a:pt x="282" y="185"/>
                    <a:pt x="284" y="188"/>
                  </a:cubicBezTo>
                  <a:cubicBezTo>
                    <a:pt x="283" y="188"/>
                    <a:pt x="282" y="188"/>
                    <a:pt x="283" y="187"/>
                  </a:cubicBezTo>
                  <a:cubicBezTo>
                    <a:pt x="283" y="187"/>
                    <a:pt x="282" y="186"/>
                    <a:pt x="281" y="186"/>
                  </a:cubicBezTo>
                  <a:cubicBezTo>
                    <a:pt x="281" y="187"/>
                    <a:pt x="280" y="187"/>
                    <a:pt x="280" y="188"/>
                  </a:cubicBezTo>
                  <a:cubicBezTo>
                    <a:pt x="280" y="188"/>
                    <a:pt x="279" y="189"/>
                    <a:pt x="280" y="189"/>
                  </a:cubicBezTo>
                  <a:cubicBezTo>
                    <a:pt x="281" y="191"/>
                    <a:pt x="283" y="192"/>
                    <a:pt x="286" y="192"/>
                  </a:cubicBezTo>
                  <a:cubicBezTo>
                    <a:pt x="289" y="197"/>
                    <a:pt x="293" y="202"/>
                    <a:pt x="298" y="206"/>
                  </a:cubicBezTo>
                  <a:cubicBezTo>
                    <a:pt x="297" y="207"/>
                    <a:pt x="296" y="207"/>
                    <a:pt x="295" y="208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5" y="206"/>
                    <a:pt x="293" y="206"/>
                    <a:pt x="293" y="207"/>
                  </a:cubicBezTo>
                  <a:cubicBezTo>
                    <a:pt x="293" y="207"/>
                    <a:pt x="293" y="208"/>
                    <a:pt x="293" y="208"/>
                  </a:cubicBezTo>
                  <a:cubicBezTo>
                    <a:pt x="288" y="211"/>
                    <a:pt x="282" y="214"/>
                    <a:pt x="277" y="217"/>
                  </a:cubicBezTo>
                  <a:cubicBezTo>
                    <a:pt x="277" y="216"/>
                    <a:pt x="276" y="216"/>
                    <a:pt x="276" y="216"/>
                  </a:cubicBezTo>
                  <a:cubicBezTo>
                    <a:pt x="273" y="218"/>
                    <a:pt x="270" y="220"/>
                    <a:pt x="268" y="221"/>
                  </a:cubicBezTo>
                  <a:cubicBezTo>
                    <a:pt x="267" y="218"/>
                    <a:pt x="266" y="215"/>
                    <a:pt x="264" y="213"/>
                  </a:cubicBezTo>
                  <a:cubicBezTo>
                    <a:pt x="264" y="212"/>
                    <a:pt x="263" y="213"/>
                    <a:pt x="264" y="213"/>
                  </a:cubicBezTo>
                  <a:cubicBezTo>
                    <a:pt x="265" y="216"/>
                    <a:pt x="266" y="219"/>
                    <a:pt x="266" y="222"/>
                  </a:cubicBezTo>
                  <a:cubicBezTo>
                    <a:pt x="264" y="223"/>
                    <a:pt x="262" y="225"/>
                    <a:pt x="260" y="226"/>
                  </a:cubicBezTo>
                  <a:cubicBezTo>
                    <a:pt x="259" y="226"/>
                    <a:pt x="259" y="226"/>
                    <a:pt x="259" y="227"/>
                  </a:cubicBezTo>
                  <a:cubicBezTo>
                    <a:pt x="255" y="229"/>
                    <a:pt x="251" y="231"/>
                    <a:pt x="247" y="233"/>
                  </a:cubicBezTo>
                  <a:cubicBezTo>
                    <a:pt x="249" y="222"/>
                    <a:pt x="251" y="212"/>
                    <a:pt x="251" y="201"/>
                  </a:cubicBezTo>
                  <a:cubicBezTo>
                    <a:pt x="251" y="200"/>
                    <a:pt x="249" y="200"/>
                    <a:pt x="249" y="201"/>
                  </a:cubicBezTo>
                  <a:cubicBezTo>
                    <a:pt x="249" y="212"/>
                    <a:pt x="246" y="223"/>
                    <a:pt x="244" y="234"/>
                  </a:cubicBezTo>
                  <a:cubicBezTo>
                    <a:pt x="236" y="238"/>
                    <a:pt x="228" y="242"/>
                    <a:pt x="220" y="246"/>
                  </a:cubicBezTo>
                  <a:cubicBezTo>
                    <a:pt x="220" y="241"/>
                    <a:pt x="221" y="236"/>
                    <a:pt x="221" y="231"/>
                  </a:cubicBezTo>
                  <a:cubicBezTo>
                    <a:pt x="221" y="230"/>
                    <a:pt x="219" y="230"/>
                    <a:pt x="219" y="231"/>
                  </a:cubicBezTo>
                  <a:cubicBezTo>
                    <a:pt x="219" y="236"/>
                    <a:pt x="219" y="241"/>
                    <a:pt x="218" y="247"/>
                  </a:cubicBezTo>
                  <a:cubicBezTo>
                    <a:pt x="214" y="249"/>
                    <a:pt x="209" y="251"/>
                    <a:pt x="205" y="253"/>
                  </a:cubicBezTo>
                  <a:cubicBezTo>
                    <a:pt x="206" y="249"/>
                    <a:pt x="206" y="245"/>
                    <a:pt x="207" y="241"/>
                  </a:cubicBezTo>
                  <a:cubicBezTo>
                    <a:pt x="208" y="236"/>
                    <a:pt x="208" y="230"/>
                    <a:pt x="204" y="227"/>
                  </a:cubicBezTo>
                  <a:cubicBezTo>
                    <a:pt x="204" y="226"/>
                    <a:pt x="203" y="227"/>
                    <a:pt x="204" y="227"/>
                  </a:cubicBezTo>
                  <a:cubicBezTo>
                    <a:pt x="209" y="234"/>
                    <a:pt x="204" y="247"/>
                    <a:pt x="202" y="256"/>
                  </a:cubicBezTo>
                  <a:cubicBezTo>
                    <a:pt x="195" y="260"/>
                    <a:pt x="188" y="264"/>
                    <a:pt x="181" y="268"/>
                  </a:cubicBezTo>
                  <a:cubicBezTo>
                    <a:pt x="184" y="259"/>
                    <a:pt x="185" y="249"/>
                    <a:pt x="185" y="239"/>
                  </a:cubicBezTo>
                  <a:cubicBezTo>
                    <a:pt x="185" y="238"/>
                    <a:pt x="183" y="238"/>
                    <a:pt x="183" y="239"/>
                  </a:cubicBezTo>
                  <a:cubicBezTo>
                    <a:pt x="183" y="250"/>
                    <a:pt x="181" y="260"/>
                    <a:pt x="178" y="271"/>
                  </a:cubicBezTo>
                  <a:cubicBezTo>
                    <a:pt x="175" y="273"/>
                    <a:pt x="171" y="276"/>
                    <a:pt x="168" y="279"/>
                  </a:cubicBezTo>
                  <a:cubicBezTo>
                    <a:pt x="170" y="279"/>
                    <a:pt x="173" y="279"/>
                    <a:pt x="175" y="277"/>
                  </a:cubicBezTo>
                  <a:cubicBezTo>
                    <a:pt x="176" y="277"/>
                    <a:pt x="176" y="277"/>
                    <a:pt x="177" y="276"/>
                  </a:cubicBezTo>
                  <a:cubicBezTo>
                    <a:pt x="175" y="284"/>
                    <a:pt x="172" y="292"/>
                    <a:pt x="170" y="300"/>
                  </a:cubicBezTo>
                  <a:cubicBezTo>
                    <a:pt x="169" y="303"/>
                    <a:pt x="168" y="307"/>
                    <a:pt x="167" y="310"/>
                  </a:cubicBezTo>
                  <a:cubicBezTo>
                    <a:pt x="166" y="310"/>
                    <a:pt x="165" y="310"/>
                    <a:pt x="164" y="310"/>
                  </a:cubicBezTo>
                  <a:cubicBezTo>
                    <a:pt x="163" y="309"/>
                    <a:pt x="162" y="312"/>
                    <a:pt x="164" y="312"/>
                  </a:cubicBezTo>
                  <a:cubicBezTo>
                    <a:pt x="164" y="313"/>
                    <a:pt x="165" y="313"/>
                    <a:pt x="166" y="313"/>
                  </a:cubicBezTo>
                  <a:cubicBezTo>
                    <a:pt x="165" y="317"/>
                    <a:pt x="164" y="320"/>
                    <a:pt x="163" y="324"/>
                  </a:cubicBezTo>
                  <a:cubicBezTo>
                    <a:pt x="163" y="325"/>
                    <a:pt x="162" y="325"/>
                    <a:pt x="162" y="326"/>
                  </a:cubicBezTo>
                  <a:cubicBezTo>
                    <a:pt x="158" y="326"/>
                    <a:pt x="154" y="326"/>
                    <a:pt x="150" y="326"/>
                  </a:cubicBezTo>
                  <a:cubicBezTo>
                    <a:pt x="149" y="326"/>
                    <a:pt x="149" y="326"/>
                    <a:pt x="148" y="326"/>
                  </a:cubicBezTo>
                  <a:cubicBezTo>
                    <a:pt x="149" y="319"/>
                    <a:pt x="152" y="312"/>
                    <a:pt x="154" y="305"/>
                  </a:cubicBezTo>
                  <a:cubicBezTo>
                    <a:pt x="156" y="302"/>
                    <a:pt x="159" y="299"/>
                    <a:pt x="161" y="296"/>
                  </a:cubicBezTo>
                  <a:cubicBezTo>
                    <a:pt x="164" y="292"/>
                    <a:pt x="164" y="286"/>
                    <a:pt x="166" y="281"/>
                  </a:cubicBezTo>
                  <a:cubicBezTo>
                    <a:pt x="163" y="282"/>
                    <a:pt x="161" y="281"/>
                    <a:pt x="160" y="280"/>
                  </a:cubicBezTo>
                  <a:cubicBezTo>
                    <a:pt x="162" y="270"/>
                    <a:pt x="163" y="260"/>
                    <a:pt x="163" y="249"/>
                  </a:cubicBezTo>
                  <a:cubicBezTo>
                    <a:pt x="163" y="248"/>
                    <a:pt x="161" y="248"/>
                    <a:pt x="161" y="249"/>
                  </a:cubicBezTo>
                  <a:cubicBezTo>
                    <a:pt x="161" y="258"/>
                    <a:pt x="161" y="268"/>
                    <a:pt x="158" y="277"/>
                  </a:cubicBezTo>
                  <a:cubicBezTo>
                    <a:pt x="158" y="276"/>
                    <a:pt x="157" y="274"/>
                    <a:pt x="157" y="273"/>
                  </a:cubicBezTo>
                  <a:cubicBezTo>
                    <a:pt x="155" y="270"/>
                    <a:pt x="153" y="266"/>
                    <a:pt x="151" y="263"/>
                  </a:cubicBezTo>
                  <a:cubicBezTo>
                    <a:pt x="152" y="260"/>
                    <a:pt x="152" y="258"/>
                    <a:pt x="152" y="255"/>
                  </a:cubicBezTo>
                  <a:cubicBezTo>
                    <a:pt x="153" y="254"/>
                    <a:pt x="152" y="254"/>
                    <a:pt x="152" y="255"/>
                  </a:cubicBezTo>
                  <a:cubicBezTo>
                    <a:pt x="151" y="257"/>
                    <a:pt x="151" y="259"/>
                    <a:pt x="151" y="261"/>
                  </a:cubicBezTo>
                  <a:cubicBezTo>
                    <a:pt x="147" y="254"/>
                    <a:pt x="143" y="246"/>
                    <a:pt x="139" y="239"/>
                  </a:cubicBezTo>
                  <a:cubicBezTo>
                    <a:pt x="130" y="224"/>
                    <a:pt x="121" y="211"/>
                    <a:pt x="112" y="196"/>
                  </a:cubicBezTo>
                  <a:cubicBezTo>
                    <a:pt x="106" y="188"/>
                    <a:pt x="102" y="178"/>
                    <a:pt x="96" y="170"/>
                  </a:cubicBezTo>
                  <a:cubicBezTo>
                    <a:pt x="96" y="169"/>
                    <a:pt x="95" y="168"/>
                    <a:pt x="95" y="167"/>
                  </a:cubicBezTo>
                  <a:cubicBezTo>
                    <a:pt x="96" y="161"/>
                    <a:pt x="97" y="155"/>
                    <a:pt x="97" y="149"/>
                  </a:cubicBezTo>
                  <a:cubicBezTo>
                    <a:pt x="97" y="148"/>
                    <a:pt x="95" y="148"/>
                    <a:pt x="95" y="149"/>
                  </a:cubicBezTo>
                  <a:cubicBezTo>
                    <a:pt x="95" y="155"/>
                    <a:pt x="94" y="160"/>
                    <a:pt x="93" y="165"/>
                  </a:cubicBezTo>
                  <a:cubicBezTo>
                    <a:pt x="92" y="165"/>
                    <a:pt x="92" y="165"/>
                    <a:pt x="91" y="164"/>
                  </a:cubicBezTo>
                  <a:cubicBezTo>
                    <a:pt x="90" y="164"/>
                    <a:pt x="90" y="164"/>
                    <a:pt x="89" y="164"/>
                  </a:cubicBezTo>
                  <a:cubicBezTo>
                    <a:pt x="88" y="164"/>
                    <a:pt x="87" y="165"/>
                    <a:pt x="87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4"/>
                    <a:pt x="85" y="163"/>
                    <a:pt x="84" y="162"/>
                  </a:cubicBezTo>
                  <a:cubicBezTo>
                    <a:pt x="88" y="152"/>
                    <a:pt x="91" y="142"/>
                    <a:pt x="93" y="131"/>
                  </a:cubicBezTo>
                  <a:cubicBezTo>
                    <a:pt x="94" y="130"/>
                    <a:pt x="91" y="129"/>
                    <a:pt x="91" y="131"/>
                  </a:cubicBezTo>
                  <a:cubicBezTo>
                    <a:pt x="89" y="140"/>
                    <a:pt x="86" y="149"/>
                    <a:pt x="83" y="159"/>
                  </a:cubicBezTo>
                  <a:cubicBezTo>
                    <a:pt x="80" y="153"/>
                    <a:pt x="77" y="148"/>
                    <a:pt x="73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86" y="132"/>
                    <a:pt x="100" y="124"/>
                    <a:pt x="114" y="119"/>
                  </a:cubicBezTo>
                  <a:moveTo>
                    <a:pt x="169" y="314"/>
                  </a:moveTo>
                  <a:cubicBezTo>
                    <a:pt x="172" y="316"/>
                    <a:pt x="175" y="318"/>
                    <a:pt x="178" y="319"/>
                  </a:cubicBezTo>
                  <a:cubicBezTo>
                    <a:pt x="180" y="320"/>
                    <a:pt x="182" y="320"/>
                    <a:pt x="183" y="321"/>
                  </a:cubicBezTo>
                  <a:cubicBezTo>
                    <a:pt x="183" y="322"/>
                    <a:pt x="182" y="324"/>
                    <a:pt x="182" y="326"/>
                  </a:cubicBezTo>
                  <a:cubicBezTo>
                    <a:pt x="176" y="325"/>
                    <a:pt x="171" y="326"/>
                    <a:pt x="165" y="326"/>
                  </a:cubicBezTo>
                  <a:cubicBezTo>
                    <a:pt x="166" y="322"/>
                    <a:pt x="167" y="319"/>
                    <a:pt x="168" y="316"/>
                  </a:cubicBezTo>
                  <a:cubicBezTo>
                    <a:pt x="168" y="315"/>
                    <a:pt x="169" y="315"/>
                    <a:pt x="169" y="314"/>
                  </a:cubicBezTo>
                  <a:moveTo>
                    <a:pt x="181" y="317"/>
                  </a:moveTo>
                  <a:cubicBezTo>
                    <a:pt x="177" y="316"/>
                    <a:pt x="174" y="313"/>
                    <a:pt x="170" y="311"/>
                  </a:cubicBezTo>
                  <a:cubicBezTo>
                    <a:pt x="172" y="304"/>
                    <a:pt x="174" y="297"/>
                    <a:pt x="176" y="290"/>
                  </a:cubicBezTo>
                  <a:cubicBezTo>
                    <a:pt x="177" y="285"/>
                    <a:pt x="179" y="280"/>
                    <a:pt x="180" y="275"/>
                  </a:cubicBezTo>
                  <a:cubicBezTo>
                    <a:pt x="187" y="271"/>
                    <a:pt x="193" y="267"/>
                    <a:pt x="200" y="264"/>
                  </a:cubicBezTo>
                  <a:cubicBezTo>
                    <a:pt x="199" y="272"/>
                    <a:pt x="196" y="279"/>
                    <a:pt x="194" y="287"/>
                  </a:cubicBezTo>
                  <a:cubicBezTo>
                    <a:pt x="191" y="297"/>
                    <a:pt x="188" y="307"/>
                    <a:pt x="184" y="317"/>
                  </a:cubicBezTo>
                  <a:cubicBezTo>
                    <a:pt x="183" y="317"/>
                    <a:pt x="182" y="317"/>
                    <a:pt x="181" y="317"/>
                  </a:cubicBezTo>
                  <a:moveTo>
                    <a:pt x="165" y="333"/>
                  </a:moveTo>
                  <a:cubicBezTo>
                    <a:pt x="165" y="334"/>
                    <a:pt x="164" y="334"/>
                    <a:pt x="164" y="335"/>
                  </a:cubicBezTo>
                  <a:cubicBezTo>
                    <a:pt x="164" y="333"/>
                    <a:pt x="164" y="331"/>
                    <a:pt x="165" y="329"/>
                  </a:cubicBezTo>
                  <a:cubicBezTo>
                    <a:pt x="170" y="329"/>
                    <a:pt x="176" y="329"/>
                    <a:pt x="181" y="328"/>
                  </a:cubicBezTo>
                  <a:cubicBezTo>
                    <a:pt x="181" y="329"/>
                    <a:pt x="181" y="330"/>
                    <a:pt x="181" y="331"/>
                  </a:cubicBezTo>
                  <a:cubicBezTo>
                    <a:pt x="176" y="333"/>
                    <a:pt x="171" y="335"/>
                    <a:pt x="166" y="337"/>
                  </a:cubicBezTo>
                  <a:cubicBezTo>
                    <a:pt x="166" y="336"/>
                    <a:pt x="167" y="334"/>
                    <a:pt x="167" y="333"/>
                  </a:cubicBezTo>
                  <a:cubicBezTo>
                    <a:pt x="167" y="332"/>
                    <a:pt x="165" y="332"/>
                    <a:pt x="165" y="333"/>
                  </a:cubicBezTo>
                  <a:moveTo>
                    <a:pt x="187" y="322"/>
                  </a:moveTo>
                  <a:cubicBezTo>
                    <a:pt x="188" y="322"/>
                    <a:pt x="189" y="322"/>
                    <a:pt x="190" y="323"/>
                  </a:cubicBezTo>
                  <a:cubicBezTo>
                    <a:pt x="194" y="325"/>
                    <a:pt x="198" y="325"/>
                    <a:pt x="199" y="319"/>
                  </a:cubicBezTo>
                  <a:cubicBezTo>
                    <a:pt x="199" y="318"/>
                    <a:pt x="198" y="318"/>
                    <a:pt x="197" y="319"/>
                  </a:cubicBezTo>
                  <a:cubicBezTo>
                    <a:pt x="196" y="320"/>
                    <a:pt x="193" y="320"/>
                    <a:pt x="191" y="320"/>
                  </a:cubicBezTo>
                  <a:cubicBezTo>
                    <a:pt x="190" y="320"/>
                    <a:pt x="190" y="319"/>
                    <a:pt x="189" y="318"/>
                  </a:cubicBezTo>
                  <a:cubicBezTo>
                    <a:pt x="188" y="318"/>
                    <a:pt x="188" y="318"/>
                    <a:pt x="188" y="318"/>
                  </a:cubicBezTo>
                  <a:cubicBezTo>
                    <a:pt x="189" y="314"/>
                    <a:pt x="191" y="311"/>
                    <a:pt x="192" y="307"/>
                  </a:cubicBezTo>
                  <a:cubicBezTo>
                    <a:pt x="196" y="295"/>
                    <a:pt x="199" y="283"/>
                    <a:pt x="202" y="271"/>
                  </a:cubicBezTo>
                  <a:cubicBezTo>
                    <a:pt x="203" y="268"/>
                    <a:pt x="203" y="265"/>
                    <a:pt x="204" y="263"/>
                  </a:cubicBezTo>
                  <a:cubicBezTo>
                    <a:pt x="208" y="261"/>
                    <a:pt x="212" y="259"/>
                    <a:pt x="216" y="258"/>
                  </a:cubicBezTo>
                  <a:cubicBezTo>
                    <a:pt x="214" y="266"/>
                    <a:pt x="212" y="275"/>
                    <a:pt x="209" y="283"/>
                  </a:cubicBezTo>
                  <a:cubicBezTo>
                    <a:pt x="205" y="296"/>
                    <a:pt x="200" y="309"/>
                    <a:pt x="199" y="324"/>
                  </a:cubicBezTo>
                  <a:cubicBezTo>
                    <a:pt x="194" y="326"/>
                    <a:pt x="189" y="328"/>
                    <a:pt x="184" y="330"/>
                  </a:cubicBezTo>
                  <a:cubicBezTo>
                    <a:pt x="185" y="327"/>
                    <a:pt x="186" y="324"/>
                    <a:pt x="187" y="322"/>
                  </a:cubicBezTo>
                  <a:moveTo>
                    <a:pt x="140" y="346"/>
                  </a:moveTo>
                  <a:cubicBezTo>
                    <a:pt x="135" y="348"/>
                    <a:pt x="130" y="350"/>
                    <a:pt x="125" y="353"/>
                  </a:cubicBezTo>
                  <a:cubicBezTo>
                    <a:pt x="125" y="353"/>
                    <a:pt x="124" y="353"/>
                    <a:pt x="124" y="352"/>
                  </a:cubicBezTo>
                  <a:cubicBezTo>
                    <a:pt x="126" y="344"/>
                    <a:pt x="128" y="336"/>
                    <a:pt x="131" y="327"/>
                  </a:cubicBezTo>
                  <a:cubicBezTo>
                    <a:pt x="132" y="327"/>
                    <a:pt x="133" y="326"/>
                    <a:pt x="133" y="325"/>
                  </a:cubicBezTo>
                  <a:cubicBezTo>
                    <a:pt x="137" y="326"/>
                    <a:pt x="140" y="327"/>
                    <a:pt x="143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8"/>
                    <a:pt x="143" y="329"/>
                    <a:pt x="143" y="330"/>
                  </a:cubicBezTo>
                  <a:cubicBezTo>
                    <a:pt x="142" y="335"/>
                    <a:pt x="141" y="341"/>
                    <a:pt x="140" y="346"/>
                  </a:cubicBezTo>
                  <a:moveTo>
                    <a:pt x="87" y="352"/>
                  </a:moveTo>
                  <a:cubicBezTo>
                    <a:pt x="89" y="347"/>
                    <a:pt x="90" y="343"/>
                    <a:pt x="91" y="338"/>
                  </a:cubicBezTo>
                  <a:cubicBezTo>
                    <a:pt x="94" y="326"/>
                    <a:pt x="97" y="314"/>
                    <a:pt x="101" y="303"/>
                  </a:cubicBezTo>
                  <a:cubicBezTo>
                    <a:pt x="105" y="290"/>
                    <a:pt x="108" y="277"/>
                    <a:pt x="111" y="265"/>
                  </a:cubicBezTo>
                  <a:cubicBezTo>
                    <a:pt x="113" y="258"/>
                    <a:pt x="115" y="251"/>
                    <a:pt x="116" y="243"/>
                  </a:cubicBezTo>
                  <a:cubicBezTo>
                    <a:pt x="119" y="248"/>
                    <a:pt x="121" y="253"/>
                    <a:pt x="124" y="258"/>
                  </a:cubicBezTo>
                  <a:cubicBezTo>
                    <a:pt x="125" y="259"/>
                    <a:pt x="126" y="261"/>
                    <a:pt x="127" y="263"/>
                  </a:cubicBezTo>
                  <a:cubicBezTo>
                    <a:pt x="126" y="269"/>
                    <a:pt x="124" y="274"/>
                    <a:pt x="123" y="280"/>
                  </a:cubicBezTo>
                  <a:cubicBezTo>
                    <a:pt x="121" y="291"/>
                    <a:pt x="118" y="302"/>
                    <a:pt x="114" y="313"/>
                  </a:cubicBezTo>
                  <a:cubicBezTo>
                    <a:pt x="113" y="318"/>
                    <a:pt x="111" y="322"/>
                    <a:pt x="110" y="326"/>
                  </a:cubicBezTo>
                  <a:cubicBezTo>
                    <a:pt x="102" y="334"/>
                    <a:pt x="94" y="343"/>
                    <a:pt x="87" y="352"/>
                  </a:cubicBezTo>
                  <a:moveTo>
                    <a:pt x="70" y="344"/>
                  </a:moveTo>
                  <a:cubicBezTo>
                    <a:pt x="72" y="328"/>
                    <a:pt x="78" y="313"/>
                    <a:pt x="80" y="297"/>
                  </a:cubicBezTo>
                  <a:cubicBezTo>
                    <a:pt x="82" y="280"/>
                    <a:pt x="86" y="265"/>
                    <a:pt x="89" y="249"/>
                  </a:cubicBezTo>
                  <a:cubicBezTo>
                    <a:pt x="91" y="235"/>
                    <a:pt x="93" y="221"/>
                    <a:pt x="97" y="208"/>
                  </a:cubicBezTo>
                  <a:cubicBezTo>
                    <a:pt x="97" y="207"/>
                    <a:pt x="97" y="207"/>
                    <a:pt x="97" y="206"/>
                  </a:cubicBezTo>
                  <a:cubicBezTo>
                    <a:pt x="100" y="211"/>
                    <a:pt x="102" y="216"/>
                    <a:pt x="104" y="220"/>
                  </a:cubicBezTo>
                  <a:cubicBezTo>
                    <a:pt x="102" y="245"/>
                    <a:pt x="94" y="269"/>
                    <a:pt x="87" y="292"/>
                  </a:cubicBezTo>
                  <a:cubicBezTo>
                    <a:pt x="83" y="304"/>
                    <a:pt x="82" y="316"/>
                    <a:pt x="79" y="328"/>
                  </a:cubicBezTo>
                  <a:cubicBezTo>
                    <a:pt x="78" y="333"/>
                    <a:pt x="73" y="344"/>
                    <a:pt x="74" y="352"/>
                  </a:cubicBezTo>
                  <a:cubicBezTo>
                    <a:pt x="72" y="349"/>
                    <a:pt x="71" y="346"/>
                    <a:pt x="70" y="344"/>
                  </a:cubicBezTo>
                  <a:moveTo>
                    <a:pt x="100" y="193"/>
                  </a:moveTo>
                  <a:cubicBezTo>
                    <a:pt x="99" y="191"/>
                    <a:pt x="99" y="188"/>
                    <a:pt x="97" y="186"/>
                  </a:cubicBezTo>
                  <a:cubicBezTo>
                    <a:pt x="97" y="186"/>
                    <a:pt x="96" y="186"/>
                    <a:pt x="96" y="186"/>
                  </a:cubicBezTo>
                  <a:cubicBezTo>
                    <a:pt x="95" y="183"/>
                    <a:pt x="93" y="179"/>
                    <a:pt x="91" y="176"/>
                  </a:cubicBezTo>
                  <a:cubicBezTo>
                    <a:pt x="92" y="174"/>
                    <a:pt x="93" y="173"/>
                    <a:pt x="93" y="171"/>
                  </a:cubicBezTo>
                  <a:cubicBezTo>
                    <a:pt x="96" y="175"/>
                    <a:pt x="98" y="180"/>
                    <a:pt x="100" y="184"/>
                  </a:cubicBezTo>
                  <a:cubicBezTo>
                    <a:pt x="110" y="202"/>
                    <a:pt x="118" y="221"/>
                    <a:pt x="131" y="238"/>
                  </a:cubicBezTo>
                  <a:cubicBezTo>
                    <a:pt x="138" y="247"/>
                    <a:pt x="143" y="258"/>
                    <a:pt x="149" y="268"/>
                  </a:cubicBezTo>
                  <a:cubicBezTo>
                    <a:pt x="148" y="272"/>
                    <a:pt x="147" y="275"/>
                    <a:pt x="146" y="278"/>
                  </a:cubicBezTo>
                  <a:cubicBezTo>
                    <a:pt x="141" y="269"/>
                    <a:pt x="136" y="261"/>
                    <a:pt x="131" y="252"/>
                  </a:cubicBezTo>
                  <a:cubicBezTo>
                    <a:pt x="131" y="251"/>
                    <a:pt x="131" y="250"/>
                    <a:pt x="131" y="249"/>
                  </a:cubicBezTo>
                  <a:cubicBezTo>
                    <a:pt x="131" y="248"/>
                    <a:pt x="129" y="248"/>
                    <a:pt x="129" y="249"/>
                  </a:cubicBezTo>
                  <a:cubicBezTo>
                    <a:pt x="118" y="230"/>
                    <a:pt x="109" y="212"/>
                    <a:pt x="100" y="193"/>
                  </a:cubicBezTo>
                  <a:moveTo>
                    <a:pt x="87" y="166"/>
                  </a:moveTo>
                  <a:cubicBezTo>
                    <a:pt x="87" y="166"/>
                    <a:pt x="88" y="166"/>
                    <a:pt x="89" y="167"/>
                  </a:cubicBezTo>
                  <a:cubicBezTo>
                    <a:pt x="88" y="167"/>
                    <a:pt x="88" y="168"/>
                    <a:pt x="88" y="169"/>
                  </a:cubicBezTo>
                  <a:cubicBezTo>
                    <a:pt x="88" y="168"/>
                    <a:pt x="87" y="167"/>
                    <a:pt x="87" y="166"/>
                  </a:cubicBezTo>
                  <a:moveTo>
                    <a:pt x="91" y="168"/>
                  </a:moveTo>
                  <a:cubicBezTo>
                    <a:pt x="91" y="168"/>
                    <a:pt x="91" y="169"/>
                    <a:pt x="92" y="169"/>
                  </a:cubicBezTo>
                  <a:cubicBezTo>
                    <a:pt x="91" y="170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2"/>
                  </a:cubicBezTo>
                  <a:cubicBezTo>
                    <a:pt x="90" y="171"/>
                    <a:pt x="90" y="169"/>
                    <a:pt x="91" y="168"/>
                  </a:cubicBezTo>
                  <a:moveTo>
                    <a:pt x="150" y="270"/>
                  </a:moveTo>
                  <a:cubicBezTo>
                    <a:pt x="152" y="274"/>
                    <a:pt x="154" y="279"/>
                    <a:pt x="156" y="284"/>
                  </a:cubicBezTo>
                  <a:cubicBezTo>
                    <a:pt x="156" y="285"/>
                    <a:pt x="155" y="287"/>
                    <a:pt x="155" y="289"/>
                  </a:cubicBezTo>
                  <a:cubicBezTo>
                    <a:pt x="150" y="292"/>
                    <a:pt x="146" y="295"/>
                    <a:pt x="141" y="299"/>
                  </a:cubicBezTo>
                  <a:cubicBezTo>
                    <a:pt x="143" y="293"/>
                    <a:pt x="145" y="288"/>
                    <a:pt x="147" y="282"/>
                  </a:cubicBezTo>
                  <a:cubicBezTo>
                    <a:pt x="148" y="283"/>
                    <a:pt x="149" y="283"/>
                    <a:pt x="150" y="284"/>
                  </a:cubicBezTo>
                  <a:cubicBezTo>
                    <a:pt x="149" y="282"/>
                    <a:pt x="148" y="281"/>
                    <a:pt x="147" y="280"/>
                  </a:cubicBezTo>
                  <a:cubicBezTo>
                    <a:pt x="148" y="276"/>
                    <a:pt x="149" y="273"/>
                    <a:pt x="150" y="270"/>
                  </a:cubicBezTo>
                  <a:cubicBezTo>
                    <a:pt x="150" y="270"/>
                    <a:pt x="150" y="270"/>
                    <a:pt x="150" y="270"/>
                  </a:cubicBezTo>
                  <a:moveTo>
                    <a:pt x="117" y="312"/>
                  </a:moveTo>
                  <a:cubicBezTo>
                    <a:pt x="121" y="300"/>
                    <a:pt x="124" y="289"/>
                    <a:pt x="126" y="277"/>
                  </a:cubicBezTo>
                  <a:cubicBezTo>
                    <a:pt x="127" y="273"/>
                    <a:pt x="128" y="269"/>
                    <a:pt x="129" y="266"/>
                  </a:cubicBezTo>
                  <a:cubicBezTo>
                    <a:pt x="133" y="271"/>
                    <a:pt x="138" y="277"/>
                    <a:pt x="145" y="281"/>
                  </a:cubicBezTo>
                  <a:cubicBezTo>
                    <a:pt x="143" y="288"/>
                    <a:pt x="141" y="295"/>
                    <a:pt x="138" y="301"/>
                  </a:cubicBezTo>
                  <a:cubicBezTo>
                    <a:pt x="130" y="308"/>
                    <a:pt x="122" y="315"/>
                    <a:pt x="114" y="322"/>
                  </a:cubicBezTo>
                  <a:cubicBezTo>
                    <a:pt x="115" y="319"/>
                    <a:pt x="116" y="315"/>
                    <a:pt x="117" y="312"/>
                  </a:cubicBezTo>
                  <a:moveTo>
                    <a:pt x="135" y="324"/>
                  </a:moveTo>
                  <a:cubicBezTo>
                    <a:pt x="138" y="321"/>
                    <a:pt x="140" y="318"/>
                    <a:pt x="143" y="316"/>
                  </a:cubicBezTo>
                  <a:cubicBezTo>
                    <a:pt x="145" y="314"/>
                    <a:pt x="147" y="313"/>
                    <a:pt x="148" y="311"/>
                  </a:cubicBezTo>
                  <a:cubicBezTo>
                    <a:pt x="147" y="316"/>
                    <a:pt x="145" y="320"/>
                    <a:pt x="144" y="325"/>
                  </a:cubicBezTo>
                  <a:cubicBezTo>
                    <a:pt x="141" y="325"/>
                    <a:pt x="138" y="325"/>
                    <a:pt x="135" y="324"/>
                  </a:cubicBezTo>
                  <a:moveTo>
                    <a:pt x="20" y="228"/>
                  </a:moveTo>
                  <a:cubicBezTo>
                    <a:pt x="28" y="217"/>
                    <a:pt x="33" y="204"/>
                    <a:pt x="39" y="192"/>
                  </a:cubicBezTo>
                  <a:cubicBezTo>
                    <a:pt x="46" y="180"/>
                    <a:pt x="52" y="167"/>
                    <a:pt x="59" y="154"/>
                  </a:cubicBezTo>
                  <a:cubicBezTo>
                    <a:pt x="61" y="151"/>
                    <a:pt x="63" y="148"/>
                    <a:pt x="67" y="143"/>
                  </a:cubicBezTo>
                  <a:cubicBezTo>
                    <a:pt x="67" y="144"/>
                    <a:pt x="68" y="145"/>
                    <a:pt x="68" y="146"/>
                  </a:cubicBezTo>
                  <a:cubicBezTo>
                    <a:pt x="62" y="156"/>
                    <a:pt x="55" y="167"/>
                    <a:pt x="50" y="178"/>
                  </a:cubicBezTo>
                  <a:cubicBezTo>
                    <a:pt x="45" y="189"/>
                    <a:pt x="40" y="201"/>
                    <a:pt x="35" y="212"/>
                  </a:cubicBezTo>
                  <a:cubicBezTo>
                    <a:pt x="31" y="223"/>
                    <a:pt x="26" y="232"/>
                    <a:pt x="23" y="243"/>
                  </a:cubicBezTo>
                  <a:cubicBezTo>
                    <a:pt x="21" y="246"/>
                    <a:pt x="19" y="252"/>
                    <a:pt x="20" y="256"/>
                  </a:cubicBezTo>
                  <a:cubicBezTo>
                    <a:pt x="20" y="255"/>
                    <a:pt x="19" y="253"/>
                    <a:pt x="18" y="251"/>
                  </a:cubicBezTo>
                  <a:cubicBezTo>
                    <a:pt x="14" y="243"/>
                    <a:pt x="14" y="236"/>
                    <a:pt x="20" y="228"/>
                  </a:cubicBezTo>
                  <a:moveTo>
                    <a:pt x="26" y="266"/>
                  </a:moveTo>
                  <a:cubicBezTo>
                    <a:pt x="25" y="264"/>
                    <a:pt x="23" y="261"/>
                    <a:pt x="22" y="259"/>
                  </a:cubicBezTo>
                  <a:cubicBezTo>
                    <a:pt x="22" y="259"/>
                    <a:pt x="22" y="259"/>
                    <a:pt x="22" y="259"/>
                  </a:cubicBezTo>
                  <a:cubicBezTo>
                    <a:pt x="23" y="260"/>
                    <a:pt x="24" y="260"/>
                    <a:pt x="24" y="259"/>
                  </a:cubicBezTo>
                  <a:cubicBezTo>
                    <a:pt x="29" y="255"/>
                    <a:pt x="29" y="250"/>
                    <a:pt x="32" y="245"/>
                  </a:cubicBezTo>
                  <a:cubicBezTo>
                    <a:pt x="33" y="245"/>
                    <a:pt x="32" y="244"/>
                    <a:pt x="32" y="245"/>
                  </a:cubicBezTo>
                  <a:cubicBezTo>
                    <a:pt x="29" y="247"/>
                    <a:pt x="28" y="251"/>
                    <a:pt x="26" y="253"/>
                  </a:cubicBezTo>
                  <a:cubicBezTo>
                    <a:pt x="21" y="256"/>
                    <a:pt x="24" y="251"/>
                    <a:pt x="24" y="248"/>
                  </a:cubicBezTo>
                  <a:cubicBezTo>
                    <a:pt x="25" y="246"/>
                    <a:pt x="26" y="244"/>
                    <a:pt x="26" y="242"/>
                  </a:cubicBezTo>
                  <a:cubicBezTo>
                    <a:pt x="30" y="232"/>
                    <a:pt x="35" y="223"/>
                    <a:pt x="38" y="213"/>
                  </a:cubicBezTo>
                  <a:cubicBezTo>
                    <a:pt x="43" y="201"/>
                    <a:pt x="49" y="188"/>
                    <a:pt x="55" y="176"/>
                  </a:cubicBezTo>
                  <a:cubicBezTo>
                    <a:pt x="59" y="167"/>
                    <a:pt x="64" y="158"/>
                    <a:pt x="69" y="149"/>
                  </a:cubicBezTo>
                  <a:cubicBezTo>
                    <a:pt x="73" y="156"/>
                    <a:pt x="76" y="163"/>
                    <a:pt x="79" y="170"/>
                  </a:cubicBezTo>
                  <a:cubicBezTo>
                    <a:pt x="75" y="182"/>
                    <a:pt x="71" y="194"/>
                    <a:pt x="67" y="206"/>
                  </a:cubicBezTo>
                  <a:cubicBezTo>
                    <a:pt x="61" y="223"/>
                    <a:pt x="54" y="241"/>
                    <a:pt x="48" y="258"/>
                  </a:cubicBezTo>
                  <a:cubicBezTo>
                    <a:pt x="48" y="257"/>
                    <a:pt x="48" y="255"/>
                    <a:pt x="48" y="253"/>
                  </a:cubicBezTo>
                  <a:cubicBezTo>
                    <a:pt x="48" y="253"/>
                    <a:pt x="48" y="252"/>
                    <a:pt x="48" y="253"/>
                  </a:cubicBezTo>
                  <a:cubicBezTo>
                    <a:pt x="47" y="257"/>
                    <a:pt x="46" y="260"/>
                    <a:pt x="46" y="264"/>
                  </a:cubicBezTo>
                  <a:cubicBezTo>
                    <a:pt x="44" y="269"/>
                    <a:pt x="42" y="274"/>
                    <a:pt x="40" y="279"/>
                  </a:cubicBezTo>
                  <a:cubicBezTo>
                    <a:pt x="40" y="280"/>
                    <a:pt x="39" y="282"/>
                    <a:pt x="38" y="284"/>
                  </a:cubicBezTo>
                  <a:cubicBezTo>
                    <a:pt x="38" y="286"/>
                    <a:pt x="41" y="287"/>
                    <a:pt x="41" y="285"/>
                  </a:cubicBezTo>
                  <a:cubicBezTo>
                    <a:pt x="51" y="259"/>
                    <a:pt x="61" y="233"/>
                    <a:pt x="70" y="206"/>
                  </a:cubicBezTo>
                  <a:cubicBezTo>
                    <a:pt x="73" y="195"/>
                    <a:pt x="76" y="184"/>
                    <a:pt x="80" y="173"/>
                  </a:cubicBezTo>
                  <a:cubicBezTo>
                    <a:pt x="82" y="175"/>
                    <a:pt x="83" y="178"/>
                    <a:pt x="84" y="180"/>
                  </a:cubicBezTo>
                  <a:cubicBezTo>
                    <a:pt x="85" y="181"/>
                    <a:pt x="85" y="182"/>
                    <a:pt x="85" y="183"/>
                  </a:cubicBezTo>
                  <a:cubicBezTo>
                    <a:pt x="85" y="186"/>
                    <a:pt x="84" y="189"/>
                    <a:pt x="83" y="191"/>
                  </a:cubicBezTo>
                  <a:cubicBezTo>
                    <a:pt x="79" y="204"/>
                    <a:pt x="76" y="216"/>
                    <a:pt x="73" y="228"/>
                  </a:cubicBezTo>
                  <a:cubicBezTo>
                    <a:pt x="69" y="241"/>
                    <a:pt x="64" y="254"/>
                    <a:pt x="60" y="267"/>
                  </a:cubicBezTo>
                  <a:cubicBezTo>
                    <a:pt x="56" y="278"/>
                    <a:pt x="55" y="290"/>
                    <a:pt x="49" y="300"/>
                  </a:cubicBezTo>
                  <a:cubicBezTo>
                    <a:pt x="49" y="296"/>
                    <a:pt x="49" y="291"/>
                    <a:pt x="48" y="287"/>
                  </a:cubicBezTo>
                  <a:cubicBezTo>
                    <a:pt x="48" y="286"/>
                    <a:pt x="48" y="286"/>
                    <a:pt x="48" y="287"/>
                  </a:cubicBezTo>
                  <a:cubicBezTo>
                    <a:pt x="48" y="292"/>
                    <a:pt x="47" y="296"/>
                    <a:pt x="47" y="301"/>
                  </a:cubicBezTo>
                  <a:cubicBezTo>
                    <a:pt x="44" y="296"/>
                    <a:pt x="41" y="291"/>
                    <a:pt x="38" y="286"/>
                  </a:cubicBezTo>
                  <a:cubicBezTo>
                    <a:pt x="34" y="279"/>
                    <a:pt x="30" y="273"/>
                    <a:pt x="26" y="266"/>
                  </a:cubicBezTo>
                  <a:moveTo>
                    <a:pt x="54" y="313"/>
                  </a:moveTo>
                  <a:cubicBezTo>
                    <a:pt x="52" y="310"/>
                    <a:pt x="51" y="308"/>
                    <a:pt x="49" y="305"/>
                  </a:cubicBezTo>
                  <a:cubicBezTo>
                    <a:pt x="56" y="297"/>
                    <a:pt x="57" y="285"/>
                    <a:pt x="60" y="275"/>
                  </a:cubicBezTo>
                  <a:cubicBezTo>
                    <a:pt x="64" y="261"/>
                    <a:pt x="69" y="248"/>
                    <a:pt x="73" y="234"/>
                  </a:cubicBezTo>
                  <a:cubicBezTo>
                    <a:pt x="72" y="242"/>
                    <a:pt x="70" y="249"/>
                    <a:pt x="68" y="257"/>
                  </a:cubicBezTo>
                  <a:cubicBezTo>
                    <a:pt x="64" y="271"/>
                    <a:pt x="60" y="286"/>
                    <a:pt x="57" y="301"/>
                  </a:cubicBezTo>
                  <a:cubicBezTo>
                    <a:pt x="56" y="305"/>
                    <a:pt x="55" y="309"/>
                    <a:pt x="54" y="313"/>
                  </a:cubicBezTo>
                  <a:moveTo>
                    <a:pt x="56" y="318"/>
                  </a:moveTo>
                  <a:cubicBezTo>
                    <a:pt x="57" y="312"/>
                    <a:pt x="58" y="306"/>
                    <a:pt x="60" y="300"/>
                  </a:cubicBezTo>
                  <a:cubicBezTo>
                    <a:pt x="64" y="285"/>
                    <a:pt x="67" y="270"/>
                    <a:pt x="71" y="256"/>
                  </a:cubicBezTo>
                  <a:cubicBezTo>
                    <a:pt x="76" y="234"/>
                    <a:pt x="81" y="213"/>
                    <a:pt x="86" y="191"/>
                  </a:cubicBezTo>
                  <a:cubicBezTo>
                    <a:pt x="86" y="190"/>
                    <a:pt x="87" y="189"/>
                    <a:pt x="87" y="188"/>
                  </a:cubicBezTo>
                  <a:cubicBezTo>
                    <a:pt x="87" y="187"/>
                    <a:pt x="87" y="187"/>
                    <a:pt x="87" y="187"/>
                  </a:cubicBezTo>
                  <a:cubicBezTo>
                    <a:pt x="90" y="193"/>
                    <a:pt x="93" y="198"/>
                    <a:pt x="96" y="204"/>
                  </a:cubicBezTo>
                  <a:cubicBezTo>
                    <a:pt x="95" y="211"/>
                    <a:pt x="92" y="218"/>
                    <a:pt x="91" y="222"/>
                  </a:cubicBezTo>
                  <a:cubicBezTo>
                    <a:pt x="89" y="237"/>
                    <a:pt x="86" y="252"/>
                    <a:pt x="82" y="266"/>
                  </a:cubicBezTo>
                  <a:cubicBezTo>
                    <a:pt x="79" y="281"/>
                    <a:pt x="79" y="296"/>
                    <a:pt x="75" y="310"/>
                  </a:cubicBezTo>
                  <a:cubicBezTo>
                    <a:pt x="72" y="319"/>
                    <a:pt x="69" y="329"/>
                    <a:pt x="67" y="339"/>
                  </a:cubicBezTo>
                  <a:cubicBezTo>
                    <a:pt x="64" y="332"/>
                    <a:pt x="60" y="325"/>
                    <a:pt x="56" y="318"/>
                  </a:cubicBezTo>
                  <a:moveTo>
                    <a:pt x="77" y="356"/>
                  </a:moveTo>
                  <a:cubicBezTo>
                    <a:pt x="79" y="352"/>
                    <a:pt x="79" y="343"/>
                    <a:pt x="80" y="340"/>
                  </a:cubicBezTo>
                  <a:cubicBezTo>
                    <a:pt x="83" y="326"/>
                    <a:pt x="85" y="312"/>
                    <a:pt x="89" y="298"/>
                  </a:cubicBezTo>
                  <a:cubicBezTo>
                    <a:pt x="95" y="273"/>
                    <a:pt x="104" y="249"/>
                    <a:pt x="106" y="224"/>
                  </a:cubicBezTo>
                  <a:cubicBezTo>
                    <a:pt x="109" y="229"/>
                    <a:pt x="112" y="235"/>
                    <a:pt x="115" y="240"/>
                  </a:cubicBezTo>
                  <a:cubicBezTo>
                    <a:pt x="113" y="250"/>
                    <a:pt x="110" y="260"/>
                    <a:pt x="107" y="270"/>
                  </a:cubicBezTo>
                  <a:cubicBezTo>
                    <a:pt x="104" y="283"/>
                    <a:pt x="100" y="296"/>
                    <a:pt x="96" y="309"/>
                  </a:cubicBezTo>
                  <a:cubicBezTo>
                    <a:pt x="92" y="320"/>
                    <a:pt x="90" y="331"/>
                    <a:pt x="87" y="342"/>
                  </a:cubicBezTo>
                  <a:cubicBezTo>
                    <a:pt x="86" y="348"/>
                    <a:pt x="84" y="353"/>
                    <a:pt x="83" y="359"/>
                  </a:cubicBezTo>
                  <a:cubicBezTo>
                    <a:pt x="83" y="359"/>
                    <a:pt x="82" y="359"/>
                    <a:pt x="82" y="360"/>
                  </a:cubicBezTo>
                  <a:cubicBezTo>
                    <a:pt x="80" y="358"/>
                    <a:pt x="79" y="357"/>
                    <a:pt x="77" y="356"/>
                  </a:cubicBezTo>
                  <a:moveTo>
                    <a:pt x="102" y="363"/>
                  </a:moveTo>
                  <a:cubicBezTo>
                    <a:pt x="103" y="361"/>
                    <a:pt x="104" y="358"/>
                    <a:pt x="105" y="356"/>
                  </a:cubicBezTo>
                  <a:cubicBezTo>
                    <a:pt x="112" y="347"/>
                    <a:pt x="119" y="338"/>
                    <a:pt x="128" y="330"/>
                  </a:cubicBezTo>
                  <a:cubicBezTo>
                    <a:pt x="125" y="338"/>
                    <a:pt x="122" y="346"/>
                    <a:pt x="121" y="355"/>
                  </a:cubicBezTo>
                  <a:cubicBezTo>
                    <a:pt x="119" y="356"/>
                    <a:pt x="116" y="357"/>
                    <a:pt x="114" y="358"/>
                  </a:cubicBezTo>
                  <a:cubicBezTo>
                    <a:pt x="110" y="360"/>
                    <a:pt x="106" y="362"/>
                    <a:pt x="102" y="363"/>
                  </a:cubicBezTo>
                  <a:moveTo>
                    <a:pt x="144" y="344"/>
                  </a:moveTo>
                  <a:cubicBezTo>
                    <a:pt x="145" y="340"/>
                    <a:pt x="145" y="336"/>
                    <a:pt x="146" y="333"/>
                  </a:cubicBezTo>
                  <a:cubicBezTo>
                    <a:pt x="146" y="331"/>
                    <a:pt x="147" y="329"/>
                    <a:pt x="147" y="328"/>
                  </a:cubicBezTo>
                  <a:cubicBezTo>
                    <a:pt x="152" y="328"/>
                    <a:pt x="157" y="329"/>
                    <a:pt x="161" y="329"/>
                  </a:cubicBezTo>
                  <a:cubicBezTo>
                    <a:pt x="161" y="332"/>
                    <a:pt x="160" y="335"/>
                    <a:pt x="160" y="339"/>
                  </a:cubicBezTo>
                  <a:cubicBezTo>
                    <a:pt x="155" y="340"/>
                    <a:pt x="150" y="342"/>
                    <a:pt x="145" y="344"/>
                  </a:cubicBezTo>
                  <a:cubicBezTo>
                    <a:pt x="145" y="344"/>
                    <a:pt x="144" y="344"/>
                    <a:pt x="144" y="344"/>
                  </a:cubicBezTo>
                  <a:moveTo>
                    <a:pt x="202" y="322"/>
                  </a:moveTo>
                  <a:cubicBezTo>
                    <a:pt x="206" y="300"/>
                    <a:pt x="214" y="279"/>
                    <a:pt x="218" y="257"/>
                  </a:cubicBezTo>
                  <a:cubicBezTo>
                    <a:pt x="225" y="254"/>
                    <a:pt x="233" y="251"/>
                    <a:pt x="240" y="249"/>
                  </a:cubicBezTo>
                  <a:cubicBezTo>
                    <a:pt x="238" y="256"/>
                    <a:pt x="235" y="264"/>
                    <a:pt x="233" y="271"/>
                  </a:cubicBezTo>
                  <a:cubicBezTo>
                    <a:pt x="230" y="282"/>
                    <a:pt x="228" y="293"/>
                    <a:pt x="225" y="304"/>
                  </a:cubicBezTo>
                  <a:cubicBezTo>
                    <a:pt x="224" y="307"/>
                    <a:pt x="223" y="310"/>
                    <a:pt x="222" y="313"/>
                  </a:cubicBezTo>
                  <a:cubicBezTo>
                    <a:pt x="218" y="315"/>
                    <a:pt x="215" y="316"/>
                    <a:pt x="211" y="318"/>
                  </a:cubicBezTo>
                  <a:cubicBezTo>
                    <a:pt x="208" y="319"/>
                    <a:pt x="205" y="321"/>
                    <a:pt x="202" y="322"/>
                  </a:cubicBezTo>
                  <a:moveTo>
                    <a:pt x="226" y="312"/>
                  </a:moveTo>
                  <a:cubicBezTo>
                    <a:pt x="227" y="308"/>
                    <a:pt x="228" y="304"/>
                    <a:pt x="229" y="300"/>
                  </a:cubicBezTo>
                  <a:cubicBezTo>
                    <a:pt x="232" y="288"/>
                    <a:pt x="235" y="276"/>
                    <a:pt x="238" y="265"/>
                  </a:cubicBezTo>
                  <a:cubicBezTo>
                    <a:pt x="240" y="259"/>
                    <a:pt x="241" y="253"/>
                    <a:pt x="243" y="247"/>
                  </a:cubicBezTo>
                  <a:cubicBezTo>
                    <a:pt x="250" y="245"/>
                    <a:pt x="257" y="242"/>
                    <a:pt x="263" y="240"/>
                  </a:cubicBezTo>
                  <a:cubicBezTo>
                    <a:pt x="262" y="248"/>
                    <a:pt x="259" y="256"/>
                    <a:pt x="257" y="264"/>
                  </a:cubicBezTo>
                  <a:cubicBezTo>
                    <a:pt x="254" y="274"/>
                    <a:pt x="251" y="283"/>
                    <a:pt x="249" y="293"/>
                  </a:cubicBezTo>
                  <a:cubicBezTo>
                    <a:pt x="248" y="297"/>
                    <a:pt x="247" y="300"/>
                    <a:pt x="247" y="304"/>
                  </a:cubicBezTo>
                  <a:cubicBezTo>
                    <a:pt x="240" y="307"/>
                    <a:pt x="233" y="309"/>
                    <a:pt x="226" y="312"/>
                  </a:cubicBezTo>
                  <a:moveTo>
                    <a:pt x="251" y="303"/>
                  </a:moveTo>
                  <a:cubicBezTo>
                    <a:pt x="255" y="286"/>
                    <a:pt x="259" y="269"/>
                    <a:pt x="263" y="251"/>
                  </a:cubicBezTo>
                  <a:cubicBezTo>
                    <a:pt x="264" y="248"/>
                    <a:pt x="265" y="243"/>
                    <a:pt x="266" y="238"/>
                  </a:cubicBezTo>
                  <a:cubicBezTo>
                    <a:pt x="269" y="237"/>
                    <a:pt x="271" y="236"/>
                    <a:pt x="274" y="235"/>
                  </a:cubicBezTo>
                  <a:cubicBezTo>
                    <a:pt x="272" y="237"/>
                    <a:pt x="271" y="239"/>
                    <a:pt x="271" y="240"/>
                  </a:cubicBezTo>
                  <a:cubicBezTo>
                    <a:pt x="271" y="242"/>
                    <a:pt x="272" y="243"/>
                    <a:pt x="273" y="242"/>
                  </a:cubicBezTo>
                  <a:cubicBezTo>
                    <a:pt x="278" y="240"/>
                    <a:pt x="282" y="238"/>
                    <a:pt x="287" y="236"/>
                  </a:cubicBezTo>
                  <a:cubicBezTo>
                    <a:pt x="287" y="237"/>
                    <a:pt x="286" y="239"/>
                    <a:pt x="286" y="240"/>
                  </a:cubicBezTo>
                  <a:cubicBezTo>
                    <a:pt x="285" y="241"/>
                    <a:pt x="284" y="243"/>
                    <a:pt x="284" y="244"/>
                  </a:cubicBezTo>
                  <a:cubicBezTo>
                    <a:pt x="276" y="247"/>
                    <a:pt x="268" y="251"/>
                    <a:pt x="263" y="258"/>
                  </a:cubicBezTo>
                  <a:cubicBezTo>
                    <a:pt x="262" y="259"/>
                    <a:pt x="264" y="261"/>
                    <a:pt x="265" y="261"/>
                  </a:cubicBezTo>
                  <a:cubicBezTo>
                    <a:pt x="270" y="259"/>
                    <a:pt x="274" y="257"/>
                    <a:pt x="278" y="255"/>
                  </a:cubicBezTo>
                  <a:cubicBezTo>
                    <a:pt x="275" y="260"/>
                    <a:pt x="272" y="266"/>
                    <a:pt x="268" y="271"/>
                  </a:cubicBezTo>
                  <a:cubicBezTo>
                    <a:pt x="268" y="272"/>
                    <a:pt x="267" y="272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6" y="273"/>
                    <a:pt x="266" y="273"/>
                    <a:pt x="266" y="273"/>
                  </a:cubicBezTo>
                  <a:cubicBezTo>
                    <a:pt x="265" y="274"/>
                    <a:pt x="265" y="275"/>
                    <a:pt x="266" y="276"/>
                  </a:cubicBezTo>
                  <a:cubicBezTo>
                    <a:pt x="264" y="279"/>
                    <a:pt x="262" y="282"/>
                    <a:pt x="261" y="286"/>
                  </a:cubicBezTo>
                  <a:cubicBezTo>
                    <a:pt x="258" y="287"/>
                    <a:pt x="256" y="289"/>
                    <a:pt x="255" y="292"/>
                  </a:cubicBezTo>
                  <a:cubicBezTo>
                    <a:pt x="254" y="293"/>
                    <a:pt x="256" y="294"/>
                    <a:pt x="257" y="294"/>
                  </a:cubicBezTo>
                  <a:cubicBezTo>
                    <a:pt x="257" y="294"/>
                    <a:pt x="258" y="293"/>
                    <a:pt x="258" y="293"/>
                  </a:cubicBezTo>
                  <a:cubicBezTo>
                    <a:pt x="257" y="296"/>
                    <a:pt x="257" y="298"/>
                    <a:pt x="256" y="301"/>
                  </a:cubicBezTo>
                  <a:cubicBezTo>
                    <a:pt x="254" y="301"/>
                    <a:pt x="253" y="302"/>
                    <a:pt x="251" y="303"/>
                  </a:cubicBezTo>
                  <a:moveTo>
                    <a:pt x="351" y="265"/>
                  </a:moveTo>
                  <a:cubicBezTo>
                    <a:pt x="351" y="263"/>
                    <a:pt x="352" y="262"/>
                    <a:pt x="352" y="260"/>
                  </a:cubicBezTo>
                  <a:cubicBezTo>
                    <a:pt x="356" y="258"/>
                    <a:pt x="360" y="255"/>
                    <a:pt x="364" y="253"/>
                  </a:cubicBezTo>
                  <a:cubicBezTo>
                    <a:pt x="362" y="256"/>
                    <a:pt x="362" y="258"/>
                    <a:pt x="361" y="261"/>
                  </a:cubicBezTo>
                  <a:cubicBezTo>
                    <a:pt x="358" y="262"/>
                    <a:pt x="355" y="263"/>
                    <a:pt x="352" y="265"/>
                  </a:cubicBezTo>
                  <a:cubicBezTo>
                    <a:pt x="352" y="265"/>
                    <a:pt x="351" y="265"/>
                    <a:pt x="351" y="265"/>
                  </a:cubicBezTo>
                  <a:moveTo>
                    <a:pt x="365" y="259"/>
                  </a:moveTo>
                  <a:cubicBezTo>
                    <a:pt x="367" y="256"/>
                    <a:pt x="368" y="253"/>
                    <a:pt x="369" y="250"/>
                  </a:cubicBezTo>
                  <a:cubicBezTo>
                    <a:pt x="374" y="247"/>
                    <a:pt x="379" y="244"/>
                    <a:pt x="384" y="241"/>
                  </a:cubicBezTo>
                  <a:cubicBezTo>
                    <a:pt x="383" y="243"/>
                    <a:pt x="383" y="244"/>
                    <a:pt x="383" y="245"/>
                  </a:cubicBezTo>
                  <a:cubicBezTo>
                    <a:pt x="378" y="251"/>
                    <a:pt x="372" y="255"/>
                    <a:pt x="365" y="259"/>
                  </a:cubicBezTo>
                  <a:moveTo>
                    <a:pt x="392" y="230"/>
                  </a:moveTo>
                  <a:cubicBezTo>
                    <a:pt x="393" y="228"/>
                    <a:pt x="394" y="226"/>
                    <a:pt x="395" y="224"/>
                  </a:cubicBezTo>
                  <a:cubicBezTo>
                    <a:pt x="396" y="223"/>
                    <a:pt x="397" y="222"/>
                    <a:pt x="397" y="221"/>
                  </a:cubicBezTo>
                  <a:cubicBezTo>
                    <a:pt x="399" y="220"/>
                    <a:pt x="400" y="219"/>
                    <a:pt x="402" y="218"/>
                  </a:cubicBezTo>
                  <a:cubicBezTo>
                    <a:pt x="399" y="221"/>
                    <a:pt x="397" y="224"/>
                    <a:pt x="394" y="227"/>
                  </a:cubicBezTo>
                  <a:cubicBezTo>
                    <a:pt x="394" y="228"/>
                    <a:pt x="393" y="229"/>
                    <a:pt x="392" y="230"/>
                  </a:cubicBezTo>
                  <a:moveTo>
                    <a:pt x="432" y="178"/>
                  </a:moveTo>
                  <a:cubicBezTo>
                    <a:pt x="428" y="182"/>
                    <a:pt x="425" y="187"/>
                    <a:pt x="422" y="191"/>
                  </a:cubicBezTo>
                  <a:cubicBezTo>
                    <a:pt x="417" y="194"/>
                    <a:pt x="413" y="196"/>
                    <a:pt x="408" y="198"/>
                  </a:cubicBezTo>
                  <a:cubicBezTo>
                    <a:pt x="411" y="193"/>
                    <a:pt x="413" y="188"/>
                    <a:pt x="415" y="183"/>
                  </a:cubicBezTo>
                  <a:cubicBezTo>
                    <a:pt x="415" y="182"/>
                    <a:pt x="416" y="181"/>
                    <a:pt x="417" y="179"/>
                  </a:cubicBezTo>
                  <a:cubicBezTo>
                    <a:pt x="420" y="177"/>
                    <a:pt x="422" y="176"/>
                    <a:pt x="425" y="174"/>
                  </a:cubicBezTo>
                  <a:cubicBezTo>
                    <a:pt x="429" y="173"/>
                    <a:pt x="433" y="171"/>
                    <a:pt x="436" y="170"/>
                  </a:cubicBezTo>
                  <a:cubicBezTo>
                    <a:pt x="434" y="173"/>
                    <a:pt x="433" y="176"/>
                    <a:pt x="432" y="178"/>
                  </a:cubicBezTo>
                  <a:moveTo>
                    <a:pt x="426" y="157"/>
                  </a:moveTo>
                  <a:cubicBezTo>
                    <a:pt x="426" y="154"/>
                    <a:pt x="427" y="151"/>
                    <a:pt x="426" y="149"/>
                  </a:cubicBezTo>
                  <a:cubicBezTo>
                    <a:pt x="432" y="146"/>
                    <a:pt x="437" y="143"/>
                    <a:pt x="442" y="140"/>
                  </a:cubicBezTo>
                  <a:cubicBezTo>
                    <a:pt x="444" y="143"/>
                    <a:pt x="446" y="145"/>
                    <a:pt x="447" y="148"/>
                  </a:cubicBezTo>
                  <a:cubicBezTo>
                    <a:pt x="440" y="151"/>
                    <a:pt x="433" y="154"/>
                    <a:pt x="426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-69850" y="4908550"/>
              <a:ext cx="3386138" cy="2322513"/>
            </a:xfrm>
            <a:custGeom>
              <a:avLst/>
              <a:gdLst>
                <a:gd name="T0" fmla="*/ 145 w 902"/>
                <a:gd name="T1" fmla="*/ 576 h 619"/>
                <a:gd name="T2" fmla="*/ 867 w 902"/>
                <a:gd name="T3" fmla="*/ 278 h 619"/>
                <a:gd name="T4" fmla="*/ 536 w 902"/>
                <a:gd name="T5" fmla="*/ 97 h 619"/>
                <a:gd name="T6" fmla="*/ 42 w 902"/>
                <a:gd name="T7" fmla="*/ 440 h 619"/>
                <a:gd name="T8" fmla="*/ 50 w 902"/>
                <a:gd name="T9" fmla="*/ 436 h 619"/>
                <a:gd name="T10" fmla="*/ 36 w 902"/>
                <a:gd name="T11" fmla="*/ 550 h 619"/>
                <a:gd name="T12" fmla="*/ 47 w 902"/>
                <a:gd name="T13" fmla="*/ 564 h 619"/>
                <a:gd name="T14" fmla="*/ 38 w 902"/>
                <a:gd name="T15" fmla="*/ 581 h 619"/>
                <a:gd name="T16" fmla="*/ 111 w 902"/>
                <a:gd name="T17" fmla="*/ 537 h 619"/>
                <a:gd name="T18" fmla="*/ 56 w 902"/>
                <a:gd name="T19" fmla="*/ 508 h 619"/>
                <a:gd name="T20" fmla="*/ 112 w 902"/>
                <a:gd name="T21" fmla="*/ 475 h 619"/>
                <a:gd name="T22" fmla="*/ 110 w 902"/>
                <a:gd name="T23" fmla="*/ 485 h 619"/>
                <a:gd name="T24" fmla="*/ 113 w 902"/>
                <a:gd name="T25" fmla="*/ 516 h 619"/>
                <a:gd name="T26" fmla="*/ 159 w 902"/>
                <a:gd name="T27" fmla="*/ 491 h 619"/>
                <a:gd name="T28" fmla="*/ 181 w 902"/>
                <a:gd name="T29" fmla="*/ 465 h 619"/>
                <a:gd name="T30" fmla="*/ 173 w 902"/>
                <a:gd name="T31" fmla="*/ 520 h 619"/>
                <a:gd name="T32" fmla="*/ 171 w 902"/>
                <a:gd name="T33" fmla="*/ 527 h 619"/>
                <a:gd name="T34" fmla="*/ 142 w 902"/>
                <a:gd name="T35" fmla="*/ 543 h 619"/>
                <a:gd name="T36" fmla="*/ 148 w 902"/>
                <a:gd name="T37" fmla="*/ 517 h 619"/>
                <a:gd name="T38" fmla="*/ 200 w 902"/>
                <a:gd name="T39" fmla="*/ 524 h 619"/>
                <a:gd name="T40" fmla="*/ 223 w 902"/>
                <a:gd name="T41" fmla="*/ 482 h 619"/>
                <a:gd name="T42" fmla="*/ 229 w 902"/>
                <a:gd name="T43" fmla="*/ 508 h 619"/>
                <a:gd name="T44" fmla="*/ 256 w 902"/>
                <a:gd name="T45" fmla="*/ 444 h 619"/>
                <a:gd name="T46" fmla="*/ 262 w 902"/>
                <a:gd name="T47" fmla="*/ 491 h 619"/>
                <a:gd name="T48" fmla="*/ 347 w 902"/>
                <a:gd name="T49" fmla="*/ 396 h 619"/>
                <a:gd name="T50" fmla="*/ 309 w 902"/>
                <a:gd name="T51" fmla="*/ 481 h 619"/>
                <a:gd name="T52" fmla="*/ 299 w 902"/>
                <a:gd name="T53" fmla="*/ 475 h 619"/>
                <a:gd name="T54" fmla="*/ 278 w 902"/>
                <a:gd name="T55" fmla="*/ 468 h 619"/>
                <a:gd name="T56" fmla="*/ 320 w 902"/>
                <a:gd name="T57" fmla="*/ 462 h 619"/>
                <a:gd name="T58" fmla="*/ 387 w 902"/>
                <a:gd name="T59" fmla="*/ 445 h 619"/>
                <a:gd name="T60" fmla="*/ 412 w 902"/>
                <a:gd name="T61" fmla="*/ 388 h 619"/>
                <a:gd name="T62" fmla="*/ 403 w 902"/>
                <a:gd name="T63" fmla="*/ 415 h 619"/>
                <a:gd name="T64" fmla="*/ 412 w 902"/>
                <a:gd name="T65" fmla="*/ 417 h 619"/>
                <a:gd name="T66" fmla="*/ 408 w 902"/>
                <a:gd name="T67" fmla="*/ 396 h 619"/>
                <a:gd name="T68" fmla="*/ 819 w 902"/>
                <a:gd name="T69" fmla="*/ 247 h 619"/>
                <a:gd name="T70" fmla="*/ 785 w 902"/>
                <a:gd name="T71" fmla="*/ 255 h 619"/>
                <a:gd name="T72" fmla="*/ 768 w 902"/>
                <a:gd name="T73" fmla="*/ 302 h 619"/>
                <a:gd name="T74" fmla="*/ 698 w 902"/>
                <a:gd name="T75" fmla="*/ 288 h 619"/>
                <a:gd name="T76" fmla="*/ 669 w 902"/>
                <a:gd name="T77" fmla="*/ 301 h 619"/>
                <a:gd name="T78" fmla="*/ 647 w 902"/>
                <a:gd name="T79" fmla="*/ 354 h 619"/>
                <a:gd name="T80" fmla="*/ 587 w 902"/>
                <a:gd name="T81" fmla="*/ 342 h 619"/>
                <a:gd name="T82" fmla="*/ 544 w 902"/>
                <a:gd name="T83" fmla="*/ 344 h 619"/>
                <a:gd name="T84" fmla="*/ 518 w 902"/>
                <a:gd name="T85" fmla="*/ 375 h 619"/>
                <a:gd name="T86" fmla="*/ 476 w 902"/>
                <a:gd name="T87" fmla="*/ 420 h 619"/>
                <a:gd name="T88" fmla="*/ 441 w 902"/>
                <a:gd name="T89" fmla="*/ 414 h 619"/>
                <a:gd name="T90" fmla="*/ 676 w 902"/>
                <a:gd name="T91" fmla="*/ 259 h 619"/>
                <a:gd name="T92" fmla="*/ 723 w 902"/>
                <a:gd name="T93" fmla="*/ 59 h 619"/>
                <a:gd name="T94" fmla="*/ 424 w 902"/>
                <a:gd name="T95" fmla="*/ 351 h 619"/>
                <a:gd name="T96" fmla="*/ 378 w 902"/>
                <a:gd name="T97" fmla="*/ 353 h 619"/>
                <a:gd name="T98" fmla="*/ 331 w 902"/>
                <a:gd name="T99" fmla="*/ 322 h 619"/>
                <a:gd name="T100" fmla="*/ 267 w 902"/>
                <a:gd name="T101" fmla="*/ 413 h 619"/>
                <a:gd name="T102" fmla="*/ 261 w 902"/>
                <a:gd name="T103" fmla="*/ 282 h 619"/>
                <a:gd name="T104" fmla="*/ 243 w 902"/>
                <a:gd name="T105" fmla="*/ 424 h 619"/>
                <a:gd name="T106" fmla="*/ 191 w 902"/>
                <a:gd name="T107" fmla="*/ 416 h 619"/>
                <a:gd name="T108" fmla="*/ 175 w 902"/>
                <a:gd name="T109" fmla="*/ 395 h 619"/>
                <a:gd name="T110" fmla="*/ 127 w 902"/>
                <a:gd name="T111" fmla="*/ 421 h 619"/>
                <a:gd name="T112" fmla="*/ 105 w 902"/>
                <a:gd name="T113" fmla="*/ 397 h 619"/>
                <a:gd name="T114" fmla="*/ 79 w 902"/>
                <a:gd name="T115" fmla="*/ 397 h 619"/>
                <a:gd name="T116" fmla="*/ 48 w 902"/>
                <a:gd name="T117" fmla="*/ 465 h 619"/>
                <a:gd name="T118" fmla="*/ 54 w 902"/>
                <a:gd name="T119" fmla="*/ 525 h 619"/>
                <a:gd name="T120" fmla="*/ 55 w 902"/>
                <a:gd name="T121" fmla="*/ 555 h 619"/>
                <a:gd name="T122" fmla="*/ 92 w 902"/>
                <a:gd name="T123" fmla="*/ 50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619">
                  <a:moveTo>
                    <a:pt x="37" y="599"/>
                  </a:moveTo>
                  <a:cubicBezTo>
                    <a:pt x="36" y="600"/>
                    <a:pt x="34" y="600"/>
                    <a:pt x="34" y="601"/>
                  </a:cubicBezTo>
                  <a:cubicBezTo>
                    <a:pt x="34" y="619"/>
                    <a:pt x="34" y="619"/>
                    <a:pt x="34" y="619"/>
                  </a:cubicBezTo>
                  <a:cubicBezTo>
                    <a:pt x="50" y="612"/>
                    <a:pt x="70" y="606"/>
                    <a:pt x="87" y="599"/>
                  </a:cubicBezTo>
                  <a:cubicBezTo>
                    <a:pt x="87" y="600"/>
                    <a:pt x="87" y="601"/>
                    <a:pt x="87" y="602"/>
                  </a:cubicBezTo>
                  <a:cubicBezTo>
                    <a:pt x="87" y="603"/>
                    <a:pt x="89" y="603"/>
                    <a:pt x="89" y="602"/>
                  </a:cubicBezTo>
                  <a:cubicBezTo>
                    <a:pt x="89" y="601"/>
                    <a:pt x="89" y="599"/>
                    <a:pt x="89" y="598"/>
                  </a:cubicBezTo>
                  <a:cubicBezTo>
                    <a:pt x="98" y="595"/>
                    <a:pt x="107" y="592"/>
                    <a:pt x="116" y="588"/>
                  </a:cubicBezTo>
                  <a:cubicBezTo>
                    <a:pt x="117" y="591"/>
                    <a:pt x="118" y="593"/>
                    <a:pt x="119" y="595"/>
                  </a:cubicBezTo>
                  <a:cubicBezTo>
                    <a:pt x="120" y="596"/>
                    <a:pt x="122" y="595"/>
                    <a:pt x="121" y="593"/>
                  </a:cubicBezTo>
                  <a:cubicBezTo>
                    <a:pt x="120" y="592"/>
                    <a:pt x="120" y="589"/>
                    <a:pt x="119" y="587"/>
                  </a:cubicBezTo>
                  <a:cubicBezTo>
                    <a:pt x="128" y="584"/>
                    <a:pt x="136" y="580"/>
                    <a:pt x="145" y="576"/>
                  </a:cubicBezTo>
                  <a:cubicBezTo>
                    <a:pt x="169" y="565"/>
                    <a:pt x="192" y="553"/>
                    <a:pt x="216" y="542"/>
                  </a:cubicBezTo>
                  <a:cubicBezTo>
                    <a:pt x="218" y="541"/>
                    <a:pt x="219" y="541"/>
                    <a:pt x="221" y="540"/>
                  </a:cubicBezTo>
                  <a:cubicBezTo>
                    <a:pt x="221" y="541"/>
                    <a:pt x="223" y="541"/>
                    <a:pt x="223" y="540"/>
                  </a:cubicBezTo>
                  <a:cubicBezTo>
                    <a:pt x="223" y="539"/>
                    <a:pt x="223" y="539"/>
                    <a:pt x="223" y="539"/>
                  </a:cubicBezTo>
                  <a:cubicBezTo>
                    <a:pt x="236" y="534"/>
                    <a:pt x="248" y="529"/>
                    <a:pt x="260" y="523"/>
                  </a:cubicBezTo>
                  <a:cubicBezTo>
                    <a:pt x="285" y="509"/>
                    <a:pt x="312" y="499"/>
                    <a:pt x="340" y="490"/>
                  </a:cubicBezTo>
                  <a:cubicBezTo>
                    <a:pt x="343" y="493"/>
                    <a:pt x="347" y="492"/>
                    <a:pt x="347" y="488"/>
                  </a:cubicBezTo>
                  <a:cubicBezTo>
                    <a:pt x="348" y="488"/>
                    <a:pt x="349" y="488"/>
                    <a:pt x="350" y="487"/>
                  </a:cubicBezTo>
                  <a:cubicBezTo>
                    <a:pt x="393" y="475"/>
                    <a:pt x="435" y="460"/>
                    <a:pt x="477" y="446"/>
                  </a:cubicBezTo>
                  <a:cubicBezTo>
                    <a:pt x="504" y="437"/>
                    <a:pt x="530" y="425"/>
                    <a:pt x="557" y="416"/>
                  </a:cubicBezTo>
                  <a:cubicBezTo>
                    <a:pt x="598" y="401"/>
                    <a:pt x="640" y="386"/>
                    <a:pt x="680" y="367"/>
                  </a:cubicBezTo>
                  <a:cubicBezTo>
                    <a:pt x="742" y="337"/>
                    <a:pt x="805" y="307"/>
                    <a:pt x="867" y="278"/>
                  </a:cubicBezTo>
                  <a:cubicBezTo>
                    <a:pt x="874" y="274"/>
                    <a:pt x="882" y="270"/>
                    <a:pt x="889" y="267"/>
                  </a:cubicBezTo>
                  <a:cubicBezTo>
                    <a:pt x="900" y="263"/>
                    <a:pt x="902" y="257"/>
                    <a:pt x="895" y="247"/>
                  </a:cubicBezTo>
                  <a:cubicBezTo>
                    <a:pt x="893" y="244"/>
                    <a:pt x="890" y="240"/>
                    <a:pt x="889" y="236"/>
                  </a:cubicBezTo>
                  <a:cubicBezTo>
                    <a:pt x="885" y="225"/>
                    <a:pt x="881" y="214"/>
                    <a:pt x="877" y="203"/>
                  </a:cubicBezTo>
                  <a:cubicBezTo>
                    <a:pt x="865" y="172"/>
                    <a:pt x="853" y="141"/>
                    <a:pt x="847" y="108"/>
                  </a:cubicBezTo>
                  <a:cubicBezTo>
                    <a:pt x="846" y="101"/>
                    <a:pt x="843" y="93"/>
                    <a:pt x="840" y="86"/>
                  </a:cubicBezTo>
                  <a:cubicBezTo>
                    <a:pt x="834" y="72"/>
                    <a:pt x="828" y="58"/>
                    <a:pt x="822" y="44"/>
                  </a:cubicBezTo>
                  <a:cubicBezTo>
                    <a:pt x="818" y="33"/>
                    <a:pt x="815" y="21"/>
                    <a:pt x="810" y="10"/>
                  </a:cubicBezTo>
                  <a:cubicBezTo>
                    <a:pt x="807" y="1"/>
                    <a:pt x="805" y="0"/>
                    <a:pt x="796" y="3"/>
                  </a:cubicBezTo>
                  <a:cubicBezTo>
                    <a:pt x="775" y="9"/>
                    <a:pt x="754" y="15"/>
                    <a:pt x="734" y="22"/>
                  </a:cubicBezTo>
                  <a:cubicBezTo>
                    <a:pt x="701" y="34"/>
                    <a:pt x="669" y="46"/>
                    <a:pt x="637" y="59"/>
                  </a:cubicBezTo>
                  <a:cubicBezTo>
                    <a:pt x="603" y="71"/>
                    <a:pt x="570" y="85"/>
                    <a:pt x="536" y="97"/>
                  </a:cubicBezTo>
                  <a:cubicBezTo>
                    <a:pt x="487" y="114"/>
                    <a:pt x="440" y="136"/>
                    <a:pt x="393" y="157"/>
                  </a:cubicBezTo>
                  <a:cubicBezTo>
                    <a:pt x="368" y="168"/>
                    <a:pt x="344" y="181"/>
                    <a:pt x="318" y="190"/>
                  </a:cubicBezTo>
                  <a:cubicBezTo>
                    <a:pt x="278" y="203"/>
                    <a:pt x="238" y="220"/>
                    <a:pt x="200" y="239"/>
                  </a:cubicBezTo>
                  <a:cubicBezTo>
                    <a:pt x="155" y="261"/>
                    <a:pt x="112" y="284"/>
                    <a:pt x="68" y="307"/>
                  </a:cubicBezTo>
                  <a:cubicBezTo>
                    <a:pt x="67" y="304"/>
                    <a:pt x="64" y="304"/>
                    <a:pt x="64" y="308"/>
                  </a:cubicBezTo>
                  <a:cubicBezTo>
                    <a:pt x="64" y="308"/>
                    <a:pt x="64" y="309"/>
                    <a:pt x="64" y="309"/>
                  </a:cubicBezTo>
                  <a:cubicBezTo>
                    <a:pt x="61" y="311"/>
                    <a:pt x="58" y="312"/>
                    <a:pt x="55" y="314"/>
                  </a:cubicBezTo>
                  <a:cubicBezTo>
                    <a:pt x="48" y="317"/>
                    <a:pt x="42" y="320"/>
                    <a:pt x="34" y="323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42" y="334"/>
                    <a:pt x="54" y="330"/>
                    <a:pt x="64" y="325"/>
                  </a:cubicBezTo>
                  <a:cubicBezTo>
                    <a:pt x="63" y="359"/>
                    <a:pt x="57" y="395"/>
                    <a:pt x="51" y="429"/>
                  </a:cubicBezTo>
                  <a:cubicBezTo>
                    <a:pt x="48" y="433"/>
                    <a:pt x="45" y="437"/>
                    <a:pt x="42" y="440"/>
                  </a:cubicBezTo>
                  <a:cubicBezTo>
                    <a:pt x="36" y="448"/>
                    <a:pt x="30" y="457"/>
                    <a:pt x="24" y="465"/>
                  </a:cubicBezTo>
                  <a:cubicBezTo>
                    <a:pt x="21" y="470"/>
                    <a:pt x="18" y="475"/>
                    <a:pt x="15" y="480"/>
                  </a:cubicBezTo>
                  <a:cubicBezTo>
                    <a:pt x="14" y="482"/>
                    <a:pt x="13" y="483"/>
                    <a:pt x="12" y="485"/>
                  </a:cubicBezTo>
                  <a:cubicBezTo>
                    <a:pt x="11" y="487"/>
                    <a:pt x="9" y="489"/>
                    <a:pt x="8" y="490"/>
                  </a:cubicBezTo>
                  <a:cubicBezTo>
                    <a:pt x="7" y="491"/>
                    <a:pt x="6" y="492"/>
                    <a:pt x="6" y="494"/>
                  </a:cubicBezTo>
                  <a:cubicBezTo>
                    <a:pt x="6" y="494"/>
                    <a:pt x="6" y="493"/>
                    <a:pt x="6" y="494"/>
                  </a:cubicBezTo>
                  <a:cubicBezTo>
                    <a:pt x="5" y="494"/>
                    <a:pt x="5" y="495"/>
                    <a:pt x="4" y="495"/>
                  </a:cubicBezTo>
                  <a:cubicBezTo>
                    <a:pt x="4" y="495"/>
                    <a:pt x="5" y="496"/>
                    <a:pt x="5" y="496"/>
                  </a:cubicBezTo>
                  <a:cubicBezTo>
                    <a:pt x="12" y="489"/>
                    <a:pt x="16" y="480"/>
                    <a:pt x="22" y="472"/>
                  </a:cubicBezTo>
                  <a:cubicBezTo>
                    <a:pt x="28" y="462"/>
                    <a:pt x="35" y="451"/>
                    <a:pt x="43" y="442"/>
                  </a:cubicBezTo>
                  <a:cubicBezTo>
                    <a:pt x="46" y="439"/>
                    <a:pt x="48" y="436"/>
                    <a:pt x="50" y="433"/>
                  </a:cubicBezTo>
                  <a:cubicBezTo>
                    <a:pt x="50" y="434"/>
                    <a:pt x="50" y="435"/>
                    <a:pt x="50" y="436"/>
                  </a:cubicBezTo>
                  <a:cubicBezTo>
                    <a:pt x="48" y="447"/>
                    <a:pt x="46" y="459"/>
                    <a:pt x="44" y="471"/>
                  </a:cubicBezTo>
                  <a:cubicBezTo>
                    <a:pt x="29" y="489"/>
                    <a:pt x="15" y="507"/>
                    <a:pt x="1" y="526"/>
                  </a:cubicBezTo>
                  <a:cubicBezTo>
                    <a:pt x="0" y="527"/>
                    <a:pt x="3" y="528"/>
                    <a:pt x="4" y="527"/>
                  </a:cubicBezTo>
                  <a:cubicBezTo>
                    <a:pt x="6" y="525"/>
                    <a:pt x="8" y="523"/>
                    <a:pt x="9" y="521"/>
                  </a:cubicBezTo>
                  <a:cubicBezTo>
                    <a:pt x="20" y="508"/>
                    <a:pt x="31" y="494"/>
                    <a:pt x="42" y="481"/>
                  </a:cubicBezTo>
                  <a:cubicBezTo>
                    <a:pt x="40" y="494"/>
                    <a:pt x="38" y="507"/>
                    <a:pt x="36" y="519"/>
                  </a:cubicBezTo>
                  <a:cubicBezTo>
                    <a:pt x="35" y="520"/>
                    <a:pt x="34" y="520"/>
                    <a:pt x="34" y="520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3"/>
                    <a:pt x="34" y="533"/>
                    <a:pt x="35" y="533"/>
                  </a:cubicBezTo>
                  <a:cubicBezTo>
                    <a:pt x="34" y="542"/>
                    <a:pt x="33" y="551"/>
                    <a:pt x="33" y="560"/>
                  </a:cubicBezTo>
                  <a:cubicBezTo>
                    <a:pt x="33" y="561"/>
                    <a:pt x="35" y="561"/>
                    <a:pt x="35" y="560"/>
                  </a:cubicBezTo>
                  <a:cubicBezTo>
                    <a:pt x="36" y="556"/>
                    <a:pt x="37" y="554"/>
                    <a:pt x="36" y="550"/>
                  </a:cubicBezTo>
                  <a:cubicBezTo>
                    <a:pt x="36" y="550"/>
                    <a:pt x="36" y="550"/>
                    <a:pt x="36" y="550"/>
                  </a:cubicBezTo>
                  <a:cubicBezTo>
                    <a:pt x="36" y="549"/>
                    <a:pt x="36" y="548"/>
                    <a:pt x="36" y="548"/>
                  </a:cubicBezTo>
                  <a:cubicBezTo>
                    <a:pt x="37" y="542"/>
                    <a:pt x="37" y="537"/>
                    <a:pt x="38" y="531"/>
                  </a:cubicBezTo>
                  <a:cubicBezTo>
                    <a:pt x="38" y="531"/>
                    <a:pt x="38" y="531"/>
                    <a:pt x="39" y="531"/>
                  </a:cubicBezTo>
                  <a:cubicBezTo>
                    <a:pt x="41" y="531"/>
                    <a:pt x="42" y="531"/>
                    <a:pt x="43" y="529"/>
                  </a:cubicBezTo>
                  <a:cubicBezTo>
                    <a:pt x="45" y="528"/>
                    <a:pt x="48" y="527"/>
                    <a:pt x="51" y="526"/>
                  </a:cubicBezTo>
                  <a:cubicBezTo>
                    <a:pt x="50" y="533"/>
                    <a:pt x="49" y="539"/>
                    <a:pt x="48" y="545"/>
                  </a:cubicBezTo>
                  <a:cubicBezTo>
                    <a:pt x="47" y="550"/>
                    <a:pt x="47" y="554"/>
                    <a:pt x="47" y="559"/>
                  </a:cubicBezTo>
                  <a:cubicBezTo>
                    <a:pt x="43" y="563"/>
                    <a:pt x="39" y="568"/>
                    <a:pt x="37" y="573"/>
                  </a:cubicBezTo>
                  <a:cubicBezTo>
                    <a:pt x="36" y="575"/>
                    <a:pt x="38" y="576"/>
                    <a:pt x="39" y="575"/>
                  </a:cubicBezTo>
                  <a:cubicBezTo>
                    <a:pt x="43" y="571"/>
                    <a:pt x="46" y="569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4"/>
                    <a:pt x="47" y="564"/>
                    <a:pt x="47" y="564"/>
                  </a:cubicBezTo>
                  <a:cubicBezTo>
                    <a:pt x="47" y="567"/>
                    <a:pt x="47" y="570"/>
                    <a:pt x="47" y="574"/>
                  </a:cubicBezTo>
                  <a:cubicBezTo>
                    <a:pt x="47" y="575"/>
                    <a:pt x="49" y="575"/>
                    <a:pt x="49" y="574"/>
                  </a:cubicBezTo>
                  <a:cubicBezTo>
                    <a:pt x="49" y="570"/>
                    <a:pt x="49" y="566"/>
                    <a:pt x="49" y="561"/>
                  </a:cubicBezTo>
                  <a:cubicBezTo>
                    <a:pt x="50" y="560"/>
                    <a:pt x="51" y="559"/>
                    <a:pt x="52" y="557"/>
                  </a:cubicBezTo>
                  <a:cubicBezTo>
                    <a:pt x="55" y="564"/>
                    <a:pt x="56" y="572"/>
                    <a:pt x="57" y="580"/>
                  </a:cubicBezTo>
                  <a:cubicBezTo>
                    <a:pt x="57" y="581"/>
                    <a:pt x="58" y="583"/>
                    <a:pt x="58" y="585"/>
                  </a:cubicBezTo>
                  <a:cubicBezTo>
                    <a:pt x="57" y="587"/>
                    <a:pt x="57" y="590"/>
                    <a:pt x="57" y="592"/>
                  </a:cubicBezTo>
                  <a:cubicBezTo>
                    <a:pt x="53" y="594"/>
                    <a:pt x="50" y="595"/>
                    <a:pt x="47" y="596"/>
                  </a:cubicBezTo>
                  <a:cubicBezTo>
                    <a:pt x="45" y="597"/>
                    <a:pt x="44" y="597"/>
                    <a:pt x="42" y="598"/>
                  </a:cubicBezTo>
                  <a:cubicBezTo>
                    <a:pt x="42" y="598"/>
                    <a:pt x="42" y="598"/>
                    <a:pt x="42" y="597"/>
                  </a:cubicBezTo>
                  <a:cubicBezTo>
                    <a:pt x="41" y="592"/>
                    <a:pt x="39" y="587"/>
                    <a:pt x="38" y="581"/>
                  </a:cubicBezTo>
                  <a:cubicBezTo>
                    <a:pt x="36" y="570"/>
                    <a:pt x="32" y="561"/>
                    <a:pt x="27" y="551"/>
                  </a:cubicBezTo>
                  <a:cubicBezTo>
                    <a:pt x="26" y="550"/>
                    <a:pt x="25" y="551"/>
                    <a:pt x="25" y="552"/>
                  </a:cubicBezTo>
                  <a:cubicBezTo>
                    <a:pt x="27" y="558"/>
                    <a:pt x="30" y="563"/>
                    <a:pt x="32" y="569"/>
                  </a:cubicBezTo>
                  <a:cubicBezTo>
                    <a:pt x="33" y="576"/>
                    <a:pt x="33" y="583"/>
                    <a:pt x="35" y="590"/>
                  </a:cubicBezTo>
                  <a:cubicBezTo>
                    <a:pt x="36" y="593"/>
                    <a:pt x="37" y="596"/>
                    <a:pt x="37" y="599"/>
                  </a:cubicBezTo>
                  <a:moveTo>
                    <a:pt x="93" y="577"/>
                  </a:moveTo>
                  <a:cubicBezTo>
                    <a:pt x="96" y="564"/>
                    <a:pt x="101" y="550"/>
                    <a:pt x="104" y="536"/>
                  </a:cubicBezTo>
                  <a:cubicBezTo>
                    <a:pt x="105" y="529"/>
                    <a:pt x="106" y="521"/>
                    <a:pt x="108" y="514"/>
                  </a:cubicBezTo>
                  <a:cubicBezTo>
                    <a:pt x="109" y="517"/>
                    <a:pt x="110" y="520"/>
                    <a:pt x="111" y="523"/>
                  </a:cubicBezTo>
                  <a:cubicBezTo>
                    <a:pt x="109" y="525"/>
                    <a:pt x="109" y="526"/>
                    <a:pt x="110" y="528"/>
                  </a:cubicBezTo>
                  <a:cubicBezTo>
                    <a:pt x="110" y="529"/>
                    <a:pt x="110" y="529"/>
                    <a:pt x="111" y="528"/>
                  </a:cubicBezTo>
                  <a:cubicBezTo>
                    <a:pt x="110" y="530"/>
                    <a:pt x="111" y="534"/>
                    <a:pt x="111" y="537"/>
                  </a:cubicBezTo>
                  <a:cubicBezTo>
                    <a:pt x="110" y="537"/>
                    <a:pt x="108" y="537"/>
                    <a:pt x="108" y="539"/>
                  </a:cubicBezTo>
                  <a:cubicBezTo>
                    <a:pt x="107" y="542"/>
                    <a:pt x="108" y="544"/>
                    <a:pt x="109" y="548"/>
                  </a:cubicBezTo>
                  <a:cubicBezTo>
                    <a:pt x="111" y="553"/>
                    <a:pt x="112" y="558"/>
                    <a:pt x="114" y="563"/>
                  </a:cubicBezTo>
                  <a:cubicBezTo>
                    <a:pt x="114" y="563"/>
                    <a:pt x="114" y="563"/>
                    <a:pt x="114" y="563"/>
                  </a:cubicBezTo>
                  <a:cubicBezTo>
                    <a:pt x="114" y="565"/>
                    <a:pt x="114" y="566"/>
                    <a:pt x="115" y="568"/>
                  </a:cubicBezTo>
                  <a:cubicBezTo>
                    <a:pt x="110" y="570"/>
                    <a:pt x="105" y="572"/>
                    <a:pt x="101" y="574"/>
                  </a:cubicBezTo>
                  <a:cubicBezTo>
                    <a:pt x="98" y="575"/>
                    <a:pt x="96" y="576"/>
                    <a:pt x="93" y="577"/>
                  </a:cubicBezTo>
                  <a:moveTo>
                    <a:pt x="99" y="409"/>
                  </a:moveTo>
                  <a:cubicBezTo>
                    <a:pt x="95" y="426"/>
                    <a:pt x="91" y="444"/>
                    <a:pt x="89" y="462"/>
                  </a:cubicBezTo>
                  <a:cubicBezTo>
                    <a:pt x="88" y="465"/>
                    <a:pt x="88" y="469"/>
                    <a:pt x="87" y="473"/>
                  </a:cubicBezTo>
                  <a:cubicBezTo>
                    <a:pt x="79" y="482"/>
                    <a:pt x="71" y="490"/>
                    <a:pt x="64" y="500"/>
                  </a:cubicBezTo>
                  <a:cubicBezTo>
                    <a:pt x="62" y="503"/>
                    <a:pt x="59" y="506"/>
                    <a:pt x="56" y="508"/>
                  </a:cubicBezTo>
                  <a:cubicBezTo>
                    <a:pt x="56" y="508"/>
                    <a:pt x="56" y="508"/>
                    <a:pt x="56" y="508"/>
                  </a:cubicBezTo>
                  <a:cubicBezTo>
                    <a:pt x="59" y="488"/>
                    <a:pt x="63" y="468"/>
                    <a:pt x="68" y="448"/>
                  </a:cubicBezTo>
                  <a:cubicBezTo>
                    <a:pt x="78" y="435"/>
                    <a:pt x="89" y="422"/>
                    <a:pt x="99" y="409"/>
                  </a:cubicBezTo>
                  <a:moveTo>
                    <a:pt x="73" y="493"/>
                  </a:moveTo>
                  <a:cubicBezTo>
                    <a:pt x="77" y="488"/>
                    <a:pt x="82" y="484"/>
                    <a:pt x="86" y="479"/>
                  </a:cubicBezTo>
                  <a:cubicBezTo>
                    <a:pt x="85" y="486"/>
                    <a:pt x="83" y="492"/>
                    <a:pt x="81" y="499"/>
                  </a:cubicBezTo>
                  <a:cubicBezTo>
                    <a:pt x="74" y="503"/>
                    <a:pt x="67" y="506"/>
                    <a:pt x="60" y="510"/>
                  </a:cubicBezTo>
                  <a:cubicBezTo>
                    <a:pt x="65" y="504"/>
                    <a:pt x="68" y="499"/>
                    <a:pt x="73" y="493"/>
                  </a:cubicBezTo>
                  <a:moveTo>
                    <a:pt x="91" y="474"/>
                  </a:moveTo>
                  <a:cubicBezTo>
                    <a:pt x="100" y="463"/>
                    <a:pt x="109" y="451"/>
                    <a:pt x="118" y="440"/>
                  </a:cubicBezTo>
                  <a:cubicBezTo>
                    <a:pt x="119" y="439"/>
                    <a:pt x="120" y="438"/>
                    <a:pt x="120" y="437"/>
                  </a:cubicBezTo>
                  <a:cubicBezTo>
                    <a:pt x="118" y="450"/>
                    <a:pt x="115" y="463"/>
                    <a:pt x="112" y="475"/>
                  </a:cubicBezTo>
                  <a:cubicBezTo>
                    <a:pt x="109" y="480"/>
                    <a:pt x="106" y="484"/>
                    <a:pt x="102" y="489"/>
                  </a:cubicBezTo>
                  <a:cubicBezTo>
                    <a:pt x="97" y="491"/>
                    <a:pt x="91" y="494"/>
                    <a:pt x="86" y="497"/>
                  </a:cubicBezTo>
                  <a:cubicBezTo>
                    <a:pt x="88" y="489"/>
                    <a:pt x="89" y="482"/>
                    <a:pt x="91" y="474"/>
                  </a:cubicBezTo>
                  <a:moveTo>
                    <a:pt x="83" y="512"/>
                  </a:moveTo>
                  <a:cubicBezTo>
                    <a:pt x="84" y="512"/>
                    <a:pt x="84" y="512"/>
                    <a:pt x="84" y="512"/>
                  </a:cubicBezTo>
                  <a:cubicBezTo>
                    <a:pt x="83" y="513"/>
                    <a:pt x="82" y="515"/>
                    <a:pt x="81" y="516"/>
                  </a:cubicBezTo>
                  <a:cubicBezTo>
                    <a:pt x="81" y="515"/>
                    <a:pt x="81" y="514"/>
                    <a:pt x="81" y="513"/>
                  </a:cubicBezTo>
                  <a:cubicBezTo>
                    <a:pt x="82" y="513"/>
                    <a:pt x="83" y="512"/>
                    <a:pt x="83" y="512"/>
                  </a:cubicBezTo>
                  <a:moveTo>
                    <a:pt x="110" y="485"/>
                  </a:moveTo>
                  <a:cubicBezTo>
                    <a:pt x="110" y="485"/>
                    <a:pt x="110" y="485"/>
                    <a:pt x="110" y="484"/>
                  </a:cubicBezTo>
                  <a:cubicBezTo>
                    <a:pt x="110" y="484"/>
                    <a:pt x="110" y="485"/>
                    <a:pt x="110" y="485"/>
                  </a:cubicBezTo>
                  <a:cubicBezTo>
                    <a:pt x="110" y="485"/>
                    <a:pt x="110" y="485"/>
                    <a:pt x="110" y="485"/>
                  </a:cubicBezTo>
                  <a:moveTo>
                    <a:pt x="115" y="478"/>
                  </a:moveTo>
                  <a:cubicBezTo>
                    <a:pt x="124" y="466"/>
                    <a:pt x="131" y="455"/>
                    <a:pt x="140" y="444"/>
                  </a:cubicBezTo>
                  <a:cubicBezTo>
                    <a:pt x="140" y="444"/>
                    <a:pt x="140" y="443"/>
                    <a:pt x="140" y="443"/>
                  </a:cubicBezTo>
                  <a:cubicBezTo>
                    <a:pt x="139" y="448"/>
                    <a:pt x="138" y="452"/>
                    <a:pt x="137" y="456"/>
                  </a:cubicBezTo>
                  <a:cubicBezTo>
                    <a:pt x="135" y="462"/>
                    <a:pt x="134" y="468"/>
                    <a:pt x="133" y="474"/>
                  </a:cubicBezTo>
                  <a:cubicBezTo>
                    <a:pt x="127" y="477"/>
                    <a:pt x="120" y="480"/>
                    <a:pt x="114" y="483"/>
                  </a:cubicBezTo>
                  <a:cubicBezTo>
                    <a:pt x="115" y="481"/>
                    <a:pt x="115" y="479"/>
                    <a:pt x="115" y="478"/>
                  </a:cubicBezTo>
                  <a:moveTo>
                    <a:pt x="130" y="489"/>
                  </a:moveTo>
                  <a:cubicBezTo>
                    <a:pt x="128" y="498"/>
                    <a:pt x="126" y="508"/>
                    <a:pt x="124" y="518"/>
                  </a:cubicBezTo>
                  <a:cubicBezTo>
                    <a:pt x="122" y="523"/>
                    <a:pt x="121" y="529"/>
                    <a:pt x="120" y="535"/>
                  </a:cubicBezTo>
                  <a:cubicBezTo>
                    <a:pt x="118" y="531"/>
                    <a:pt x="117" y="528"/>
                    <a:pt x="116" y="524"/>
                  </a:cubicBezTo>
                  <a:cubicBezTo>
                    <a:pt x="115" y="522"/>
                    <a:pt x="114" y="519"/>
                    <a:pt x="113" y="516"/>
                  </a:cubicBezTo>
                  <a:cubicBezTo>
                    <a:pt x="113" y="517"/>
                    <a:pt x="108" y="505"/>
                    <a:pt x="112" y="507"/>
                  </a:cubicBezTo>
                  <a:cubicBezTo>
                    <a:pt x="113" y="507"/>
                    <a:pt x="113" y="506"/>
                    <a:pt x="112" y="505"/>
                  </a:cubicBezTo>
                  <a:cubicBezTo>
                    <a:pt x="112" y="505"/>
                    <a:pt x="111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2"/>
                    <a:pt x="110" y="500"/>
                    <a:pt x="111" y="498"/>
                  </a:cubicBezTo>
                  <a:cubicBezTo>
                    <a:pt x="117" y="495"/>
                    <a:pt x="124" y="492"/>
                    <a:pt x="130" y="489"/>
                  </a:cubicBezTo>
                  <a:moveTo>
                    <a:pt x="181" y="465"/>
                  </a:moveTo>
                  <a:cubicBezTo>
                    <a:pt x="177" y="480"/>
                    <a:pt x="174" y="496"/>
                    <a:pt x="171" y="512"/>
                  </a:cubicBezTo>
                  <a:cubicBezTo>
                    <a:pt x="171" y="512"/>
                    <a:pt x="171" y="513"/>
                    <a:pt x="171" y="513"/>
                  </a:cubicBezTo>
                  <a:cubicBezTo>
                    <a:pt x="171" y="513"/>
                    <a:pt x="171" y="513"/>
                    <a:pt x="171" y="513"/>
                  </a:cubicBezTo>
                  <a:cubicBezTo>
                    <a:pt x="168" y="505"/>
                    <a:pt x="168" y="494"/>
                    <a:pt x="161" y="489"/>
                  </a:cubicBezTo>
                  <a:cubicBezTo>
                    <a:pt x="160" y="488"/>
                    <a:pt x="157" y="490"/>
                    <a:pt x="159" y="491"/>
                  </a:cubicBezTo>
                  <a:cubicBezTo>
                    <a:pt x="163" y="495"/>
                    <a:pt x="163" y="500"/>
                    <a:pt x="165" y="505"/>
                  </a:cubicBezTo>
                  <a:cubicBezTo>
                    <a:pt x="166" y="510"/>
                    <a:pt x="167" y="515"/>
                    <a:pt x="169" y="520"/>
                  </a:cubicBezTo>
                  <a:cubicBezTo>
                    <a:pt x="168" y="525"/>
                    <a:pt x="167" y="529"/>
                    <a:pt x="166" y="533"/>
                  </a:cubicBezTo>
                  <a:cubicBezTo>
                    <a:pt x="165" y="538"/>
                    <a:pt x="162" y="543"/>
                    <a:pt x="161" y="547"/>
                  </a:cubicBezTo>
                  <a:cubicBezTo>
                    <a:pt x="158" y="549"/>
                    <a:pt x="155" y="550"/>
                    <a:pt x="152" y="552"/>
                  </a:cubicBezTo>
                  <a:cubicBezTo>
                    <a:pt x="151" y="552"/>
                    <a:pt x="151" y="552"/>
                    <a:pt x="150" y="552"/>
                  </a:cubicBezTo>
                  <a:cubicBezTo>
                    <a:pt x="150" y="552"/>
                    <a:pt x="150" y="552"/>
                    <a:pt x="150" y="552"/>
                  </a:cubicBezTo>
                  <a:cubicBezTo>
                    <a:pt x="149" y="550"/>
                    <a:pt x="148" y="547"/>
                    <a:pt x="147" y="544"/>
                  </a:cubicBezTo>
                  <a:cubicBezTo>
                    <a:pt x="147" y="543"/>
                    <a:pt x="146" y="542"/>
                    <a:pt x="146" y="541"/>
                  </a:cubicBezTo>
                  <a:cubicBezTo>
                    <a:pt x="148" y="532"/>
                    <a:pt x="150" y="522"/>
                    <a:pt x="153" y="512"/>
                  </a:cubicBezTo>
                  <a:cubicBezTo>
                    <a:pt x="156" y="499"/>
                    <a:pt x="158" y="487"/>
                    <a:pt x="161" y="474"/>
                  </a:cubicBezTo>
                  <a:cubicBezTo>
                    <a:pt x="167" y="471"/>
                    <a:pt x="174" y="468"/>
                    <a:pt x="181" y="465"/>
                  </a:cubicBezTo>
                  <a:moveTo>
                    <a:pt x="204" y="455"/>
                  </a:moveTo>
                  <a:cubicBezTo>
                    <a:pt x="203" y="457"/>
                    <a:pt x="203" y="460"/>
                    <a:pt x="202" y="462"/>
                  </a:cubicBezTo>
                  <a:cubicBezTo>
                    <a:pt x="201" y="471"/>
                    <a:pt x="199" y="479"/>
                    <a:pt x="197" y="487"/>
                  </a:cubicBezTo>
                  <a:cubicBezTo>
                    <a:pt x="196" y="486"/>
                    <a:pt x="196" y="485"/>
                    <a:pt x="195" y="483"/>
                  </a:cubicBezTo>
                  <a:cubicBezTo>
                    <a:pt x="195" y="482"/>
                    <a:pt x="192" y="483"/>
                    <a:pt x="193" y="484"/>
                  </a:cubicBezTo>
                  <a:cubicBezTo>
                    <a:pt x="194" y="488"/>
                    <a:pt x="195" y="491"/>
                    <a:pt x="195" y="495"/>
                  </a:cubicBezTo>
                  <a:cubicBezTo>
                    <a:pt x="194" y="499"/>
                    <a:pt x="194" y="502"/>
                    <a:pt x="193" y="506"/>
                  </a:cubicBezTo>
                  <a:cubicBezTo>
                    <a:pt x="192" y="512"/>
                    <a:pt x="191" y="518"/>
                    <a:pt x="190" y="524"/>
                  </a:cubicBezTo>
                  <a:cubicBezTo>
                    <a:pt x="190" y="528"/>
                    <a:pt x="189" y="531"/>
                    <a:pt x="189" y="535"/>
                  </a:cubicBezTo>
                  <a:cubicBezTo>
                    <a:pt x="186" y="536"/>
                    <a:pt x="184" y="537"/>
                    <a:pt x="181" y="538"/>
                  </a:cubicBezTo>
                  <a:cubicBezTo>
                    <a:pt x="180" y="537"/>
                    <a:pt x="179" y="535"/>
                    <a:pt x="177" y="533"/>
                  </a:cubicBezTo>
                  <a:cubicBezTo>
                    <a:pt x="175" y="529"/>
                    <a:pt x="174" y="524"/>
                    <a:pt x="173" y="520"/>
                  </a:cubicBezTo>
                  <a:cubicBezTo>
                    <a:pt x="173" y="516"/>
                    <a:pt x="174" y="513"/>
                    <a:pt x="175" y="509"/>
                  </a:cubicBezTo>
                  <a:cubicBezTo>
                    <a:pt x="178" y="494"/>
                    <a:pt x="180" y="478"/>
                    <a:pt x="184" y="463"/>
                  </a:cubicBezTo>
                  <a:cubicBezTo>
                    <a:pt x="191" y="460"/>
                    <a:pt x="197" y="458"/>
                    <a:pt x="204" y="455"/>
                  </a:cubicBezTo>
                  <a:moveTo>
                    <a:pt x="196" y="532"/>
                  </a:moveTo>
                  <a:cubicBezTo>
                    <a:pt x="195" y="532"/>
                    <a:pt x="194" y="533"/>
                    <a:pt x="192" y="533"/>
                  </a:cubicBezTo>
                  <a:cubicBezTo>
                    <a:pt x="194" y="526"/>
                    <a:pt x="195" y="518"/>
                    <a:pt x="196" y="510"/>
                  </a:cubicBezTo>
                  <a:cubicBezTo>
                    <a:pt x="196" y="512"/>
                    <a:pt x="196" y="513"/>
                    <a:pt x="196" y="515"/>
                  </a:cubicBezTo>
                  <a:cubicBezTo>
                    <a:pt x="196" y="520"/>
                    <a:pt x="194" y="527"/>
                    <a:pt x="196" y="532"/>
                  </a:cubicBezTo>
                  <a:moveTo>
                    <a:pt x="177" y="540"/>
                  </a:moveTo>
                  <a:cubicBezTo>
                    <a:pt x="173" y="542"/>
                    <a:pt x="169" y="544"/>
                    <a:pt x="165" y="546"/>
                  </a:cubicBezTo>
                  <a:cubicBezTo>
                    <a:pt x="166" y="541"/>
                    <a:pt x="169" y="536"/>
                    <a:pt x="170" y="530"/>
                  </a:cubicBezTo>
                  <a:cubicBezTo>
                    <a:pt x="170" y="529"/>
                    <a:pt x="170" y="528"/>
                    <a:pt x="171" y="527"/>
                  </a:cubicBezTo>
                  <a:cubicBezTo>
                    <a:pt x="171" y="529"/>
                    <a:pt x="172" y="532"/>
                    <a:pt x="173" y="534"/>
                  </a:cubicBezTo>
                  <a:cubicBezTo>
                    <a:pt x="174" y="536"/>
                    <a:pt x="176" y="538"/>
                    <a:pt x="177" y="540"/>
                  </a:cubicBezTo>
                  <a:moveTo>
                    <a:pt x="144" y="555"/>
                  </a:moveTo>
                  <a:cubicBezTo>
                    <a:pt x="145" y="554"/>
                    <a:pt x="145" y="552"/>
                    <a:pt x="145" y="551"/>
                  </a:cubicBezTo>
                  <a:cubicBezTo>
                    <a:pt x="145" y="552"/>
                    <a:pt x="146" y="553"/>
                    <a:pt x="146" y="554"/>
                  </a:cubicBezTo>
                  <a:cubicBezTo>
                    <a:pt x="146" y="555"/>
                    <a:pt x="145" y="555"/>
                    <a:pt x="144" y="555"/>
                  </a:cubicBezTo>
                  <a:moveTo>
                    <a:pt x="148" y="517"/>
                  </a:moveTo>
                  <a:cubicBezTo>
                    <a:pt x="147" y="521"/>
                    <a:pt x="146" y="526"/>
                    <a:pt x="145" y="531"/>
                  </a:cubicBezTo>
                  <a:cubicBezTo>
                    <a:pt x="144" y="526"/>
                    <a:pt x="142" y="519"/>
                    <a:pt x="136" y="517"/>
                  </a:cubicBezTo>
                  <a:cubicBezTo>
                    <a:pt x="135" y="516"/>
                    <a:pt x="134" y="519"/>
                    <a:pt x="135" y="519"/>
                  </a:cubicBezTo>
                  <a:cubicBezTo>
                    <a:pt x="141" y="522"/>
                    <a:pt x="141" y="533"/>
                    <a:pt x="142" y="538"/>
                  </a:cubicBezTo>
                  <a:cubicBezTo>
                    <a:pt x="142" y="540"/>
                    <a:pt x="142" y="541"/>
                    <a:pt x="142" y="543"/>
                  </a:cubicBezTo>
                  <a:cubicBezTo>
                    <a:pt x="142" y="547"/>
                    <a:pt x="141" y="552"/>
                    <a:pt x="141" y="557"/>
                  </a:cubicBezTo>
                  <a:cubicBezTo>
                    <a:pt x="136" y="559"/>
                    <a:pt x="131" y="561"/>
                    <a:pt x="126" y="563"/>
                  </a:cubicBezTo>
                  <a:cubicBezTo>
                    <a:pt x="126" y="563"/>
                    <a:pt x="126" y="563"/>
                    <a:pt x="126" y="563"/>
                  </a:cubicBezTo>
                  <a:cubicBezTo>
                    <a:pt x="125" y="562"/>
                    <a:pt x="125" y="561"/>
                    <a:pt x="124" y="560"/>
                  </a:cubicBezTo>
                  <a:cubicBezTo>
                    <a:pt x="124" y="555"/>
                    <a:pt x="124" y="551"/>
                    <a:pt x="123" y="546"/>
                  </a:cubicBezTo>
                  <a:cubicBezTo>
                    <a:pt x="123" y="545"/>
                    <a:pt x="122" y="544"/>
                    <a:pt x="122" y="543"/>
                  </a:cubicBezTo>
                  <a:cubicBezTo>
                    <a:pt x="123" y="536"/>
                    <a:pt x="125" y="529"/>
                    <a:pt x="126" y="522"/>
                  </a:cubicBezTo>
                  <a:cubicBezTo>
                    <a:pt x="127" y="519"/>
                    <a:pt x="128" y="516"/>
                    <a:pt x="128" y="514"/>
                  </a:cubicBezTo>
                  <a:cubicBezTo>
                    <a:pt x="129" y="511"/>
                    <a:pt x="130" y="507"/>
                    <a:pt x="130" y="504"/>
                  </a:cubicBezTo>
                  <a:cubicBezTo>
                    <a:pt x="132" y="498"/>
                    <a:pt x="133" y="493"/>
                    <a:pt x="134" y="487"/>
                  </a:cubicBezTo>
                  <a:cubicBezTo>
                    <a:pt x="142" y="483"/>
                    <a:pt x="150" y="479"/>
                    <a:pt x="157" y="476"/>
                  </a:cubicBezTo>
                  <a:cubicBezTo>
                    <a:pt x="154" y="489"/>
                    <a:pt x="152" y="503"/>
                    <a:pt x="148" y="517"/>
                  </a:cubicBezTo>
                  <a:moveTo>
                    <a:pt x="119" y="566"/>
                  </a:moveTo>
                  <a:cubicBezTo>
                    <a:pt x="119" y="566"/>
                    <a:pt x="119" y="565"/>
                    <a:pt x="119" y="564"/>
                  </a:cubicBezTo>
                  <a:cubicBezTo>
                    <a:pt x="119" y="563"/>
                    <a:pt x="119" y="563"/>
                    <a:pt x="119" y="563"/>
                  </a:cubicBezTo>
                  <a:cubicBezTo>
                    <a:pt x="119" y="564"/>
                    <a:pt x="119" y="565"/>
                    <a:pt x="119" y="566"/>
                  </a:cubicBezTo>
                  <a:cubicBezTo>
                    <a:pt x="119" y="566"/>
                    <a:pt x="119" y="566"/>
                    <a:pt x="119" y="566"/>
                  </a:cubicBezTo>
                  <a:moveTo>
                    <a:pt x="211" y="525"/>
                  </a:moveTo>
                  <a:cubicBezTo>
                    <a:pt x="209" y="525"/>
                    <a:pt x="208" y="526"/>
                    <a:pt x="206" y="527"/>
                  </a:cubicBezTo>
                  <a:cubicBezTo>
                    <a:pt x="206" y="527"/>
                    <a:pt x="207" y="526"/>
                    <a:pt x="207" y="526"/>
                  </a:cubicBezTo>
                  <a:cubicBezTo>
                    <a:pt x="207" y="526"/>
                    <a:pt x="206" y="525"/>
                    <a:pt x="205" y="526"/>
                  </a:cubicBezTo>
                  <a:cubicBezTo>
                    <a:pt x="205" y="526"/>
                    <a:pt x="205" y="527"/>
                    <a:pt x="204" y="528"/>
                  </a:cubicBezTo>
                  <a:cubicBezTo>
                    <a:pt x="203" y="528"/>
                    <a:pt x="201" y="529"/>
                    <a:pt x="200" y="530"/>
                  </a:cubicBezTo>
                  <a:cubicBezTo>
                    <a:pt x="199" y="529"/>
                    <a:pt x="200" y="525"/>
                    <a:pt x="200" y="524"/>
                  </a:cubicBezTo>
                  <a:cubicBezTo>
                    <a:pt x="200" y="520"/>
                    <a:pt x="200" y="516"/>
                    <a:pt x="200" y="512"/>
                  </a:cubicBezTo>
                  <a:cubicBezTo>
                    <a:pt x="200" y="506"/>
                    <a:pt x="200" y="500"/>
                    <a:pt x="199" y="495"/>
                  </a:cubicBezTo>
                  <a:cubicBezTo>
                    <a:pt x="202" y="481"/>
                    <a:pt x="204" y="467"/>
                    <a:pt x="207" y="453"/>
                  </a:cubicBezTo>
                  <a:cubicBezTo>
                    <a:pt x="218" y="448"/>
                    <a:pt x="229" y="444"/>
                    <a:pt x="240" y="439"/>
                  </a:cubicBezTo>
                  <a:cubicBezTo>
                    <a:pt x="238" y="448"/>
                    <a:pt x="236" y="456"/>
                    <a:pt x="234" y="464"/>
                  </a:cubicBezTo>
                  <a:cubicBezTo>
                    <a:pt x="232" y="474"/>
                    <a:pt x="230" y="484"/>
                    <a:pt x="228" y="494"/>
                  </a:cubicBezTo>
                  <a:cubicBezTo>
                    <a:pt x="228" y="494"/>
                    <a:pt x="228" y="493"/>
                    <a:pt x="228" y="493"/>
                  </a:cubicBezTo>
                  <a:cubicBezTo>
                    <a:pt x="228" y="488"/>
                    <a:pt x="226" y="483"/>
                    <a:pt x="225" y="478"/>
                  </a:cubicBezTo>
                  <a:cubicBezTo>
                    <a:pt x="225" y="477"/>
                    <a:pt x="223" y="478"/>
                    <a:pt x="223" y="479"/>
                  </a:cubicBezTo>
                  <a:cubicBezTo>
                    <a:pt x="223" y="479"/>
                    <a:pt x="223" y="480"/>
                    <a:pt x="223" y="480"/>
                  </a:cubicBezTo>
                  <a:cubicBezTo>
                    <a:pt x="224" y="481"/>
                    <a:pt x="224" y="481"/>
                    <a:pt x="225" y="480"/>
                  </a:cubicBezTo>
                  <a:cubicBezTo>
                    <a:pt x="224" y="481"/>
                    <a:pt x="223" y="482"/>
                    <a:pt x="223" y="482"/>
                  </a:cubicBezTo>
                  <a:cubicBezTo>
                    <a:pt x="222" y="484"/>
                    <a:pt x="224" y="490"/>
                    <a:pt x="224" y="491"/>
                  </a:cubicBezTo>
                  <a:cubicBezTo>
                    <a:pt x="224" y="497"/>
                    <a:pt x="224" y="502"/>
                    <a:pt x="224" y="507"/>
                  </a:cubicBezTo>
                  <a:cubicBezTo>
                    <a:pt x="224" y="508"/>
                    <a:pt x="225" y="509"/>
                    <a:pt x="225" y="510"/>
                  </a:cubicBezTo>
                  <a:cubicBezTo>
                    <a:pt x="224" y="513"/>
                    <a:pt x="224" y="516"/>
                    <a:pt x="223" y="519"/>
                  </a:cubicBezTo>
                  <a:cubicBezTo>
                    <a:pt x="219" y="521"/>
                    <a:pt x="215" y="523"/>
                    <a:pt x="211" y="525"/>
                  </a:cubicBezTo>
                  <a:moveTo>
                    <a:pt x="227" y="517"/>
                  </a:moveTo>
                  <a:cubicBezTo>
                    <a:pt x="227" y="517"/>
                    <a:pt x="227" y="517"/>
                    <a:pt x="227" y="517"/>
                  </a:cubicBezTo>
                  <a:cubicBezTo>
                    <a:pt x="227" y="517"/>
                    <a:pt x="227" y="517"/>
                    <a:pt x="227" y="516"/>
                  </a:cubicBezTo>
                  <a:cubicBezTo>
                    <a:pt x="227" y="516"/>
                    <a:pt x="227" y="517"/>
                    <a:pt x="227" y="517"/>
                  </a:cubicBezTo>
                  <a:moveTo>
                    <a:pt x="231" y="515"/>
                  </a:moveTo>
                  <a:cubicBezTo>
                    <a:pt x="231" y="514"/>
                    <a:pt x="230" y="512"/>
                    <a:pt x="229" y="510"/>
                  </a:cubicBezTo>
                  <a:cubicBezTo>
                    <a:pt x="229" y="509"/>
                    <a:pt x="229" y="509"/>
                    <a:pt x="229" y="508"/>
                  </a:cubicBezTo>
                  <a:cubicBezTo>
                    <a:pt x="230" y="505"/>
                    <a:pt x="230" y="502"/>
                    <a:pt x="231" y="500"/>
                  </a:cubicBezTo>
                  <a:cubicBezTo>
                    <a:pt x="233" y="484"/>
                    <a:pt x="237" y="469"/>
                    <a:pt x="240" y="454"/>
                  </a:cubicBezTo>
                  <a:cubicBezTo>
                    <a:pt x="241" y="449"/>
                    <a:pt x="243" y="443"/>
                    <a:pt x="244" y="437"/>
                  </a:cubicBezTo>
                  <a:cubicBezTo>
                    <a:pt x="256" y="432"/>
                    <a:pt x="269" y="427"/>
                    <a:pt x="282" y="422"/>
                  </a:cubicBezTo>
                  <a:cubicBezTo>
                    <a:pt x="281" y="427"/>
                    <a:pt x="280" y="432"/>
                    <a:pt x="279" y="437"/>
                  </a:cubicBezTo>
                  <a:cubicBezTo>
                    <a:pt x="277" y="449"/>
                    <a:pt x="275" y="461"/>
                    <a:pt x="274" y="473"/>
                  </a:cubicBezTo>
                  <a:cubicBezTo>
                    <a:pt x="273" y="478"/>
                    <a:pt x="273" y="482"/>
                    <a:pt x="273" y="487"/>
                  </a:cubicBezTo>
                  <a:cubicBezTo>
                    <a:pt x="272" y="484"/>
                    <a:pt x="271" y="481"/>
                    <a:pt x="271" y="479"/>
                  </a:cubicBezTo>
                  <a:cubicBezTo>
                    <a:pt x="269" y="471"/>
                    <a:pt x="268" y="462"/>
                    <a:pt x="265" y="454"/>
                  </a:cubicBezTo>
                  <a:cubicBezTo>
                    <a:pt x="264" y="452"/>
                    <a:pt x="263" y="451"/>
                    <a:pt x="262" y="449"/>
                  </a:cubicBezTo>
                  <a:cubicBezTo>
                    <a:pt x="261" y="448"/>
                    <a:pt x="260" y="447"/>
                    <a:pt x="259" y="445"/>
                  </a:cubicBezTo>
                  <a:cubicBezTo>
                    <a:pt x="258" y="444"/>
                    <a:pt x="258" y="443"/>
                    <a:pt x="256" y="444"/>
                  </a:cubicBezTo>
                  <a:cubicBezTo>
                    <a:pt x="256" y="442"/>
                    <a:pt x="257" y="442"/>
                    <a:pt x="255" y="441"/>
                  </a:cubicBezTo>
                  <a:cubicBezTo>
                    <a:pt x="255" y="441"/>
                    <a:pt x="254" y="442"/>
                    <a:pt x="254" y="442"/>
                  </a:cubicBezTo>
                  <a:cubicBezTo>
                    <a:pt x="255" y="446"/>
                    <a:pt x="257" y="448"/>
                    <a:pt x="259" y="451"/>
                  </a:cubicBezTo>
                  <a:cubicBezTo>
                    <a:pt x="258" y="451"/>
                    <a:pt x="257" y="451"/>
                    <a:pt x="256" y="451"/>
                  </a:cubicBezTo>
                  <a:cubicBezTo>
                    <a:pt x="255" y="451"/>
                    <a:pt x="254" y="453"/>
                    <a:pt x="255" y="453"/>
                  </a:cubicBezTo>
                  <a:cubicBezTo>
                    <a:pt x="256" y="454"/>
                    <a:pt x="257" y="454"/>
                    <a:pt x="258" y="455"/>
                  </a:cubicBezTo>
                  <a:cubicBezTo>
                    <a:pt x="255" y="455"/>
                    <a:pt x="253" y="455"/>
                    <a:pt x="250" y="455"/>
                  </a:cubicBezTo>
                  <a:cubicBezTo>
                    <a:pt x="250" y="455"/>
                    <a:pt x="249" y="456"/>
                    <a:pt x="249" y="456"/>
                  </a:cubicBezTo>
                  <a:cubicBezTo>
                    <a:pt x="250" y="461"/>
                    <a:pt x="252" y="464"/>
                    <a:pt x="254" y="468"/>
                  </a:cubicBezTo>
                  <a:cubicBezTo>
                    <a:pt x="256" y="474"/>
                    <a:pt x="259" y="481"/>
                    <a:pt x="260" y="487"/>
                  </a:cubicBezTo>
                  <a:cubicBezTo>
                    <a:pt x="260" y="488"/>
                    <a:pt x="260" y="489"/>
                    <a:pt x="260" y="489"/>
                  </a:cubicBezTo>
                  <a:cubicBezTo>
                    <a:pt x="260" y="491"/>
                    <a:pt x="261" y="492"/>
                    <a:pt x="262" y="491"/>
                  </a:cubicBezTo>
                  <a:cubicBezTo>
                    <a:pt x="264" y="494"/>
                    <a:pt x="265" y="497"/>
                    <a:pt x="265" y="500"/>
                  </a:cubicBezTo>
                  <a:cubicBezTo>
                    <a:pt x="254" y="505"/>
                    <a:pt x="242" y="510"/>
                    <a:pt x="231" y="515"/>
                  </a:cubicBezTo>
                  <a:moveTo>
                    <a:pt x="351" y="433"/>
                  </a:moveTo>
                  <a:cubicBezTo>
                    <a:pt x="351" y="433"/>
                    <a:pt x="350" y="434"/>
                    <a:pt x="350" y="434"/>
                  </a:cubicBezTo>
                  <a:cubicBezTo>
                    <a:pt x="350" y="434"/>
                    <a:pt x="350" y="434"/>
                    <a:pt x="350" y="434"/>
                  </a:cubicBezTo>
                  <a:cubicBezTo>
                    <a:pt x="350" y="437"/>
                    <a:pt x="347" y="441"/>
                    <a:pt x="346" y="444"/>
                  </a:cubicBezTo>
                  <a:cubicBezTo>
                    <a:pt x="343" y="451"/>
                    <a:pt x="339" y="459"/>
                    <a:pt x="336" y="467"/>
                  </a:cubicBezTo>
                  <a:cubicBezTo>
                    <a:pt x="336" y="467"/>
                    <a:pt x="336" y="466"/>
                    <a:pt x="336" y="465"/>
                  </a:cubicBezTo>
                  <a:cubicBezTo>
                    <a:pt x="335" y="460"/>
                    <a:pt x="335" y="455"/>
                    <a:pt x="334" y="450"/>
                  </a:cubicBezTo>
                  <a:cubicBezTo>
                    <a:pt x="333" y="446"/>
                    <a:pt x="331" y="441"/>
                    <a:pt x="328" y="438"/>
                  </a:cubicBezTo>
                  <a:cubicBezTo>
                    <a:pt x="330" y="432"/>
                    <a:pt x="333" y="427"/>
                    <a:pt x="336" y="421"/>
                  </a:cubicBezTo>
                  <a:cubicBezTo>
                    <a:pt x="340" y="413"/>
                    <a:pt x="344" y="405"/>
                    <a:pt x="347" y="396"/>
                  </a:cubicBezTo>
                  <a:cubicBezTo>
                    <a:pt x="350" y="394"/>
                    <a:pt x="353" y="393"/>
                    <a:pt x="356" y="392"/>
                  </a:cubicBezTo>
                  <a:cubicBezTo>
                    <a:pt x="362" y="390"/>
                    <a:pt x="367" y="388"/>
                    <a:pt x="372" y="386"/>
                  </a:cubicBezTo>
                  <a:cubicBezTo>
                    <a:pt x="372" y="387"/>
                    <a:pt x="371" y="387"/>
                    <a:pt x="371" y="388"/>
                  </a:cubicBezTo>
                  <a:cubicBezTo>
                    <a:pt x="367" y="398"/>
                    <a:pt x="363" y="408"/>
                    <a:pt x="358" y="419"/>
                  </a:cubicBezTo>
                  <a:cubicBezTo>
                    <a:pt x="356" y="423"/>
                    <a:pt x="353" y="428"/>
                    <a:pt x="351" y="433"/>
                  </a:cubicBezTo>
                  <a:moveTo>
                    <a:pt x="331" y="424"/>
                  </a:moveTo>
                  <a:cubicBezTo>
                    <a:pt x="329" y="428"/>
                    <a:pt x="327" y="433"/>
                    <a:pt x="325" y="437"/>
                  </a:cubicBezTo>
                  <a:cubicBezTo>
                    <a:pt x="325" y="437"/>
                    <a:pt x="324" y="437"/>
                    <a:pt x="324" y="437"/>
                  </a:cubicBezTo>
                  <a:cubicBezTo>
                    <a:pt x="322" y="436"/>
                    <a:pt x="322" y="439"/>
                    <a:pt x="324" y="439"/>
                  </a:cubicBezTo>
                  <a:cubicBezTo>
                    <a:pt x="324" y="439"/>
                    <a:pt x="324" y="439"/>
                    <a:pt x="324" y="440"/>
                  </a:cubicBezTo>
                  <a:cubicBezTo>
                    <a:pt x="322" y="444"/>
                    <a:pt x="320" y="449"/>
                    <a:pt x="319" y="454"/>
                  </a:cubicBezTo>
                  <a:cubicBezTo>
                    <a:pt x="316" y="463"/>
                    <a:pt x="314" y="473"/>
                    <a:pt x="309" y="481"/>
                  </a:cubicBezTo>
                  <a:cubicBezTo>
                    <a:pt x="309" y="481"/>
                    <a:pt x="309" y="481"/>
                    <a:pt x="309" y="481"/>
                  </a:cubicBezTo>
                  <a:cubicBezTo>
                    <a:pt x="309" y="481"/>
                    <a:pt x="309" y="480"/>
                    <a:pt x="309" y="479"/>
                  </a:cubicBezTo>
                  <a:cubicBezTo>
                    <a:pt x="307" y="474"/>
                    <a:pt x="305" y="469"/>
                    <a:pt x="302" y="464"/>
                  </a:cubicBezTo>
                  <a:cubicBezTo>
                    <a:pt x="305" y="454"/>
                    <a:pt x="307" y="445"/>
                    <a:pt x="310" y="436"/>
                  </a:cubicBezTo>
                  <a:cubicBezTo>
                    <a:pt x="313" y="427"/>
                    <a:pt x="316" y="417"/>
                    <a:pt x="318" y="407"/>
                  </a:cubicBezTo>
                  <a:cubicBezTo>
                    <a:pt x="326" y="404"/>
                    <a:pt x="335" y="400"/>
                    <a:pt x="343" y="397"/>
                  </a:cubicBezTo>
                  <a:cubicBezTo>
                    <a:pt x="340" y="407"/>
                    <a:pt x="335" y="416"/>
                    <a:pt x="331" y="424"/>
                  </a:cubicBezTo>
                  <a:moveTo>
                    <a:pt x="301" y="469"/>
                  </a:moveTo>
                  <a:cubicBezTo>
                    <a:pt x="302" y="472"/>
                    <a:pt x="303" y="475"/>
                    <a:pt x="304" y="479"/>
                  </a:cubicBezTo>
                  <a:cubicBezTo>
                    <a:pt x="304" y="480"/>
                    <a:pt x="304" y="481"/>
                    <a:pt x="305" y="483"/>
                  </a:cubicBezTo>
                  <a:cubicBezTo>
                    <a:pt x="301" y="484"/>
                    <a:pt x="298" y="485"/>
                    <a:pt x="295" y="487"/>
                  </a:cubicBezTo>
                  <a:cubicBezTo>
                    <a:pt x="298" y="484"/>
                    <a:pt x="299" y="478"/>
                    <a:pt x="299" y="475"/>
                  </a:cubicBezTo>
                  <a:cubicBezTo>
                    <a:pt x="300" y="473"/>
                    <a:pt x="300" y="471"/>
                    <a:pt x="301" y="469"/>
                  </a:cubicBezTo>
                  <a:moveTo>
                    <a:pt x="308" y="432"/>
                  </a:moveTo>
                  <a:cubicBezTo>
                    <a:pt x="305" y="441"/>
                    <a:pt x="303" y="451"/>
                    <a:pt x="300" y="461"/>
                  </a:cubicBezTo>
                  <a:cubicBezTo>
                    <a:pt x="299" y="459"/>
                    <a:pt x="298" y="458"/>
                    <a:pt x="297" y="457"/>
                  </a:cubicBezTo>
                  <a:cubicBezTo>
                    <a:pt x="296" y="455"/>
                    <a:pt x="294" y="457"/>
                    <a:pt x="295" y="459"/>
                  </a:cubicBezTo>
                  <a:cubicBezTo>
                    <a:pt x="296" y="461"/>
                    <a:pt x="297" y="463"/>
                    <a:pt x="299" y="465"/>
                  </a:cubicBezTo>
                  <a:cubicBezTo>
                    <a:pt x="299" y="465"/>
                    <a:pt x="299" y="465"/>
                    <a:pt x="299" y="466"/>
                  </a:cubicBezTo>
                  <a:cubicBezTo>
                    <a:pt x="297" y="472"/>
                    <a:pt x="297" y="483"/>
                    <a:pt x="292" y="488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6" y="490"/>
                    <a:pt x="281" y="493"/>
                    <a:pt x="276" y="495"/>
                  </a:cubicBezTo>
                  <a:cubicBezTo>
                    <a:pt x="276" y="492"/>
                    <a:pt x="275" y="490"/>
                    <a:pt x="275" y="489"/>
                  </a:cubicBezTo>
                  <a:cubicBezTo>
                    <a:pt x="276" y="482"/>
                    <a:pt x="277" y="475"/>
                    <a:pt x="278" y="468"/>
                  </a:cubicBezTo>
                  <a:cubicBezTo>
                    <a:pt x="279" y="456"/>
                    <a:pt x="281" y="444"/>
                    <a:pt x="284" y="431"/>
                  </a:cubicBezTo>
                  <a:cubicBezTo>
                    <a:pt x="285" y="428"/>
                    <a:pt x="285" y="424"/>
                    <a:pt x="286" y="420"/>
                  </a:cubicBezTo>
                  <a:cubicBezTo>
                    <a:pt x="296" y="416"/>
                    <a:pt x="305" y="412"/>
                    <a:pt x="315" y="408"/>
                  </a:cubicBezTo>
                  <a:cubicBezTo>
                    <a:pt x="313" y="416"/>
                    <a:pt x="310" y="424"/>
                    <a:pt x="308" y="432"/>
                  </a:cubicBezTo>
                  <a:moveTo>
                    <a:pt x="264" y="480"/>
                  </a:moveTo>
                  <a:cubicBezTo>
                    <a:pt x="263" y="479"/>
                    <a:pt x="263" y="479"/>
                    <a:pt x="263" y="478"/>
                  </a:cubicBezTo>
                  <a:cubicBezTo>
                    <a:pt x="261" y="471"/>
                    <a:pt x="259" y="464"/>
                    <a:pt x="256" y="458"/>
                  </a:cubicBezTo>
                  <a:cubicBezTo>
                    <a:pt x="256" y="457"/>
                    <a:pt x="257" y="457"/>
                    <a:pt x="259" y="457"/>
                  </a:cubicBezTo>
                  <a:cubicBezTo>
                    <a:pt x="262" y="462"/>
                    <a:pt x="263" y="470"/>
                    <a:pt x="263" y="476"/>
                  </a:cubicBezTo>
                  <a:cubicBezTo>
                    <a:pt x="264" y="477"/>
                    <a:pt x="264" y="479"/>
                    <a:pt x="264" y="480"/>
                  </a:cubicBezTo>
                  <a:moveTo>
                    <a:pt x="312" y="480"/>
                  </a:moveTo>
                  <a:cubicBezTo>
                    <a:pt x="316" y="474"/>
                    <a:pt x="318" y="468"/>
                    <a:pt x="320" y="462"/>
                  </a:cubicBezTo>
                  <a:cubicBezTo>
                    <a:pt x="322" y="455"/>
                    <a:pt x="324" y="448"/>
                    <a:pt x="327" y="441"/>
                  </a:cubicBezTo>
                  <a:cubicBezTo>
                    <a:pt x="331" y="446"/>
                    <a:pt x="331" y="461"/>
                    <a:pt x="331" y="465"/>
                  </a:cubicBezTo>
                  <a:cubicBezTo>
                    <a:pt x="332" y="468"/>
                    <a:pt x="332" y="470"/>
                    <a:pt x="332" y="472"/>
                  </a:cubicBezTo>
                  <a:cubicBezTo>
                    <a:pt x="330" y="473"/>
                    <a:pt x="328" y="474"/>
                    <a:pt x="326" y="475"/>
                  </a:cubicBezTo>
                  <a:cubicBezTo>
                    <a:pt x="321" y="476"/>
                    <a:pt x="317" y="478"/>
                    <a:pt x="312" y="480"/>
                  </a:cubicBezTo>
                  <a:moveTo>
                    <a:pt x="338" y="470"/>
                  </a:moveTo>
                  <a:cubicBezTo>
                    <a:pt x="340" y="464"/>
                    <a:pt x="344" y="459"/>
                    <a:pt x="346" y="453"/>
                  </a:cubicBezTo>
                  <a:cubicBezTo>
                    <a:pt x="348" y="448"/>
                    <a:pt x="350" y="444"/>
                    <a:pt x="352" y="439"/>
                  </a:cubicBezTo>
                  <a:cubicBezTo>
                    <a:pt x="354" y="448"/>
                    <a:pt x="353" y="456"/>
                    <a:pt x="353" y="465"/>
                  </a:cubicBezTo>
                  <a:cubicBezTo>
                    <a:pt x="348" y="466"/>
                    <a:pt x="343" y="468"/>
                    <a:pt x="338" y="470"/>
                  </a:cubicBezTo>
                  <a:moveTo>
                    <a:pt x="391" y="451"/>
                  </a:moveTo>
                  <a:cubicBezTo>
                    <a:pt x="390" y="449"/>
                    <a:pt x="389" y="447"/>
                    <a:pt x="387" y="445"/>
                  </a:cubicBezTo>
                  <a:cubicBezTo>
                    <a:pt x="382" y="438"/>
                    <a:pt x="380" y="430"/>
                    <a:pt x="373" y="425"/>
                  </a:cubicBezTo>
                  <a:cubicBezTo>
                    <a:pt x="372" y="423"/>
                    <a:pt x="369" y="426"/>
                    <a:pt x="371" y="427"/>
                  </a:cubicBezTo>
                  <a:cubicBezTo>
                    <a:pt x="376" y="432"/>
                    <a:pt x="378" y="439"/>
                    <a:pt x="382" y="445"/>
                  </a:cubicBezTo>
                  <a:cubicBezTo>
                    <a:pt x="384" y="448"/>
                    <a:pt x="385" y="450"/>
                    <a:pt x="387" y="453"/>
                  </a:cubicBezTo>
                  <a:cubicBezTo>
                    <a:pt x="377" y="456"/>
                    <a:pt x="368" y="460"/>
                    <a:pt x="358" y="463"/>
                  </a:cubicBezTo>
                  <a:cubicBezTo>
                    <a:pt x="358" y="460"/>
                    <a:pt x="358" y="457"/>
                    <a:pt x="358" y="454"/>
                  </a:cubicBezTo>
                  <a:cubicBezTo>
                    <a:pt x="358" y="447"/>
                    <a:pt x="357" y="441"/>
                    <a:pt x="354" y="435"/>
                  </a:cubicBezTo>
                  <a:cubicBezTo>
                    <a:pt x="354" y="434"/>
                    <a:pt x="354" y="434"/>
                    <a:pt x="355" y="433"/>
                  </a:cubicBezTo>
                  <a:cubicBezTo>
                    <a:pt x="360" y="421"/>
                    <a:pt x="365" y="410"/>
                    <a:pt x="370" y="397"/>
                  </a:cubicBezTo>
                  <a:cubicBezTo>
                    <a:pt x="371" y="396"/>
                    <a:pt x="374" y="390"/>
                    <a:pt x="377" y="384"/>
                  </a:cubicBezTo>
                  <a:cubicBezTo>
                    <a:pt x="391" y="379"/>
                    <a:pt x="406" y="373"/>
                    <a:pt x="420" y="367"/>
                  </a:cubicBezTo>
                  <a:cubicBezTo>
                    <a:pt x="418" y="374"/>
                    <a:pt x="415" y="382"/>
                    <a:pt x="412" y="388"/>
                  </a:cubicBezTo>
                  <a:cubicBezTo>
                    <a:pt x="412" y="388"/>
                    <a:pt x="412" y="389"/>
                    <a:pt x="411" y="389"/>
                  </a:cubicBezTo>
                  <a:cubicBezTo>
                    <a:pt x="410" y="388"/>
                    <a:pt x="409" y="386"/>
                    <a:pt x="407" y="385"/>
                  </a:cubicBezTo>
                  <a:cubicBezTo>
                    <a:pt x="406" y="384"/>
                    <a:pt x="404" y="383"/>
                    <a:pt x="403" y="385"/>
                  </a:cubicBezTo>
                  <a:cubicBezTo>
                    <a:pt x="400" y="390"/>
                    <a:pt x="400" y="396"/>
                    <a:pt x="401" y="402"/>
                  </a:cubicBezTo>
                  <a:cubicBezTo>
                    <a:pt x="400" y="401"/>
                    <a:pt x="399" y="400"/>
                    <a:pt x="398" y="399"/>
                  </a:cubicBezTo>
                  <a:cubicBezTo>
                    <a:pt x="396" y="397"/>
                    <a:pt x="393" y="400"/>
                    <a:pt x="394" y="402"/>
                  </a:cubicBezTo>
                  <a:cubicBezTo>
                    <a:pt x="396" y="406"/>
                    <a:pt x="400" y="409"/>
                    <a:pt x="402" y="412"/>
                  </a:cubicBezTo>
                  <a:cubicBezTo>
                    <a:pt x="400" y="418"/>
                    <a:pt x="398" y="424"/>
                    <a:pt x="396" y="429"/>
                  </a:cubicBezTo>
                  <a:cubicBezTo>
                    <a:pt x="395" y="429"/>
                    <a:pt x="395" y="429"/>
                    <a:pt x="395" y="430"/>
                  </a:cubicBezTo>
                  <a:cubicBezTo>
                    <a:pt x="395" y="430"/>
                    <a:pt x="395" y="431"/>
                    <a:pt x="395" y="431"/>
                  </a:cubicBezTo>
                  <a:cubicBezTo>
                    <a:pt x="395" y="432"/>
                    <a:pt x="396" y="433"/>
                    <a:pt x="397" y="432"/>
                  </a:cubicBezTo>
                  <a:cubicBezTo>
                    <a:pt x="400" y="426"/>
                    <a:pt x="402" y="421"/>
                    <a:pt x="403" y="415"/>
                  </a:cubicBezTo>
                  <a:cubicBezTo>
                    <a:pt x="406" y="420"/>
                    <a:pt x="408" y="426"/>
                    <a:pt x="410" y="431"/>
                  </a:cubicBezTo>
                  <a:cubicBezTo>
                    <a:pt x="411" y="435"/>
                    <a:pt x="413" y="439"/>
                    <a:pt x="415" y="443"/>
                  </a:cubicBezTo>
                  <a:cubicBezTo>
                    <a:pt x="411" y="444"/>
                    <a:pt x="407" y="445"/>
                    <a:pt x="404" y="447"/>
                  </a:cubicBezTo>
                  <a:cubicBezTo>
                    <a:pt x="400" y="448"/>
                    <a:pt x="396" y="450"/>
                    <a:pt x="391" y="451"/>
                  </a:cubicBezTo>
                  <a:moveTo>
                    <a:pt x="406" y="400"/>
                  </a:moveTo>
                  <a:cubicBezTo>
                    <a:pt x="406" y="400"/>
                    <a:pt x="406" y="400"/>
                    <a:pt x="406" y="400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1"/>
                  </a:cubicBezTo>
                  <a:cubicBezTo>
                    <a:pt x="406" y="401"/>
                    <a:pt x="406" y="401"/>
                    <a:pt x="406" y="400"/>
                  </a:cubicBezTo>
                  <a:moveTo>
                    <a:pt x="408" y="403"/>
                  </a:moveTo>
                  <a:cubicBezTo>
                    <a:pt x="410" y="407"/>
                    <a:pt x="411" y="412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1" y="414"/>
                    <a:pt x="409" y="409"/>
                    <a:pt x="407" y="404"/>
                  </a:cubicBezTo>
                  <a:cubicBezTo>
                    <a:pt x="407" y="404"/>
                    <a:pt x="407" y="404"/>
                    <a:pt x="408" y="403"/>
                  </a:cubicBezTo>
                  <a:moveTo>
                    <a:pt x="410" y="399"/>
                  </a:moveTo>
                  <a:cubicBezTo>
                    <a:pt x="410" y="399"/>
                    <a:pt x="410" y="399"/>
                    <a:pt x="410" y="399"/>
                  </a:cubicBezTo>
                  <a:cubicBezTo>
                    <a:pt x="410" y="399"/>
                    <a:pt x="410" y="399"/>
                    <a:pt x="410" y="398"/>
                  </a:cubicBezTo>
                  <a:cubicBezTo>
                    <a:pt x="410" y="399"/>
                    <a:pt x="410" y="399"/>
                    <a:pt x="410" y="399"/>
                  </a:cubicBezTo>
                  <a:moveTo>
                    <a:pt x="408" y="396"/>
                  </a:moveTo>
                  <a:cubicBezTo>
                    <a:pt x="408" y="396"/>
                    <a:pt x="408" y="396"/>
                    <a:pt x="407" y="395"/>
                  </a:cubicBezTo>
                  <a:cubicBezTo>
                    <a:pt x="407" y="395"/>
                    <a:pt x="406" y="395"/>
                    <a:pt x="405" y="395"/>
                  </a:cubicBezTo>
                  <a:cubicBezTo>
                    <a:pt x="405" y="393"/>
                    <a:pt x="406" y="392"/>
                    <a:pt x="406" y="391"/>
                  </a:cubicBezTo>
                  <a:cubicBezTo>
                    <a:pt x="407" y="392"/>
                    <a:pt x="408" y="394"/>
                    <a:pt x="409" y="395"/>
                  </a:cubicBezTo>
                  <a:cubicBezTo>
                    <a:pt x="409" y="396"/>
                    <a:pt x="408" y="396"/>
                    <a:pt x="408" y="396"/>
                  </a:cubicBezTo>
                  <a:moveTo>
                    <a:pt x="557" y="378"/>
                  </a:moveTo>
                  <a:cubicBezTo>
                    <a:pt x="556" y="376"/>
                    <a:pt x="556" y="374"/>
                    <a:pt x="556" y="372"/>
                  </a:cubicBezTo>
                  <a:cubicBezTo>
                    <a:pt x="558" y="377"/>
                    <a:pt x="561" y="383"/>
                    <a:pt x="561" y="388"/>
                  </a:cubicBezTo>
                  <a:cubicBezTo>
                    <a:pt x="561" y="388"/>
                    <a:pt x="561" y="388"/>
                    <a:pt x="561" y="388"/>
                  </a:cubicBezTo>
                  <a:cubicBezTo>
                    <a:pt x="559" y="385"/>
                    <a:pt x="558" y="382"/>
                    <a:pt x="557" y="378"/>
                  </a:cubicBezTo>
                  <a:moveTo>
                    <a:pt x="851" y="190"/>
                  </a:moveTo>
                  <a:cubicBezTo>
                    <a:pt x="861" y="209"/>
                    <a:pt x="868" y="229"/>
                    <a:pt x="872" y="251"/>
                  </a:cubicBezTo>
                  <a:cubicBezTo>
                    <a:pt x="867" y="253"/>
                    <a:pt x="863" y="257"/>
                    <a:pt x="858" y="259"/>
                  </a:cubicBezTo>
                  <a:cubicBezTo>
                    <a:pt x="847" y="265"/>
                    <a:pt x="836" y="270"/>
                    <a:pt x="825" y="275"/>
                  </a:cubicBezTo>
                  <a:cubicBezTo>
                    <a:pt x="824" y="271"/>
                    <a:pt x="824" y="267"/>
                    <a:pt x="824" y="263"/>
                  </a:cubicBezTo>
                  <a:cubicBezTo>
                    <a:pt x="824" y="257"/>
                    <a:pt x="824" y="252"/>
                    <a:pt x="820" y="247"/>
                  </a:cubicBezTo>
                  <a:cubicBezTo>
                    <a:pt x="820" y="247"/>
                    <a:pt x="819" y="247"/>
                    <a:pt x="819" y="247"/>
                  </a:cubicBezTo>
                  <a:cubicBezTo>
                    <a:pt x="818" y="248"/>
                    <a:pt x="817" y="249"/>
                    <a:pt x="816" y="249"/>
                  </a:cubicBezTo>
                  <a:cubicBezTo>
                    <a:pt x="815" y="250"/>
                    <a:pt x="815" y="251"/>
                    <a:pt x="816" y="251"/>
                  </a:cubicBezTo>
                  <a:cubicBezTo>
                    <a:pt x="821" y="249"/>
                    <a:pt x="820" y="255"/>
                    <a:pt x="820" y="259"/>
                  </a:cubicBezTo>
                  <a:cubicBezTo>
                    <a:pt x="820" y="263"/>
                    <a:pt x="820" y="266"/>
                    <a:pt x="819" y="270"/>
                  </a:cubicBezTo>
                  <a:cubicBezTo>
                    <a:pt x="819" y="273"/>
                    <a:pt x="820" y="275"/>
                    <a:pt x="821" y="277"/>
                  </a:cubicBezTo>
                  <a:cubicBezTo>
                    <a:pt x="815" y="280"/>
                    <a:pt x="810" y="283"/>
                    <a:pt x="804" y="285"/>
                  </a:cubicBezTo>
                  <a:cubicBezTo>
                    <a:pt x="804" y="285"/>
                    <a:pt x="804" y="285"/>
                    <a:pt x="803" y="286"/>
                  </a:cubicBezTo>
                  <a:cubicBezTo>
                    <a:pt x="802" y="286"/>
                    <a:pt x="801" y="287"/>
                    <a:pt x="800" y="287"/>
                  </a:cubicBezTo>
                  <a:cubicBezTo>
                    <a:pt x="799" y="286"/>
                    <a:pt x="798" y="284"/>
                    <a:pt x="798" y="283"/>
                  </a:cubicBezTo>
                  <a:cubicBezTo>
                    <a:pt x="797" y="281"/>
                    <a:pt x="797" y="279"/>
                    <a:pt x="797" y="277"/>
                  </a:cubicBezTo>
                  <a:cubicBezTo>
                    <a:pt x="797" y="275"/>
                    <a:pt x="796" y="272"/>
                    <a:pt x="795" y="269"/>
                  </a:cubicBezTo>
                  <a:cubicBezTo>
                    <a:pt x="793" y="264"/>
                    <a:pt x="790" y="259"/>
                    <a:pt x="785" y="255"/>
                  </a:cubicBezTo>
                  <a:cubicBezTo>
                    <a:pt x="784" y="254"/>
                    <a:pt x="781" y="256"/>
                    <a:pt x="783" y="257"/>
                  </a:cubicBezTo>
                  <a:cubicBezTo>
                    <a:pt x="788" y="262"/>
                    <a:pt x="790" y="269"/>
                    <a:pt x="792" y="275"/>
                  </a:cubicBezTo>
                  <a:cubicBezTo>
                    <a:pt x="793" y="280"/>
                    <a:pt x="792" y="286"/>
                    <a:pt x="795" y="290"/>
                  </a:cubicBezTo>
                  <a:cubicBezTo>
                    <a:pt x="787" y="293"/>
                    <a:pt x="780" y="297"/>
                    <a:pt x="772" y="300"/>
                  </a:cubicBezTo>
                  <a:cubicBezTo>
                    <a:pt x="772" y="299"/>
                    <a:pt x="772" y="299"/>
                    <a:pt x="772" y="298"/>
                  </a:cubicBezTo>
                  <a:cubicBezTo>
                    <a:pt x="771" y="295"/>
                    <a:pt x="770" y="292"/>
                    <a:pt x="769" y="289"/>
                  </a:cubicBezTo>
                  <a:cubicBezTo>
                    <a:pt x="768" y="286"/>
                    <a:pt x="767" y="283"/>
                    <a:pt x="765" y="281"/>
                  </a:cubicBezTo>
                  <a:cubicBezTo>
                    <a:pt x="763" y="277"/>
                    <a:pt x="757" y="270"/>
                    <a:pt x="757" y="266"/>
                  </a:cubicBezTo>
                  <a:cubicBezTo>
                    <a:pt x="757" y="265"/>
                    <a:pt x="755" y="264"/>
                    <a:pt x="755" y="266"/>
                  </a:cubicBezTo>
                  <a:cubicBezTo>
                    <a:pt x="754" y="270"/>
                    <a:pt x="757" y="273"/>
                    <a:pt x="759" y="277"/>
                  </a:cubicBezTo>
                  <a:cubicBezTo>
                    <a:pt x="762" y="283"/>
                    <a:pt x="765" y="289"/>
                    <a:pt x="766" y="296"/>
                  </a:cubicBezTo>
                  <a:cubicBezTo>
                    <a:pt x="766" y="298"/>
                    <a:pt x="767" y="300"/>
                    <a:pt x="768" y="302"/>
                  </a:cubicBezTo>
                  <a:cubicBezTo>
                    <a:pt x="761" y="305"/>
                    <a:pt x="754" y="308"/>
                    <a:pt x="747" y="311"/>
                  </a:cubicBezTo>
                  <a:cubicBezTo>
                    <a:pt x="745" y="304"/>
                    <a:pt x="741" y="298"/>
                    <a:pt x="738" y="291"/>
                  </a:cubicBezTo>
                  <a:cubicBezTo>
                    <a:pt x="735" y="287"/>
                    <a:pt x="734" y="282"/>
                    <a:pt x="732" y="277"/>
                  </a:cubicBezTo>
                  <a:cubicBezTo>
                    <a:pt x="731" y="275"/>
                    <a:pt x="730" y="272"/>
                    <a:pt x="729" y="270"/>
                  </a:cubicBezTo>
                  <a:cubicBezTo>
                    <a:pt x="729" y="268"/>
                    <a:pt x="727" y="268"/>
                    <a:pt x="727" y="270"/>
                  </a:cubicBezTo>
                  <a:cubicBezTo>
                    <a:pt x="726" y="275"/>
                    <a:pt x="728" y="282"/>
                    <a:pt x="730" y="287"/>
                  </a:cubicBezTo>
                  <a:cubicBezTo>
                    <a:pt x="734" y="296"/>
                    <a:pt x="737" y="305"/>
                    <a:pt x="742" y="314"/>
                  </a:cubicBezTo>
                  <a:cubicBezTo>
                    <a:pt x="731" y="319"/>
                    <a:pt x="719" y="323"/>
                    <a:pt x="708" y="328"/>
                  </a:cubicBezTo>
                  <a:cubicBezTo>
                    <a:pt x="707" y="325"/>
                    <a:pt x="706" y="322"/>
                    <a:pt x="706" y="318"/>
                  </a:cubicBezTo>
                  <a:cubicBezTo>
                    <a:pt x="706" y="313"/>
                    <a:pt x="706" y="308"/>
                    <a:pt x="704" y="302"/>
                  </a:cubicBezTo>
                  <a:cubicBezTo>
                    <a:pt x="704" y="301"/>
                    <a:pt x="703" y="299"/>
                    <a:pt x="702" y="298"/>
                  </a:cubicBezTo>
                  <a:cubicBezTo>
                    <a:pt x="702" y="294"/>
                    <a:pt x="700" y="291"/>
                    <a:pt x="698" y="288"/>
                  </a:cubicBezTo>
                  <a:cubicBezTo>
                    <a:pt x="697" y="284"/>
                    <a:pt x="696" y="280"/>
                    <a:pt x="694" y="276"/>
                  </a:cubicBezTo>
                  <a:cubicBezTo>
                    <a:pt x="693" y="273"/>
                    <a:pt x="689" y="273"/>
                    <a:pt x="689" y="276"/>
                  </a:cubicBezTo>
                  <a:cubicBezTo>
                    <a:pt x="689" y="277"/>
                    <a:pt x="689" y="278"/>
                    <a:pt x="689" y="279"/>
                  </a:cubicBezTo>
                  <a:cubicBezTo>
                    <a:pt x="689" y="279"/>
                    <a:pt x="689" y="280"/>
                    <a:pt x="689" y="281"/>
                  </a:cubicBezTo>
                  <a:cubicBezTo>
                    <a:pt x="689" y="281"/>
                    <a:pt x="690" y="281"/>
                    <a:pt x="690" y="281"/>
                  </a:cubicBezTo>
                  <a:cubicBezTo>
                    <a:pt x="691" y="294"/>
                    <a:pt x="695" y="307"/>
                    <a:pt x="700" y="320"/>
                  </a:cubicBezTo>
                  <a:cubicBezTo>
                    <a:pt x="700" y="321"/>
                    <a:pt x="700" y="322"/>
                    <a:pt x="700" y="323"/>
                  </a:cubicBezTo>
                  <a:cubicBezTo>
                    <a:pt x="700" y="326"/>
                    <a:pt x="701" y="329"/>
                    <a:pt x="701" y="331"/>
                  </a:cubicBezTo>
                  <a:cubicBezTo>
                    <a:pt x="693" y="335"/>
                    <a:pt x="685" y="338"/>
                    <a:pt x="678" y="341"/>
                  </a:cubicBezTo>
                  <a:cubicBezTo>
                    <a:pt x="675" y="335"/>
                    <a:pt x="674" y="329"/>
                    <a:pt x="674" y="322"/>
                  </a:cubicBezTo>
                  <a:cubicBezTo>
                    <a:pt x="674" y="315"/>
                    <a:pt x="677" y="305"/>
                    <a:pt x="671" y="299"/>
                  </a:cubicBezTo>
                  <a:cubicBezTo>
                    <a:pt x="670" y="298"/>
                    <a:pt x="668" y="300"/>
                    <a:pt x="669" y="301"/>
                  </a:cubicBezTo>
                  <a:cubicBezTo>
                    <a:pt x="674" y="306"/>
                    <a:pt x="671" y="316"/>
                    <a:pt x="670" y="322"/>
                  </a:cubicBezTo>
                  <a:cubicBezTo>
                    <a:pt x="669" y="328"/>
                    <a:pt x="671" y="333"/>
                    <a:pt x="672" y="339"/>
                  </a:cubicBezTo>
                  <a:cubicBezTo>
                    <a:pt x="672" y="341"/>
                    <a:pt x="672" y="342"/>
                    <a:pt x="673" y="343"/>
                  </a:cubicBezTo>
                  <a:cubicBezTo>
                    <a:pt x="666" y="346"/>
                    <a:pt x="659" y="349"/>
                    <a:pt x="651" y="352"/>
                  </a:cubicBezTo>
                  <a:cubicBezTo>
                    <a:pt x="651" y="345"/>
                    <a:pt x="653" y="335"/>
                    <a:pt x="652" y="329"/>
                  </a:cubicBezTo>
                  <a:cubicBezTo>
                    <a:pt x="651" y="326"/>
                    <a:pt x="650" y="319"/>
                    <a:pt x="647" y="317"/>
                  </a:cubicBezTo>
                  <a:cubicBezTo>
                    <a:pt x="644" y="316"/>
                    <a:pt x="642" y="317"/>
                    <a:pt x="641" y="320"/>
                  </a:cubicBezTo>
                  <a:cubicBezTo>
                    <a:pt x="641" y="320"/>
                    <a:pt x="642" y="321"/>
                    <a:pt x="642" y="320"/>
                  </a:cubicBezTo>
                  <a:cubicBezTo>
                    <a:pt x="643" y="319"/>
                    <a:pt x="647" y="323"/>
                    <a:pt x="647" y="324"/>
                  </a:cubicBezTo>
                  <a:cubicBezTo>
                    <a:pt x="648" y="326"/>
                    <a:pt x="648" y="329"/>
                    <a:pt x="648" y="332"/>
                  </a:cubicBezTo>
                  <a:cubicBezTo>
                    <a:pt x="648" y="335"/>
                    <a:pt x="648" y="338"/>
                    <a:pt x="648" y="341"/>
                  </a:cubicBezTo>
                  <a:cubicBezTo>
                    <a:pt x="647" y="345"/>
                    <a:pt x="647" y="350"/>
                    <a:pt x="647" y="354"/>
                  </a:cubicBezTo>
                  <a:cubicBezTo>
                    <a:pt x="643" y="356"/>
                    <a:pt x="639" y="357"/>
                    <a:pt x="635" y="359"/>
                  </a:cubicBezTo>
                  <a:cubicBezTo>
                    <a:pt x="631" y="361"/>
                    <a:pt x="627" y="363"/>
                    <a:pt x="622" y="364"/>
                  </a:cubicBezTo>
                  <a:cubicBezTo>
                    <a:pt x="622" y="362"/>
                    <a:pt x="621" y="359"/>
                    <a:pt x="620" y="356"/>
                  </a:cubicBezTo>
                  <a:cubicBezTo>
                    <a:pt x="617" y="351"/>
                    <a:pt x="611" y="341"/>
                    <a:pt x="611" y="334"/>
                  </a:cubicBezTo>
                  <a:cubicBezTo>
                    <a:pt x="611" y="332"/>
                    <a:pt x="609" y="332"/>
                    <a:pt x="609" y="334"/>
                  </a:cubicBezTo>
                  <a:cubicBezTo>
                    <a:pt x="609" y="336"/>
                    <a:pt x="609" y="338"/>
                    <a:pt x="610" y="340"/>
                  </a:cubicBezTo>
                  <a:cubicBezTo>
                    <a:pt x="611" y="344"/>
                    <a:pt x="611" y="347"/>
                    <a:pt x="612" y="351"/>
                  </a:cubicBezTo>
                  <a:cubicBezTo>
                    <a:pt x="613" y="355"/>
                    <a:pt x="616" y="357"/>
                    <a:pt x="617" y="361"/>
                  </a:cubicBezTo>
                  <a:cubicBezTo>
                    <a:pt x="617" y="363"/>
                    <a:pt x="617" y="364"/>
                    <a:pt x="618" y="366"/>
                  </a:cubicBezTo>
                  <a:cubicBezTo>
                    <a:pt x="610" y="369"/>
                    <a:pt x="603" y="372"/>
                    <a:pt x="596" y="375"/>
                  </a:cubicBezTo>
                  <a:cubicBezTo>
                    <a:pt x="595" y="372"/>
                    <a:pt x="594" y="369"/>
                    <a:pt x="594" y="367"/>
                  </a:cubicBezTo>
                  <a:cubicBezTo>
                    <a:pt x="592" y="358"/>
                    <a:pt x="588" y="350"/>
                    <a:pt x="587" y="342"/>
                  </a:cubicBezTo>
                  <a:cubicBezTo>
                    <a:pt x="587" y="341"/>
                    <a:pt x="585" y="341"/>
                    <a:pt x="585" y="342"/>
                  </a:cubicBezTo>
                  <a:cubicBezTo>
                    <a:pt x="583" y="351"/>
                    <a:pt x="589" y="362"/>
                    <a:pt x="590" y="371"/>
                  </a:cubicBezTo>
                  <a:cubicBezTo>
                    <a:pt x="591" y="373"/>
                    <a:pt x="591" y="375"/>
                    <a:pt x="591" y="377"/>
                  </a:cubicBezTo>
                  <a:cubicBezTo>
                    <a:pt x="583" y="380"/>
                    <a:pt x="574" y="383"/>
                    <a:pt x="565" y="386"/>
                  </a:cubicBezTo>
                  <a:cubicBezTo>
                    <a:pt x="564" y="382"/>
                    <a:pt x="562" y="377"/>
                    <a:pt x="560" y="373"/>
                  </a:cubicBezTo>
                  <a:cubicBezTo>
                    <a:pt x="557" y="365"/>
                    <a:pt x="555" y="358"/>
                    <a:pt x="553" y="350"/>
                  </a:cubicBezTo>
                  <a:cubicBezTo>
                    <a:pt x="552" y="346"/>
                    <a:pt x="550" y="342"/>
                    <a:pt x="550" y="337"/>
                  </a:cubicBezTo>
                  <a:cubicBezTo>
                    <a:pt x="551" y="338"/>
                    <a:pt x="552" y="336"/>
                    <a:pt x="551" y="335"/>
                  </a:cubicBezTo>
                  <a:cubicBezTo>
                    <a:pt x="550" y="335"/>
                    <a:pt x="550" y="334"/>
                    <a:pt x="549" y="334"/>
                  </a:cubicBezTo>
                  <a:cubicBezTo>
                    <a:pt x="549" y="333"/>
                    <a:pt x="547" y="333"/>
                    <a:pt x="547" y="334"/>
                  </a:cubicBezTo>
                  <a:cubicBezTo>
                    <a:pt x="546" y="337"/>
                    <a:pt x="546" y="339"/>
                    <a:pt x="547" y="342"/>
                  </a:cubicBezTo>
                  <a:cubicBezTo>
                    <a:pt x="545" y="342"/>
                    <a:pt x="544" y="342"/>
                    <a:pt x="544" y="344"/>
                  </a:cubicBezTo>
                  <a:cubicBezTo>
                    <a:pt x="544" y="344"/>
                    <a:pt x="544" y="344"/>
                    <a:pt x="544" y="344"/>
                  </a:cubicBezTo>
                  <a:cubicBezTo>
                    <a:pt x="544" y="344"/>
                    <a:pt x="544" y="344"/>
                    <a:pt x="543" y="344"/>
                  </a:cubicBezTo>
                  <a:cubicBezTo>
                    <a:pt x="542" y="342"/>
                    <a:pt x="538" y="343"/>
                    <a:pt x="539" y="346"/>
                  </a:cubicBezTo>
                  <a:cubicBezTo>
                    <a:pt x="541" y="353"/>
                    <a:pt x="544" y="360"/>
                    <a:pt x="547" y="367"/>
                  </a:cubicBezTo>
                  <a:cubicBezTo>
                    <a:pt x="547" y="368"/>
                    <a:pt x="547" y="369"/>
                    <a:pt x="547" y="370"/>
                  </a:cubicBezTo>
                  <a:cubicBezTo>
                    <a:pt x="549" y="375"/>
                    <a:pt x="550" y="381"/>
                    <a:pt x="552" y="386"/>
                  </a:cubicBezTo>
                  <a:cubicBezTo>
                    <a:pt x="553" y="387"/>
                    <a:pt x="553" y="389"/>
                    <a:pt x="553" y="391"/>
                  </a:cubicBezTo>
                  <a:cubicBezTo>
                    <a:pt x="544" y="394"/>
                    <a:pt x="535" y="398"/>
                    <a:pt x="526" y="401"/>
                  </a:cubicBezTo>
                  <a:cubicBezTo>
                    <a:pt x="526" y="399"/>
                    <a:pt x="525" y="397"/>
                    <a:pt x="525" y="395"/>
                  </a:cubicBezTo>
                  <a:cubicBezTo>
                    <a:pt x="524" y="392"/>
                    <a:pt x="524" y="389"/>
                    <a:pt x="524" y="386"/>
                  </a:cubicBezTo>
                  <a:cubicBezTo>
                    <a:pt x="523" y="383"/>
                    <a:pt x="521" y="380"/>
                    <a:pt x="519" y="376"/>
                  </a:cubicBezTo>
                  <a:cubicBezTo>
                    <a:pt x="519" y="375"/>
                    <a:pt x="519" y="375"/>
                    <a:pt x="518" y="375"/>
                  </a:cubicBezTo>
                  <a:cubicBezTo>
                    <a:pt x="518" y="374"/>
                    <a:pt x="517" y="374"/>
                    <a:pt x="516" y="374"/>
                  </a:cubicBezTo>
                  <a:cubicBezTo>
                    <a:pt x="514" y="374"/>
                    <a:pt x="513" y="377"/>
                    <a:pt x="516" y="378"/>
                  </a:cubicBezTo>
                  <a:cubicBezTo>
                    <a:pt x="517" y="378"/>
                    <a:pt x="519" y="386"/>
                    <a:pt x="519" y="387"/>
                  </a:cubicBezTo>
                  <a:cubicBezTo>
                    <a:pt x="520" y="390"/>
                    <a:pt x="519" y="393"/>
                    <a:pt x="520" y="396"/>
                  </a:cubicBezTo>
                  <a:cubicBezTo>
                    <a:pt x="520" y="398"/>
                    <a:pt x="521" y="401"/>
                    <a:pt x="522" y="403"/>
                  </a:cubicBezTo>
                  <a:cubicBezTo>
                    <a:pt x="515" y="405"/>
                    <a:pt x="509" y="407"/>
                    <a:pt x="503" y="410"/>
                  </a:cubicBezTo>
                  <a:cubicBezTo>
                    <a:pt x="503" y="408"/>
                    <a:pt x="502" y="406"/>
                    <a:pt x="502" y="404"/>
                  </a:cubicBezTo>
                  <a:cubicBezTo>
                    <a:pt x="502" y="395"/>
                    <a:pt x="500" y="387"/>
                    <a:pt x="499" y="378"/>
                  </a:cubicBezTo>
                  <a:cubicBezTo>
                    <a:pt x="499" y="377"/>
                    <a:pt x="497" y="377"/>
                    <a:pt x="497" y="378"/>
                  </a:cubicBezTo>
                  <a:cubicBezTo>
                    <a:pt x="495" y="388"/>
                    <a:pt x="497" y="399"/>
                    <a:pt x="498" y="410"/>
                  </a:cubicBezTo>
                  <a:cubicBezTo>
                    <a:pt x="498" y="410"/>
                    <a:pt x="498" y="411"/>
                    <a:pt x="498" y="411"/>
                  </a:cubicBezTo>
                  <a:cubicBezTo>
                    <a:pt x="491" y="414"/>
                    <a:pt x="483" y="417"/>
                    <a:pt x="476" y="420"/>
                  </a:cubicBezTo>
                  <a:cubicBezTo>
                    <a:pt x="476" y="419"/>
                    <a:pt x="475" y="418"/>
                    <a:pt x="475" y="417"/>
                  </a:cubicBezTo>
                  <a:cubicBezTo>
                    <a:pt x="474" y="413"/>
                    <a:pt x="474" y="409"/>
                    <a:pt x="473" y="406"/>
                  </a:cubicBezTo>
                  <a:cubicBezTo>
                    <a:pt x="472" y="400"/>
                    <a:pt x="470" y="392"/>
                    <a:pt x="464" y="391"/>
                  </a:cubicBezTo>
                  <a:cubicBezTo>
                    <a:pt x="463" y="390"/>
                    <a:pt x="462" y="393"/>
                    <a:pt x="464" y="393"/>
                  </a:cubicBezTo>
                  <a:cubicBezTo>
                    <a:pt x="468" y="395"/>
                    <a:pt x="469" y="405"/>
                    <a:pt x="469" y="409"/>
                  </a:cubicBezTo>
                  <a:cubicBezTo>
                    <a:pt x="470" y="413"/>
                    <a:pt x="470" y="417"/>
                    <a:pt x="471" y="422"/>
                  </a:cubicBezTo>
                  <a:cubicBezTo>
                    <a:pt x="464" y="424"/>
                    <a:pt x="456" y="427"/>
                    <a:pt x="448" y="430"/>
                  </a:cubicBezTo>
                  <a:cubicBezTo>
                    <a:pt x="448" y="430"/>
                    <a:pt x="448" y="429"/>
                    <a:pt x="447" y="428"/>
                  </a:cubicBezTo>
                  <a:cubicBezTo>
                    <a:pt x="447" y="424"/>
                    <a:pt x="446" y="420"/>
                    <a:pt x="445" y="416"/>
                  </a:cubicBezTo>
                  <a:cubicBezTo>
                    <a:pt x="444" y="411"/>
                    <a:pt x="441" y="410"/>
                    <a:pt x="439" y="405"/>
                  </a:cubicBezTo>
                  <a:cubicBezTo>
                    <a:pt x="439" y="404"/>
                    <a:pt x="436" y="405"/>
                    <a:pt x="437" y="406"/>
                  </a:cubicBezTo>
                  <a:cubicBezTo>
                    <a:pt x="438" y="409"/>
                    <a:pt x="440" y="411"/>
                    <a:pt x="441" y="414"/>
                  </a:cubicBezTo>
                  <a:cubicBezTo>
                    <a:pt x="442" y="417"/>
                    <a:pt x="442" y="421"/>
                    <a:pt x="442" y="424"/>
                  </a:cubicBezTo>
                  <a:cubicBezTo>
                    <a:pt x="443" y="426"/>
                    <a:pt x="443" y="429"/>
                    <a:pt x="444" y="432"/>
                  </a:cubicBezTo>
                  <a:cubicBezTo>
                    <a:pt x="437" y="434"/>
                    <a:pt x="429" y="437"/>
                    <a:pt x="422" y="440"/>
                  </a:cubicBezTo>
                  <a:cubicBezTo>
                    <a:pt x="420" y="433"/>
                    <a:pt x="420" y="426"/>
                    <a:pt x="418" y="419"/>
                  </a:cubicBezTo>
                  <a:cubicBezTo>
                    <a:pt x="417" y="418"/>
                    <a:pt x="417" y="416"/>
                    <a:pt x="417" y="415"/>
                  </a:cubicBezTo>
                  <a:cubicBezTo>
                    <a:pt x="416" y="407"/>
                    <a:pt x="416" y="399"/>
                    <a:pt x="413" y="392"/>
                  </a:cubicBezTo>
                  <a:cubicBezTo>
                    <a:pt x="414" y="390"/>
                    <a:pt x="415" y="387"/>
                    <a:pt x="416" y="385"/>
                  </a:cubicBezTo>
                  <a:cubicBezTo>
                    <a:pt x="419" y="379"/>
                    <a:pt x="421" y="372"/>
                    <a:pt x="423" y="366"/>
                  </a:cubicBezTo>
                  <a:cubicBezTo>
                    <a:pt x="440" y="359"/>
                    <a:pt x="456" y="351"/>
                    <a:pt x="472" y="343"/>
                  </a:cubicBezTo>
                  <a:cubicBezTo>
                    <a:pt x="504" y="326"/>
                    <a:pt x="537" y="312"/>
                    <a:pt x="569" y="296"/>
                  </a:cubicBezTo>
                  <a:cubicBezTo>
                    <a:pt x="587" y="288"/>
                    <a:pt x="606" y="281"/>
                    <a:pt x="626" y="275"/>
                  </a:cubicBezTo>
                  <a:cubicBezTo>
                    <a:pt x="643" y="271"/>
                    <a:pt x="660" y="265"/>
                    <a:pt x="676" y="259"/>
                  </a:cubicBezTo>
                  <a:cubicBezTo>
                    <a:pt x="690" y="254"/>
                    <a:pt x="702" y="247"/>
                    <a:pt x="716" y="242"/>
                  </a:cubicBezTo>
                  <a:cubicBezTo>
                    <a:pt x="748" y="229"/>
                    <a:pt x="780" y="217"/>
                    <a:pt x="812" y="204"/>
                  </a:cubicBezTo>
                  <a:cubicBezTo>
                    <a:pt x="825" y="199"/>
                    <a:pt x="837" y="195"/>
                    <a:pt x="851" y="190"/>
                  </a:cubicBezTo>
                  <a:moveTo>
                    <a:pt x="64" y="369"/>
                  </a:moveTo>
                  <a:cubicBezTo>
                    <a:pt x="66" y="354"/>
                    <a:pt x="67" y="339"/>
                    <a:pt x="67" y="324"/>
                  </a:cubicBezTo>
                  <a:cubicBezTo>
                    <a:pt x="82" y="318"/>
                    <a:pt x="96" y="312"/>
                    <a:pt x="110" y="305"/>
                  </a:cubicBezTo>
                  <a:cubicBezTo>
                    <a:pt x="132" y="295"/>
                    <a:pt x="153" y="283"/>
                    <a:pt x="174" y="272"/>
                  </a:cubicBezTo>
                  <a:cubicBezTo>
                    <a:pt x="216" y="252"/>
                    <a:pt x="257" y="232"/>
                    <a:pt x="301" y="217"/>
                  </a:cubicBezTo>
                  <a:cubicBezTo>
                    <a:pt x="323" y="209"/>
                    <a:pt x="344" y="201"/>
                    <a:pt x="365" y="192"/>
                  </a:cubicBezTo>
                  <a:cubicBezTo>
                    <a:pt x="412" y="173"/>
                    <a:pt x="457" y="152"/>
                    <a:pt x="503" y="132"/>
                  </a:cubicBezTo>
                  <a:cubicBezTo>
                    <a:pt x="536" y="118"/>
                    <a:pt x="570" y="107"/>
                    <a:pt x="605" y="98"/>
                  </a:cubicBezTo>
                  <a:cubicBezTo>
                    <a:pt x="645" y="88"/>
                    <a:pt x="684" y="74"/>
                    <a:pt x="723" y="59"/>
                  </a:cubicBezTo>
                  <a:cubicBezTo>
                    <a:pt x="743" y="51"/>
                    <a:pt x="762" y="42"/>
                    <a:pt x="777" y="27"/>
                  </a:cubicBezTo>
                  <a:cubicBezTo>
                    <a:pt x="782" y="21"/>
                    <a:pt x="788" y="17"/>
                    <a:pt x="797" y="17"/>
                  </a:cubicBezTo>
                  <a:cubicBezTo>
                    <a:pt x="810" y="71"/>
                    <a:pt x="833" y="121"/>
                    <a:pt x="844" y="176"/>
                  </a:cubicBezTo>
                  <a:cubicBezTo>
                    <a:pt x="837" y="179"/>
                    <a:pt x="830" y="182"/>
                    <a:pt x="823" y="185"/>
                  </a:cubicBezTo>
                  <a:cubicBezTo>
                    <a:pt x="779" y="202"/>
                    <a:pt x="735" y="219"/>
                    <a:pt x="692" y="237"/>
                  </a:cubicBezTo>
                  <a:cubicBezTo>
                    <a:pt x="666" y="247"/>
                    <a:pt x="640" y="259"/>
                    <a:pt x="612" y="265"/>
                  </a:cubicBezTo>
                  <a:cubicBezTo>
                    <a:pt x="603" y="267"/>
                    <a:pt x="595" y="269"/>
                    <a:pt x="586" y="273"/>
                  </a:cubicBezTo>
                  <a:cubicBezTo>
                    <a:pt x="549" y="290"/>
                    <a:pt x="512" y="307"/>
                    <a:pt x="475" y="326"/>
                  </a:cubicBezTo>
                  <a:cubicBezTo>
                    <a:pt x="459" y="334"/>
                    <a:pt x="443" y="342"/>
                    <a:pt x="427" y="350"/>
                  </a:cubicBezTo>
                  <a:cubicBezTo>
                    <a:pt x="428" y="345"/>
                    <a:pt x="429" y="341"/>
                    <a:pt x="429" y="336"/>
                  </a:cubicBezTo>
                  <a:cubicBezTo>
                    <a:pt x="429" y="335"/>
                    <a:pt x="427" y="335"/>
                    <a:pt x="427" y="336"/>
                  </a:cubicBezTo>
                  <a:cubicBezTo>
                    <a:pt x="426" y="341"/>
                    <a:pt x="425" y="346"/>
                    <a:pt x="424" y="351"/>
                  </a:cubicBezTo>
                  <a:cubicBezTo>
                    <a:pt x="424" y="351"/>
                    <a:pt x="423" y="352"/>
                    <a:pt x="422" y="352"/>
                  </a:cubicBezTo>
                  <a:cubicBezTo>
                    <a:pt x="424" y="348"/>
                    <a:pt x="424" y="344"/>
                    <a:pt x="425" y="340"/>
                  </a:cubicBezTo>
                  <a:cubicBezTo>
                    <a:pt x="428" y="330"/>
                    <a:pt x="433" y="321"/>
                    <a:pt x="436" y="311"/>
                  </a:cubicBezTo>
                  <a:cubicBezTo>
                    <a:pt x="441" y="292"/>
                    <a:pt x="450" y="271"/>
                    <a:pt x="449" y="252"/>
                  </a:cubicBezTo>
                  <a:cubicBezTo>
                    <a:pt x="449" y="250"/>
                    <a:pt x="446" y="250"/>
                    <a:pt x="447" y="252"/>
                  </a:cubicBezTo>
                  <a:cubicBezTo>
                    <a:pt x="447" y="271"/>
                    <a:pt x="438" y="290"/>
                    <a:pt x="433" y="308"/>
                  </a:cubicBezTo>
                  <a:cubicBezTo>
                    <a:pt x="431" y="317"/>
                    <a:pt x="428" y="325"/>
                    <a:pt x="425" y="333"/>
                  </a:cubicBezTo>
                  <a:cubicBezTo>
                    <a:pt x="423" y="339"/>
                    <a:pt x="423" y="348"/>
                    <a:pt x="420" y="353"/>
                  </a:cubicBezTo>
                  <a:cubicBezTo>
                    <a:pt x="408" y="358"/>
                    <a:pt x="397" y="363"/>
                    <a:pt x="385" y="367"/>
                  </a:cubicBezTo>
                  <a:cubicBezTo>
                    <a:pt x="384" y="368"/>
                    <a:pt x="384" y="368"/>
                    <a:pt x="383" y="368"/>
                  </a:cubicBezTo>
                  <a:cubicBezTo>
                    <a:pt x="386" y="359"/>
                    <a:pt x="385" y="352"/>
                    <a:pt x="378" y="351"/>
                  </a:cubicBezTo>
                  <a:cubicBezTo>
                    <a:pt x="377" y="351"/>
                    <a:pt x="377" y="353"/>
                    <a:pt x="378" y="353"/>
                  </a:cubicBezTo>
                  <a:cubicBezTo>
                    <a:pt x="384" y="354"/>
                    <a:pt x="382" y="361"/>
                    <a:pt x="380" y="369"/>
                  </a:cubicBezTo>
                  <a:cubicBezTo>
                    <a:pt x="370" y="373"/>
                    <a:pt x="361" y="376"/>
                    <a:pt x="351" y="380"/>
                  </a:cubicBezTo>
                  <a:cubicBezTo>
                    <a:pt x="354" y="370"/>
                    <a:pt x="355" y="360"/>
                    <a:pt x="355" y="350"/>
                  </a:cubicBezTo>
                  <a:cubicBezTo>
                    <a:pt x="355" y="348"/>
                    <a:pt x="353" y="348"/>
                    <a:pt x="353" y="350"/>
                  </a:cubicBezTo>
                  <a:cubicBezTo>
                    <a:pt x="353" y="360"/>
                    <a:pt x="351" y="371"/>
                    <a:pt x="348" y="381"/>
                  </a:cubicBezTo>
                  <a:cubicBezTo>
                    <a:pt x="339" y="385"/>
                    <a:pt x="330" y="388"/>
                    <a:pt x="321" y="392"/>
                  </a:cubicBezTo>
                  <a:cubicBezTo>
                    <a:pt x="323" y="382"/>
                    <a:pt x="324" y="372"/>
                    <a:pt x="322" y="362"/>
                  </a:cubicBezTo>
                  <a:cubicBezTo>
                    <a:pt x="323" y="360"/>
                    <a:pt x="323" y="358"/>
                    <a:pt x="324" y="356"/>
                  </a:cubicBezTo>
                  <a:cubicBezTo>
                    <a:pt x="327" y="345"/>
                    <a:pt x="330" y="334"/>
                    <a:pt x="333" y="323"/>
                  </a:cubicBezTo>
                  <a:cubicBezTo>
                    <a:pt x="339" y="302"/>
                    <a:pt x="344" y="280"/>
                    <a:pt x="343" y="258"/>
                  </a:cubicBezTo>
                  <a:cubicBezTo>
                    <a:pt x="343" y="257"/>
                    <a:pt x="341" y="257"/>
                    <a:pt x="341" y="258"/>
                  </a:cubicBezTo>
                  <a:cubicBezTo>
                    <a:pt x="341" y="280"/>
                    <a:pt x="337" y="301"/>
                    <a:pt x="331" y="322"/>
                  </a:cubicBezTo>
                  <a:cubicBezTo>
                    <a:pt x="328" y="333"/>
                    <a:pt x="324" y="344"/>
                    <a:pt x="321" y="355"/>
                  </a:cubicBezTo>
                  <a:cubicBezTo>
                    <a:pt x="320" y="354"/>
                    <a:pt x="318" y="355"/>
                    <a:pt x="319" y="356"/>
                  </a:cubicBezTo>
                  <a:cubicBezTo>
                    <a:pt x="319" y="359"/>
                    <a:pt x="319" y="361"/>
                    <a:pt x="320" y="364"/>
                  </a:cubicBezTo>
                  <a:cubicBezTo>
                    <a:pt x="319" y="368"/>
                    <a:pt x="319" y="373"/>
                    <a:pt x="319" y="377"/>
                  </a:cubicBezTo>
                  <a:cubicBezTo>
                    <a:pt x="319" y="378"/>
                    <a:pt x="319" y="378"/>
                    <a:pt x="320" y="378"/>
                  </a:cubicBezTo>
                  <a:cubicBezTo>
                    <a:pt x="320" y="383"/>
                    <a:pt x="319" y="388"/>
                    <a:pt x="318" y="393"/>
                  </a:cubicBezTo>
                  <a:cubicBezTo>
                    <a:pt x="308" y="397"/>
                    <a:pt x="298" y="401"/>
                    <a:pt x="288" y="405"/>
                  </a:cubicBezTo>
                  <a:cubicBezTo>
                    <a:pt x="289" y="389"/>
                    <a:pt x="290" y="372"/>
                    <a:pt x="294" y="356"/>
                  </a:cubicBezTo>
                  <a:cubicBezTo>
                    <a:pt x="294" y="354"/>
                    <a:pt x="291" y="354"/>
                    <a:pt x="290" y="356"/>
                  </a:cubicBezTo>
                  <a:cubicBezTo>
                    <a:pt x="288" y="368"/>
                    <a:pt x="287" y="381"/>
                    <a:pt x="285" y="394"/>
                  </a:cubicBezTo>
                  <a:cubicBezTo>
                    <a:pt x="285" y="398"/>
                    <a:pt x="284" y="402"/>
                    <a:pt x="284" y="407"/>
                  </a:cubicBezTo>
                  <a:cubicBezTo>
                    <a:pt x="278" y="409"/>
                    <a:pt x="273" y="411"/>
                    <a:pt x="267" y="413"/>
                  </a:cubicBezTo>
                  <a:cubicBezTo>
                    <a:pt x="271" y="390"/>
                    <a:pt x="275" y="367"/>
                    <a:pt x="279" y="344"/>
                  </a:cubicBezTo>
                  <a:cubicBezTo>
                    <a:pt x="283" y="323"/>
                    <a:pt x="287" y="301"/>
                    <a:pt x="281" y="280"/>
                  </a:cubicBezTo>
                  <a:cubicBezTo>
                    <a:pt x="281" y="278"/>
                    <a:pt x="278" y="279"/>
                    <a:pt x="279" y="280"/>
                  </a:cubicBezTo>
                  <a:cubicBezTo>
                    <a:pt x="285" y="304"/>
                    <a:pt x="279" y="329"/>
                    <a:pt x="275" y="353"/>
                  </a:cubicBezTo>
                  <a:cubicBezTo>
                    <a:pt x="273" y="364"/>
                    <a:pt x="271" y="375"/>
                    <a:pt x="269" y="386"/>
                  </a:cubicBezTo>
                  <a:cubicBezTo>
                    <a:pt x="268" y="395"/>
                    <a:pt x="265" y="405"/>
                    <a:pt x="265" y="414"/>
                  </a:cubicBezTo>
                  <a:cubicBezTo>
                    <a:pt x="259" y="417"/>
                    <a:pt x="253" y="420"/>
                    <a:pt x="246" y="422"/>
                  </a:cubicBezTo>
                  <a:cubicBezTo>
                    <a:pt x="247" y="413"/>
                    <a:pt x="248" y="403"/>
                    <a:pt x="247" y="394"/>
                  </a:cubicBezTo>
                  <a:cubicBezTo>
                    <a:pt x="248" y="391"/>
                    <a:pt x="248" y="388"/>
                    <a:pt x="249" y="385"/>
                  </a:cubicBezTo>
                  <a:cubicBezTo>
                    <a:pt x="250" y="373"/>
                    <a:pt x="253" y="361"/>
                    <a:pt x="256" y="349"/>
                  </a:cubicBezTo>
                  <a:cubicBezTo>
                    <a:pt x="259" y="339"/>
                    <a:pt x="261" y="330"/>
                    <a:pt x="263" y="320"/>
                  </a:cubicBezTo>
                  <a:cubicBezTo>
                    <a:pt x="265" y="307"/>
                    <a:pt x="263" y="295"/>
                    <a:pt x="261" y="282"/>
                  </a:cubicBezTo>
                  <a:cubicBezTo>
                    <a:pt x="261" y="280"/>
                    <a:pt x="258" y="280"/>
                    <a:pt x="259" y="282"/>
                  </a:cubicBezTo>
                  <a:cubicBezTo>
                    <a:pt x="260" y="295"/>
                    <a:pt x="262" y="308"/>
                    <a:pt x="260" y="321"/>
                  </a:cubicBezTo>
                  <a:cubicBezTo>
                    <a:pt x="258" y="333"/>
                    <a:pt x="255" y="344"/>
                    <a:pt x="252" y="355"/>
                  </a:cubicBezTo>
                  <a:cubicBezTo>
                    <a:pt x="249" y="364"/>
                    <a:pt x="247" y="374"/>
                    <a:pt x="246" y="383"/>
                  </a:cubicBezTo>
                  <a:cubicBezTo>
                    <a:pt x="245" y="379"/>
                    <a:pt x="244" y="376"/>
                    <a:pt x="243" y="372"/>
                  </a:cubicBezTo>
                  <a:cubicBezTo>
                    <a:pt x="243" y="370"/>
                    <a:pt x="241" y="371"/>
                    <a:pt x="241" y="372"/>
                  </a:cubicBezTo>
                  <a:cubicBezTo>
                    <a:pt x="243" y="379"/>
                    <a:pt x="244" y="385"/>
                    <a:pt x="245" y="392"/>
                  </a:cubicBezTo>
                  <a:cubicBezTo>
                    <a:pt x="243" y="400"/>
                    <a:pt x="241" y="409"/>
                    <a:pt x="241" y="417"/>
                  </a:cubicBezTo>
                  <a:cubicBezTo>
                    <a:pt x="241" y="417"/>
                    <a:pt x="241" y="417"/>
                    <a:pt x="241" y="417"/>
                  </a:cubicBezTo>
                  <a:cubicBezTo>
                    <a:pt x="241" y="419"/>
                    <a:pt x="243" y="419"/>
                    <a:pt x="243" y="417"/>
                  </a:cubicBezTo>
                  <a:cubicBezTo>
                    <a:pt x="244" y="414"/>
                    <a:pt x="244" y="410"/>
                    <a:pt x="245" y="407"/>
                  </a:cubicBezTo>
                  <a:cubicBezTo>
                    <a:pt x="244" y="412"/>
                    <a:pt x="244" y="418"/>
                    <a:pt x="243" y="424"/>
                  </a:cubicBezTo>
                  <a:cubicBezTo>
                    <a:pt x="232" y="428"/>
                    <a:pt x="221" y="433"/>
                    <a:pt x="210" y="438"/>
                  </a:cubicBezTo>
                  <a:cubicBezTo>
                    <a:pt x="212" y="425"/>
                    <a:pt x="215" y="413"/>
                    <a:pt x="215" y="400"/>
                  </a:cubicBezTo>
                  <a:cubicBezTo>
                    <a:pt x="216" y="392"/>
                    <a:pt x="215" y="384"/>
                    <a:pt x="215" y="376"/>
                  </a:cubicBezTo>
                  <a:cubicBezTo>
                    <a:pt x="215" y="371"/>
                    <a:pt x="216" y="369"/>
                    <a:pt x="213" y="365"/>
                  </a:cubicBezTo>
                  <a:cubicBezTo>
                    <a:pt x="212" y="365"/>
                    <a:pt x="211" y="366"/>
                    <a:pt x="211" y="366"/>
                  </a:cubicBezTo>
                  <a:cubicBezTo>
                    <a:pt x="215" y="371"/>
                    <a:pt x="213" y="385"/>
                    <a:pt x="213" y="391"/>
                  </a:cubicBezTo>
                  <a:cubicBezTo>
                    <a:pt x="213" y="400"/>
                    <a:pt x="212" y="408"/>
                    <a:pt x="211" y="416"/>
                  </a:cubicBezTo>
                  <a:cubicBezTo>
                    <a:pt x="210" y="424"/>
                    <a:pt x="208" y="432"/>
                    <a:pt x="207" y="439"/>
                  </a:cubicBezTo>
                  <a:cubicBezTo>
                    <a:pt x="201" y="442"/>
                    <a:pt x="195" y="445"/>
                    <a:pt x="189" y="447"/>
                  </a:cubicBezTo>
                  <a:cubicBezTo>
                    <a:pt x="195" y="422"/>
                    <a:pt x="197" y="395"/>
                    <a:pt x="197" y="368"/>
                  </a:cubicBezTo>
                  <a:cubicBezTo>
                    <a:pt x="197" y="367"/>
                    <a:pt x="195" y="367"/>
                    <a:pt x="195" y="368"/>
                  </a:cubicBezTo>
                  <a:cubicBezTo>
                    <a:pt x="194" y="384"/>
                    <a:pt x="193" y="400"/>
                    <a:pt x="191" y="416"/>
                  </a:cubicBezTo>
                  <a:cubicBezTo>
                    <a:pt x="190" y="427"/>
                    <a:pt x="188" y="438"/>
                    <a:pt x="185" y="449"/>
                  </a:cubicBezTo>
                  <a:cubicBezTo>
                    <a:pt x="181" y="451"/>
                    <a:pt x="177" y="453"/>
                    <a:pt x="173" y="455"/>
                  </a:cubicBezTo>
                  <a:cubicBezTo>
                    <a:pt x="170" y="456"/>
                    <a:pt x="167" y="457"/>
                    <a:pt x="164" y="459"/>
                  </a:cubicBezTo>
                  <a:cubicBezTo>
                    <a:pt x="167" y="445"/>
                    <a:pt x="169" y="431"/>
                    <a:pt x="173" y="417"/>
                  </a:cubicBezTo>
                  <a:cubicBezTo>
                    <a:pt x="177" y="402"/>
                    <a:pt x="180" y="388"/>
                    <a:pt x="181" y="372"/>
                  </a:cubicBezTo>
                  <a:cubicBezTo>
                    <a:pt x="181" y="371"/>
                    <a:pt x="179" y="371"/>
                    <a:pt x="179" y="372"/>
                  </a:cubicBezTo>
                  <a:cubicBezTo>
                    <a:pt x="178" y="389"/>
                    <a:pt x="173" y="405"/>
                    <a:pt x="169" y="422"/>
                  </a:cubicBezTo>
                  <a:cubicBezTo>
                    <a:pt x="166" y="435"/>
                    <a:pt x="164" y="448"/>
                    <a:pt x="161" y="460"/>
                  </a:cubicBezTo>
                  <a:cubicBezTo>
                    <a:pt x="153" y="464"/>
                    <a:pt x="145" y="468"/>
                    <a:pt x="137" y="472"/>
                  </a:cubicBezTo>
                  <a:cubicBezTo>
                    <a:pt x="138" y="466"/>
                    <a:pt x="139" y="461"/>
                    <a:pt x="140" y="455"/>
                  </a:cubicBezTo>
                  <a:cubicBezTo>
                    <a:pt x="142" y="449"/>
                    <a:pt x="143" y="443"/>
                    <a:pt x="145" y="436"/>
                  </a:cubicBezTo>
                  <a:cubicBezTo>
                    <a:pt x="155" y="423"/>
                    <a:pt x="165" y="408"/>
                    <a:pt x="175" y="395"/>
                  </a:cubicBezTo>
                  <a:cubicBezTo>
                    <a:pt x="176" y="393"/>
                    <a:pt x="174" y="392"/>
                    <a:pt x="173" y="393"/>
                  </a:cubicBezTo>
                  <a:cubicBezTo>
                    <a:pt x="164" y="405"/>
                    <a:pt x="155" y="417"/>
                    <a:pt x="147" y="429"/>
                  </a:cubicBezTo>
                  <a:cubicBezTo>
                    <a:pt x="149" y="416"/>
                    <a:pt x="152" y="403"/>
                    <a:pt x="155" y="390"/>
                  </a:cubicBezTo>
                  <a:cubicBezTo>
                    <a:pt x="159" y="369"/>
                    <a:pt x="164" y="347"/>
                    <a:pt x="165" y="326"/>
                  </a:cubicBezTo>
                  <a:cubicBezTo>
                    <a:pt x="166" y="324"/>
                    <a:pt x="163" y="324"/>
                    <a:pt x="163" y="326"/>
                  </a:cubicBezTo>
                  <a:cubicBezTo>
                    <a:pt x="161" y="348"/>
                    <a:pt x="155" y="371"/>
                    <a:pt x="151" y="393"/>
                  </a:cubicBezTo>
                  <a:cubicBezTo>
                    <a:pt x="148" y="407"/>
                    <a:pt x="145" y="421"/>
                    <a:pt x="142" y="436"/>
                  </a:cubicBezTo>
                  <a:cubicBezTo>
                    <a:pt x="134" y="447"/>
                    <a:pt x="126" y="458"/>
                    <a:pt x="118" y="468"/>
                  </a:cubicBezTo>
                  <a:cubicBezTo>
                    <a:pt x="121" y="455"/>
                    <a:pt x="123" y="442"/>
                    <a:pt x="126" y="429"/>
                  </a:cubicBezTo>
                  <a:cubicBezTo>
                    <a:pt x="132" y="420"/>
                    <a:pt x="137" y="411"/>
                    <a:pt x="143" y="403"/>
                  </a:cubicBezTo>
                  <a:cubicBezTo>
                    <a:pt x="144" y="401"/>
                    <a:pt x="142" y="400"/>
                    <a:pt x="141" y="401"/>
                  </a:cubicBezTo>
                  <a:cubicBezTo>
                    <a:pt x="136" y="408"/>
                    <a:pt x="132" y="415"/>
                    <a:pt x="127" y="421"/>
                  </a:cubicBezTo>
                  <a:cubicBezTo>
                    <a:pt x="128" y="416"/>
                    <a:pt x="130" y="410"/>
                    <a:pt x="131" y="404"/>
                  </a:cubicBezTo>
                  <a:cubicBezTo>
                    <a:pt x="136" y="383"/>
                    <a:pt x="137" y="360"/>
                    <a:pt x="137" y="338"/>
                  </a:cubicBezTo>
                  <a:cubicBezTo>
                    <a:pt x="137" y="336"/>
                    <a:pt x="135" y="336"/>
                    <a:pt x="135" y="338"/>
                  </a:cubicBezTo>
                  <a:cubicBezTo>
                    <a:pt x="134" y="362"/>
                    <a:pt x="132" y="386"/>
                    <a:pt x="126" y="409"/>
                  </a:cubicBezTo>
                  <a:cubicBezTo>
                    <a:pt x="125" y="416"/>
                    <a:pt x="123" y="423"/>
                    <a:pt x="122" y="430"/>
                  </a:cubicBezTo>
                  <a:cubicBezTo>
                    <a:pt x="120" y="433"/>
                    <a:pt x="117" y="436"/>
                    <a:pt x="115" y="439"/>
                  </a:cubicBezTo>
                  <a:cubicBezTo>
                    <a:pt x="107" y="449"/>
                    <a:pt x="99" y="458"/>
                    <a:pt x="91" y="468"/>
                  </a:cubicBezTo>
                  <a:cubicBezTo>
                    <a:pt x="92" y="466"/>
                    <a:pt x="92" y="465"/>
                    <a:pt x="92" y="463"/>
                  </a:cubicBezTo>
                  <a:cubicBezTo>
                    <a:pt x="94" y="444"/>
                    <a:pt x="99" y="424"/>
                    <a:pt x="104" y="404"/>
                  </a:cubicBezTo>
                  <a:cubicBezTo>
                    <a:pt x="110" y="396"/>
                    <a:pt x="117" y="389"/>
                    <a:pt x="123" y="381"/>
                  </a:cubicBezTo>
                  <a:cubicBezTo>
                    <a:pt x="124" y="380"/>
                    <a:pt x="122" y="377"/>
                    <a:pt x="121" y="379"/>
                  </a:cubicBezTo>
                  <a:cubicBezTo>
                    <a:pt x="116" y="385"/>
                    <a:pt x="111" y="391"/>
                    <a:pt x="105" y="397"/>
                  </a:cubicBezTo>
                  <a:cubicBezTo>
                    <a:pt x="106" y="395"/>
                    <a:pt x="106" y="394"/>
                    <a:pt x="106" y="393"/>
                  </a:cubicBezTo>
                  <a:cubicBezTo>
                    <a:pt x="109" y="380"/>
                    <a:pt x="110" y="368"/>
                    <a:pt x="113" y="355"/>
                  </a:cubicBezTo>
                  <a:cubicBezTo>
                    <a:pt x="115" y="344"/>
                    <a:pt x="119" y="334"/>
                    <a:pt x="119" y="322"/>
                  </a:cubicBezTo>
                  <a:cubicBezTo>
                    <a:pt x="119" y="321"/>
                    <a:pt x="117" y="321"/>
                    <a:pt x="117" y="322"/>
                  </a:cubicBezTo>
                  <a:cubicBezTo>
                    <a:pt x="117" y="335"/>
                    <a:pt x="112" y="348"/>
                    <a:pt x="109" y="360"/>
                  </a:cubicBezTo>
                  <a:cubicBezTo>
                    <a:pt x="107" y="372"/>
                    <a:pt x="106" y="384"/>
                    <a:pt x="103" y="396"/>
                  </a:cubicBezTo>
                  <a:cubicBezTo>
                    <a:pt x="102" y="397"/>
                    <a:pt x="102" y="399"/>
                    <a:pt x="101" y="401"/>
                  </a:cubicBezTo>
                  <a:cubicBezTo>
                    <a:pt x="91" y="413"/>
                    <a:pt x="80" y="426"/>
                    <a:pt x="70" y="438"/>
                  </a:cubicBezTo>
                  <a:cubicBezTo>
                    <a:pt x="73" y="426"/>
                    <a:pt x="76" y="413"/>
                    <a:pt x="78" y="401"/>
                  </a:cubicBezTo>
                  <a:cubicBezTo>
                    <a:pt x="82" y="397"/>
                    <a:pt x="85" y="393"/>
                    <a:pt x="89" y="389"/>
                  </a:cubicBezTo>
                  <a:cubicBezTo>
                    <a:pt x="90" y="388"/>
                    <a:pt x="88" y="386"/>
                    <a:pt x="87" y="387"/>
                  </a:cubicBezTo>
                  <a:cubicBezTo>
                    <a:pt x="85" y="390"/>
                    <a:pt x="82" y="393"/>
                    <a:pt x="79" y="397"/>
                  </a:cubicBezTo>
                  <a:cubicBezTo>
                    <a:pt x="80" y="392"/>
                    <a:pt x="81" y="387"/>
                    <a:pt x="83" y="382"/>
                  </a:cubicBezTo>
                  <a:cubicBezTo>
                    <a:pt x="88" y="360"/>
                    <a:pt x="94" y="339"/>
                    <a:pt x="97" y="316"/>
                  </a:cubicBezTo>
                  <a:cubicBezTo>
                    <a:pt x="97" y="315"/>
                    <a:pt x="95" y="314"/>
                    <a:pt x="95" y="316"/>
                  </a:cubicBezTo>
                  <a:cubicBezTo>
                    <a:pt x="91" y="338"/>
                    <a:pt x="85" y="360"/>
                    <a:pt x="80" y="382"/>
                  </a:cubicBezTo>
                  <a:cubicBezTo>
                    <a:pt x="78" y="388"/>
                    <a:pt x="77" y="395"/>
                    <a:pt x="76" y="401"/>
                  </a:cubicBezTo>
                  <a:cubicBezTo>
                    <a:pt x="69" y="409"/>
                    <a:pt x="62" y="417"/>
                    <a:pt x="55" y="425"/>
                  </a:cubicBezTo>
                  <a:cubicBezTo>
                    <a:pt x="58" y="406"/>
                    <a:pt x="60" y="388"/>
                    <a:pt x="64" y="369"/>
                  </a:cubicBezTo>
                  <a:moveTo>
                    <a:pt x="54" y="430"/>
                  </a:moveTo>
                  <a:cubicBezTo>
                    <a:pt x="54" y="429"/>
                    <a:pt x="54" y="429"/>
                    <a:pt x="55" y="428"/>
                  </a:cubicBezTo>
                  <a:cubicBezTo>
                    <a:pt x="61" y="420"/>
                    <a:pt x="68" y="413"/>
                    <a:pt x="75" y="405"/>
                  </a:cubicBezTo>
                  <a:cubicBezTo>
                    <a:pt x="72" y="418"/>
                    <a:pt x="69" y="431"/>
                    <a:pt x="66" y="443"/>
                  </a:cubicBezTo>
                  <a:cubicBezTo>
                    <a:pt x="60" y="450"/>
                    <a:pt x="54" y="458"/>
                    <a:pt x="48" y="465"/>
                  </a:cubicBezTo>
                  <a:cubicBezTo>
                    <a:pt x="50" y="453"/>
                    <a:pt x="52" y="442"/>
                    <a:pt x="54" y="430"/>
                  </a:cubicBezTo>
                  <a:moveTo>
                    <a:pt x="43" y="495"/>
                  </a:moveTo>
                  <a:cubicBezTo>
                    <a:pt x="44" y="488"/>
                    <a:pt x="45" y="482"/>
                    <a:pt x="47" y="475"/>
                  </a:cubicBezTo>
                  <a:cubicBezTo>
                    <a:pt x="52" y="468"/>
                    <a:pt x="58" y="461"/>
                    <a:pt x="64" y="454"/>
                  </a:cubicBezTo>
                  <a:cubicBezTo>
                    <a:pt x="59" y="473"/>
                    <a:pt x="56" y="492"/>
                    <a:pt x="53" y="511"/>
                  </a:cubicBezTo>
                  <a:cubicBezTo>
                    <a:pt x="53" y="512"/>
                    <a:pt x="53" y="512"/>
                    <a:pt x="53" y="512"/>
                  </a:cubicBezTo>
                  <a:cubicBezTo>
                    <a:pt x="52" y="513"/>
                    <a:pt x="51" y="514"/>
                    <a:pt x="50" y="514"/>
                  </a:cubicBezTo>
                  <a:cubicBezTo>
                    <a:pt x="49" y="515"/>
                    <a:pt x="48" y="516"/>
                    <a:pt x="47" y="516"/>
                  </a:cubicBezTo>
                  <a:cubicBezTo>
                    <a:pt x="45" y="517"/>
                    <a:pt x="42" y="518"/>
                    <a:pt x="40" y="518"/>
                  </a:cubicBezTo>
                  <a:cubicBezTo>
                    <a:pt x="41" y="511"/>
                    <a:pt x="42" y="503"/>
                    <a:pt x="43" y="495"/>
                  </a:cubicBezTo>
                  <a:moveTo>
                    <a:pt x="51" y="540"/>
                  </a:moveTo>
                  <a:cubicBezTo>
                    <a:pt x="52" y="535"/>
                    <a:pt x="53" y="530"/>
                    <a:pt x="54" y="525"/>
                  </a:cubicBezTo>
                  <a:cubicBezTo>
                    <a:pt x="62" y="522"/>
                    <a:pt x="69" y="519"/>
                    <a:pt x="77" y="515"/>
                  </a:cubicBezTo>
                  <a:cubicBezTo>
                    <a:pt x="76" y="518"/>
                    <a:pt x="76" y="520"/>
                    <a:pt x="75" y="522"/>
                  </a:cubicBezTo>
                  <a:cubicBezTo>
                    <a:pt x="72" y="526"/>
                    <a:pt x="69" y="530"/>
                    <a:pt x="65" y="534"/>
                  </a:cubicBezTo>
                  <a:cubicBezTo>
                    <a:pt x="61" y="540"/>
                    <a:pt x="57" y="546"/>
                    <a:pt x="52" y="551"/>
                  </a:cubicBezTo>
                  <a:cubicBezTo>
                    <a:pt x="52" y="551"/>
                    <a:pt x="51" y="550"/>
                    <a:pt x="51" y="549"/>
                  </a:cubicBezTo>
                  <a:cubicBezTo>
                    <a:pt x="51" y="549"/>
                    <a:pt x="50" y="549"/>
                    <a:pt x="50" y="549"/>
                  </a:cubicBezTo>
                  <a:cubicBezTo>
                    <a:pt x="50" y="546"/>
                    <a:pt x="51" y="543"/>
                    <a:pt x="51" y="540"/>
                  </a:cubicBezTo>
                  <a:moveTo>
                    <a:pt x="49" y="556"/>
                  </a:moveTo>
                  <a:cubicBezTo>
                    <a:pt x="49" y="554"/>
                    <a:pt x="49" y="553"/>
                    <a:pt x="49" y="551"/>
                  </a:cubicBezTo>
                  <a:cubicBezTo>
                    <a:pt x="50" y="552"/>
                    <a:pt x="50" y="553"/>
                    <a:pt x="51" y="553"/>
                  </a:cubicBezTo>
                  <a:cubicBezTo>
                    <a:pt x="50" y="554"/>
                    <a:pt x="50" y="555"/>
                    <a:pt x="49" y="556"/>
                  </a:cubicBezTo>
                  <a:moveTo>
                    <a:pt x="55" y="555"/>
                  </a:moveTo>
                  <a:cubicBezTo>
                    <a:pt x="55" y="554"/>
                    <a:pt x="56" y="553"/>
                    <a:pt x="57" y="552"/>
                  </a:cubicBezTo>
                  <a:cubicBezTo>
                    <a:pt x="62" y="545"/>
                    <a:pt x="67" y="538"/>
                    <a:pt x="73" y="531"/>
                  </a:cubicBezTo>
                  <a:cubicBezTo>
                    <a:pt x="73" y="532"/>
                    <a:pt x="73" y="533"/>
                    <a:pt x="73" y="533"/>
                  </a:cubicBezTo>
                  <a:cubicBezTo>
                    <a:pt x="70" y="545"/>
                    <a:pt x="68" y="556"/>
                    <a:pt x="64" y="567"/>
                  </a:cubicBezTo>
                  <a:cubicBezTo>
                    <a:pt x="63" y="569"/>
                    <a:pt x="62" y="572"/>
                    <a:pt x="61" y="575"/>
                  </a:cubicBezTo>
                  <a:cubicBezTo>
                    <a:pt x="60" y="573"/>
                    <a:pt x="60" y="572"/>
                    <a:pt x="60" y="570"/>
                  </a:cubicBezTo>
                  <a:cubicBezTo>
                    <a:pt x="58" y="565"/>
                    <a:pt x="57" y="559"/>
                    <a:pt x="55" y="555"/>
                  </a:cubicBezTo>
                  <a:moveTo>
                    <a:pt x="62" y="581"/>
                  </a:moveTo>
                  <a:cubicBezTo>
                    <a:pt x="64" y="576"/>
                    <a:pt x="67" y="570"/>
                    <a:pt x="69" y="564"/>
                  </a:cubicBezTo>
                  <a:cubicBezTo>
                    <a:pt x="72" y="553"/>
                    <a:pt x="74" y="542"/>
                    <a:pt x="77" y="531"/>
                  </a:cubicBezTo>
                  <a:cubicBezTo>
                    <a:pt x="77" y="529"/>
                    <a:pt x="78" y="527"/>
                    <a:pt x="78" y="525"/>
                  </a:cubicBezTo>
                  <a:cubicBezTo>
                    <a:pt x="83" y="519"/>
                    <a:pt x="88" y="513"/>
                    <a:pt x="92" y="508"/>
                  </a:cubicBezTo>
                  <a:cubicBezTo>
                    <a:pt x="97" y="505"/>
                    <a:pt x="102" y="503"/>
                    <a:pt x="107" y="500"/>
                  </a:cubicBezTo>
                  <a:cubicBezTo>
                    <a:pt x="104" y="514"/>
                    <a:pt x="102" y="527"/>
                    <a:pt x="99" y="541"/>
                  </a:cubicBezTo>
                  <a:cubicBezTo>
                    <a:pt x="97" y="553"/>
                    <a:pt x="93" y="565"/>
                    <a:pt x="90" y="578"/>
                  </a:cubicBezTo>
                  <a:cubicBezTo>
                    <a:pt x="90" y="573"/>
                    <a:pt x="90" y="569"/>
                    <a:pt x="90" y="564"/>
                  </a:cubicBezTo>
                  <a:cubicBezTo>
                    <a:pt x="90" y="554"/>
                    <a:pt x="90" y="547"/>
                    <a:pt x="85" y="537"/>
                  </a:cubicBezTo>
                  <a:cubicBezTo>
                    <a:pt x="85" y="535"/>
                    <a:pt x="82" y="537"/>
                    <a:pt x="83" y="539"/>
                  </a:cubicBezTo>
                  <a:cubicBezTo>
                    <a:pt x="88" y="550"/>
                    <a:pt x="86" y="562"/>
                    <a:pt x="86" y="574"/>
                  </a:cubicBezTo>
                  <a:cubicBezTo>
                    <a:pt x="86" y="576"/>
                    <a:pt x="86" y="578"/>
                    <a:pt x="86" y="580"/>
                  </a:cubicBezTo>
                  <a:cubicBezTo>
                    <a:pt x="79" y="583"/>
                    <a:pt x="72" y="586"/>
                    <a:pt x="64" y="589"/>
                  </a:cubicBezTo>
                  <a:cubicBezTo>
                    <a:pt x="64" y="587"/>
                    <a:pt x="63" y="584"/>
                    <a:pt x="62" y="5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744537" y="6030913"/>
              <a:ext cx="34925" cy="460375"/>
            </a:xfrm>
            <a:custGeom>
              <a:avLst/>
              <a:gdLst>
                <a:gd name="T0" fmla="*/ 6 w 9"/>
                <a:gd name="T1" fmla="*/ 121 h 123"/>
                <a:gd name="T2" fmla="*/ 5 w 9"/>
                <a:gd name="T3" fmla="*/ 92 h 123"/>
                <a:gd name="T4" fmla="*/ 8 w 9"/>
                <a:gd name="T5" fmla="*/ 60 h 123"/>
                <a:gd name="T6" fmla="*/ 7 w 9"/>
                <a:gd name="T7" fmla="*/ 3 h 123"/>
                <a:gd name="T8" fmla="*/ 3 w 9"/>
                <a:gd name="T9" fmla="*/ 3 h 123"/>
                <a:gd name="T10" fmla="*/ 3 w 9"/>
                <a:gd name="T11" fmla="*/ 71 h 123"/>
                <a:gd name="T12" fmla="*/ 1 w 9"/>
                <a:gd name="T13" fmla="*/ 101 h 123"/>
                <a:gd name="T14" fmla="*/ 4 w 9"/>
                <a:gd name="T15" fmla="*/ 122 h 123"/>
                <a:gd name="T16" fmla="*/ 6 w 9"/>
                <a:gd name="T17" fmla="*/ 12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3">
                  <a:moveTo>
                    <a:pt x="6" y="121"/>
                  </a:moveTo>
                  <a:cubicBezTo>
                    <a:pt x="4" y="112"/>
                    <a:pt x="5" y="101"/>
                    <a:pt x="5" y="92"/>
                  </a:cubicBezTo>
                  <a:cubicBezTo>
                    <a:pt x="5" y="81"/>
                    <a:pt x="7" y="71"/>
                    <a:pt x="8" y="60"/>
                  </a:cubicBezTo>
                  <a:cubicBezTo>
                    <a:pt x="9" y="41"/>
                    <a:pt x="9" y="22"/>
                    <a:pt x="7" y="3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6" y="26"/>
                    <a:pt x="6" y="49"/>
                    <a:pt x="3" y="71"/>
                  </a:cubicBezTo>
                  <a:cubicBezTo>
                    <a:pt x="1" y="81"/>
                    <a:pt x="1" y="91"/>
                    <a:pt x="1" y="101"/>
                  </a:cubicBezTo>
                  <a:cubicBezTo>
                    <a:pt x="1" y="108"/>
                    <a:pt x="0" y="115"/>
                    <a:pt x="4" y="122"/>
                  </a:cubicBezTo>
                  <a:cubicBezTo>
                    <a:pt x="5" y="123"/>
                    <a:pt x="6" y="122"/>
                    <a:pt x="6" y="1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016000" y="5907088"/>
              <a:ext cx="96838" cy="490538"/>
            </a:xfrm>
            <a:custGeom>
              <a:avLst/>
              <a:gdLst>
                <a:gd name="T0" fmla="*/ 4 w 26"/>
                <a:gd name="T1" fmla="*/ 130 h 131"/>
                <a:gd name="T2" fmla="*/ 6 w 26"/>
                <a:gd name="T3" fmla="*/ 129 h 131"/>
                <a:gd name="T4" fmla="*/ 8 w 26"/>
                <a:gd name="T5" fmla="*/ 122 h 131"/>
                <a:gd name="T6" fmla="*/ 6 w 26"/>
                <a:gd name="T7" fmla="*/ 122 h 131"/>
                <a:gd name="T8" fmla="*/ 6 w 26"/>
                <a:gd name="T9" fmla="*/ 119 h 131"/>
                <a:gd name="T10" fmla="*/ 10 w 26"/>
                <a:gd name="T11" fmla="*/ 104 h 131"/>
                <a:gd name="T12" fmla="*/ 17 w 26"/>
                <a:gd name="T13" fmla="*/ 69 h 131"/>
                <a:gd name="T14" fmla="*/ 24 w 26"/>
                <a:gd name="T15" fmla="*/ 2 h 131"/>
                <a:gd name="T16" fmla="*/ 22 w 26"/>
                <a:gd name="T17" fmla="*/ 2 h 131"/>
                <a:gd name="T18" fmla="*/ 21 w 26"/>
                <a:gd name="T19" fmla="*/ 42 h 131"/>
                <a:gd name="T20" fmla="*/ 11 w 26"/>
                <a:gd name="T21" fmla="*/ 81 h 131"/>
                <a:gd name="T22" fmla="*/ 4 w 26"/>
                <a:gd name="T23" fmla="*/ 117 h 131"/>
                <a:gd name="T24" fmla="*/ 4 w 26"/>
                <a:gd name="T2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1">
                  <a:moveTo>
                    <a:pt x="4" y="130"/>
                  </a:moveTo>
                  <a:cubicBezTo>
                    <a:pt x="5" y="131"/>
                    <a:pt x="6" y="130"/>
                    <a:pt x="6" y="129"/>
                  </a:cubicBezTo>
                  <a:cubicBezTo>
                    <a:pt x="6" y="127"/>
                    <a:pt x="7" y="124"/>
                    <a:pt x="8" y="122"/>
                  </a:cubicBezTo>
                  <a:cubicBezTo>
                    <a:pt x="8" y="121"/>
                    <a:pt x="7" y="121"/>
                    <a:pt x="6" y="122"/>
                  </a:cubicBezTo>
                  <a:cubicBezTo>
                    <a:pt x="3" y="131"/>
                    <a:pt x="5" y="123"/>
                    <a:pt x="6" y="119"/>
                  </a:cubicBezTo>
                  <a:cubicBezTo>
                    <a:pt x="8" y="114"/>
                    <a:pt x="9" y="109"/>
                    <a:pt x="10" y="104"/>
                  </a:cubicBezTo>
                  <a:cubicBezTo>
                    <a:pt x="12" y="92"/>
                    <a:pt x="14" y="80"/>
                    <a:pt x="17" y="69"/>
                  </a:cubicBezTo>
                  <a:cubicBezTo>
                    <a:pt x="23" y="46"/>
                    <a:pt x="26" y="25"/>
                    <a:pt x="24" y="2"/>
                  </a:cubicBezTo>
                  <a:cubicBezTo>
                    <a:pt x="24" y="0"/>
                    <a:pt x="21" y="0"/>
                    <a:pt x="22" y="2"/>
                  </a:cubicBezTo>
                  <a:cubicBezTo>
                    <a:pt x="23" y="15"/>
                    <a:pt x="23" y="29"/>
                    <a:pt x="21" y="42"/>
                  </a:cubicBezTo>
                  <a:cubicBezTo>
                    <a:pt x="18" y="55"/>
                    <a:pt x="14" y="68"/>
                    <a:pt x="11" y="81"/>
                  </a:cubicBezTo>
                  <a:cubicBezTo>
                    <a:pt x="8" y="93"/>
                    <a:pt x="7" y="105"/>
                    <a:pt x="4" y="117"/>
                  </a:cubicBezTo>
                  <a:cubicBezTo>
                    <a:pt x="2" y="123"/>
                    <a:pt x="0" y="127"/>
                    <a:pt x="4" y="1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270000" y="5861050"/>
              <a:ext cx="98425" cy="285750"/>
            </a:xfrm>
            <a:custGeom>
              <a:avLst/>
              <a:gdLst>
                <a:gd name="T0" fmla="*/ 2 w 26"/>
                <a:gd name="T1" fmla="*/ 75 h 76"/>
                <a:gd name="T2" fmla="*/ 7 w 26"/>
                <a:gd name="T3" fmla="*/ 62 h 76"/>
                <a:gd name="T4" fmla="*/ 14 w 26"/>
                <a:gd name="T5" fmla="*/ 42 h 76"/>
                <a:gd name="T6" fmla="*/ 26 w 26"/>
                <a:gd name="T7" fmla="*/ 2 h 76"/>
                <a:gd name="T8" fmla="*/ 24 w 26"/>
                <a:gd name="T9" fmla="*/ 2 h 76"/>
                <a:gd name="T10" fmla="*/ 12 w 26"/>
                <a:gd name="T11" fmla="*/ 40 h 76"/>
                <a:gd name="T12" fmla="*/ 6 w 26"/>
                <a:gd name="T13" fmla="*/ 57 h 76"/>
                <a:gd name="T14" fmla="*/ 0 w 26"/>
                <a:gd name="T15" fmla="*/ 74 h 76"/>
                <a:gd name="T16" fmla="*/ 2 w 26"/>
                <a:gd name="T17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6">
                  <a:moveTo>
                    <a:pt x="2" y="75"/>
                  </a:moveTo>
                  <a:cubicBezTo>
                    <a:pt x="5" y="71"/>
                    <a:pt x="6" y="67"/>
                    <a:pt x="7" y="62"/>
                  </a:cubicBezTo>
                  <a:cubicBezTo>
                    <a:pt x="9" y="55"/>
                    <a:pt x="12" y="49"/>
                    <a:pt x="14" y="42"/>
                  </a:cubicBezTo>
                  <a:cubicBezTo>
                    <a:pt x="18" y="29"/>
                    <a:pt x="25" y="16"/>
                    <a:pt x="26" y="2"/>
                  </a:cubicBezTo>
                  <a:cubicBezTo>
                    <a:pt x="26" y="0"/>
                    <a:pt x="24" y="1"/>
                    <a:pt x="24" y="2"/>
                  </a:cubicBezTo>
                  <a:cubicBezTo>
                    <a:pt x="22" y="15"/>
                    <a:pt x="16" y="27"/>
                    <a:pt x="12" y="40"/>
                  </a:cubicBezTo>
                  <a:cubicBezTo>
                    <a:pt x="10" y="45"/>
                    <a:pt x="8" y="51"/>
                    <a:pt x="6" y="57"/>
                  </a:cubicBezTo>
                  <a:cubicBezTo>
                    <a:pt x="4" y="62"/>
                    <a:pt x="3" y="68"/>
                    <a:pt x="0" y="74"/>
                  </a:cubicBezTo>
                  <a:cubicBezTo>
                    <a:pt x="0" y="74"/>
                    <a:pt x="1" y="76"/>
                    <a:pt x="2" y="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450975" y="5921375"/>
              <a:ext cx="25400" cy="109538"/>
            </a:xfrm>
            <a:custGeom>
              <a:avLst/>
              <a:gdLst>
                <a:gd name="T0" fmla="*/ 1 w 7"/>
                <a:gd name="T1" fmla="*/ 3 h 29"/>
                <a:gd name="T2" fmla="*/ 5 w 7"/>
                <a:gd name="T3" fmla="*/ 16 h 29"/>
                <a:gd name="T4" fmla="*/ 4 w 7"/>
                <a:gd name="T5" fmla="*/ 28 h 29"/>
                <a:gd name="T6" fmla="*/ 6 w 7"/>
                <a:gd name="T7" fmla="*/ 28 h 29"/>
                <a:gd name="T8" fmla="*/ 7 w 7"/>
                <a:gd name="T9" fmla="*/ 11 h 29"/>
                <a:gd name="T10" fmla="*/ 3 w 7"/>
                <a:gd name="T11" fmla="*/ 0 h 29"/>
                <a:gd name="T12" fmla="*/ 2 w 7"/>
                <a:gd name="T13" fmla="*/ 0 h 29"/>
                <a:gd name="T14" fmla="*/ 1 w 7"/>
                <a:gd name="T15" fmla="*/ 2 h 29"/>
                <a:gd name="T16" fmla="*/ 1 w 7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9">
                  <a:moveTo>
                    <a:pt x="1" y="3"/>
                  </a:moveTo>
                  <a:cubicBezTo>
                    <a:pt x="5" y="0"/>
                    <a:pt x="5" y="15"/>
                    <a:pt x="5" y="16"/>
                  </a:cubicBezTo>
                  <a:cubicBezTo>
                    <a:pt x="4" y="20"/>
                    <a:pt x="3" y="24"/>
                    <a:pt x="4" y="28"/>
                  </a:cubicBezTo>
                  <a:cubicBezTo>
                    <a:pt x="4" y="29"/>
                    <a:pt x="6" y="29"/>
                    <a:pt x="6" y="28"/>
                  </a:cubicBezTo>
                  <a:cubicBezTo>
                    <a:pt x="7" y="23"/>
                    <a:pt x="7" y="16"/>
                    <a:pt x="7" y="11"/>
                  </a:cubicBezTo>
                  <a:cubicBezTo>
                    <a:pt x="7" y="7"/>
                    <a:pt x="7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2422525" y="5203825"/>
              <a:ext cx="247650" cy="225425"/>
            </a:xfrm>
            <a:custGeom>
              <a:avLst/>
              <a:gdLst>
                <a:gd name="T0" fmla="*/ 6 w 66"/>
                <a:gd name="T1" fmla="*/ 60 h 60"/>
                <a:gd name="T2" fmla="*/ 8 w 66"/>
                <a:gd name="T3" fmla="*/ 60 h 60"/>
                <a:gd name="T4" fmla="*/ 8 w 66"/>
                <a:gd name="T5" fmla="*/ 58 h 60"/>
                <a:gd name="T6" fmla="*/ 12 w 66"/>
                <a:gd name="T7" fmla="*/ 37 h 60"/>
                <a:gd name="T8" fmla="*/ 32 w 66"/>
                <a:gd name="T9" fmla="*/ 21 h 60"/>
                <a:gd name="T10" fmla="*/ 65 w 66"/>
                <a:gd name="T11" fmla="*/ 4 h 60"/>
                <a:gd name="T12" fmla="*/ 63 w 66"/>
                <a:gd name="T13" fmla="*/ 2 h 60"/>
                <a:gd name="T14" fmla="*/ 41 w 66"/>
                <a:gd name="T15" fmla="*/ 11 h 60"/>
                <a:gd name="T16" fmla="*/ 15 w 66"/>
                <a:gd name="T17" fmla="*/ 26 h 60"/>
                <a:gd name="T18" fmla="*/ 5 w 66"/>
                <a:gd name="T19" fmla="*/ 59 h 60"/>
                <a:gd name="T20" fmla="*/ 6 w 66"/>
                <a:gd name="T2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0">
                  <a:moveTo>
                    <a:pt x="6" y="60"/>
                  </a:moveTo>
                  <a:cubicBezTo>
                    <a:pt x="7" y="60"/>
                    <a:pt x="7" y="60"/>
                    <a:pt x="8" y="60"/>
                  </a:cubicBezTo>
                  <a:cubicBezTo>
                    <a:pt x="9" y="60"/>
                    <a:pt x="9" y="59"/>
                    <a:pt x="8" y="58"/>
                  </a:cubicBezTo>
                  <a:cubicBezTo>
                    <a:pt x="3" y="56"/>
                    <a:pt x="10" y="40"/>
                    <a:pt x="12" y="37"/>
                  </a:cubicBezTo>
                  <a:cubicBezTo>
                    <a:pt x="16" y="30"/>
                    <a:pt x="25" y="25"/>
                    <a:pt x="32" y="21"/>
                  </a:cubicBezTo>
                  <a:cubicBezTo>
                    <a:pt x="42" y="15"/>
                    <a:pt x="57" y="13"/>
                    <a:pt x="65" y="4"/>
                  </a:cubicBezTo>
                  <a:cubicBezTo>
                    <a:pt x="66" y="3"/>
                    <a:pt x="65" y="0"/>
                    <a:pt x="63" y="2"/>
                  </a:cubicBezTo>
                  <a:cubicBezTo>
                    <a:pt x="56" y="6"/>
                    <a:pt x="48" y="8"/>
                    <a:pt x="41" y="11"/>
                  </a:cubicBezTo>
                  <a:cubicBezTo>
                    <a:pt x="32" y="15"/>
                    <a:pt x="23" y="20"/>
                    <a:pt x="15" y="26"/>
                  </a:cubicBezTo>
                  <a:cubicBezTo>
                    <a:pt x="5" y="34"/>
                    <a:pt x="0" y="47"/>
                    <a:pt x="5" y="59"/>
                  </a:cubicBezTo>
                  <a:cubicBezTo>
                    <a:pt x="5" y="59"/>
                    <a:pt x="6" y="60"/>
                    <a:pt x="6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03850" y="5362575"/>
              <a:ext cx="201613" cy="465138"/>
            </a:xfrm>
            <a:custGeom>
              <a:avLst/>
              <a:gdLst>
                <a:gd name="T0" fmla="*/ 51 w 54"/>
                <a:gd name="T1" fmla="*/ 19 h 124"/>
                <a:gd name="T2" fmla="*/ 48 w 54"/>
                <a:gd name="T3" fmla="*/ 1 h 124"/>
                <a:gd name="T4" fmla="*/ 48 w 54"/>
                <a:gd name="T5" fmla="*/ 1 h 124"/>
                <a:gd name="T6" fmla="*/ 45 w 54"/>
                <a:gd name="T7" fmla="*/ 31 h 124"/>
                <a:gd name="T8" fmla="*/ 31 w 54"/>
                <a:gd name="T9" fmla="*/ 66 h 124"/>
                <a:gd name="T10" fmla="*/ 3 w 54"/>
                <a:gd name="T11" fmla="*/ 118 h 124"/>
                <a:gd name="T12" fmla="*/ 1 w 54"/>
                <a:gd name="T13" fmla="*/ 119 h 124"/>
                <a:gd name="T14" fmla="*/ 0 w 54"/>
                <a:gd name="T15" fmla="*/ 122 h 124"/>
                <a:gd name="T16" fmla="*/ 3 w 54"/>
                <a:gd name="T17" fmla="*/ 123 h 124"/>
                <a:gd name="T18" fmla="*/ 11 w 54"/>
                <a:gd name="T19" fmla="*/ 112 h 124"/>
                <a:gd name="T20" fmla="*/ 21 w 54"/>
                <a:gd name="T21" fmla="*/ 94 h 124"/>
                <a:gd name="T22" fmla="*/ 38 w 54"/>
                <a:gd name="T23" fmla="*/ 56 h 124"/>
                <a:gd name="T24" fmla="*/ 51 w 54"/>
                <a:gd name="T25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24">
                  <a:moveTo>
                    <a:pt x="51" y="19"/>
                  </a:moveTo>
                  <a:cubicBezTo>
                    <a:pt x="52" y="13"/>
                    <a:pt x="53" y="5"/>
                    <a:pt x="48" y="1"/>
                  </a:cubicBezTo>
                  <a:cubicBezTo>
                    <a:pt x="48" y="0"/>
                    <a:pt x="47" y="1"/>
                    <a:pt x="48" y="1"/>
                  </a:cubicBezTo>
                  <a:cubicBezTo>
                    <a:pt x="54" y="8"/>
                    <a:pt x="47" y="24"/>
                    <a:pt x="45" y="31"/>
                  </a:cubicBezTo>
                  <a:cubicBezTo>
                    <a:pt x="41" y="43"/>
                    <a:pt x="36" y="55"/>
                    <a:pt x="31" y="66"/>
                  </a:cubicBezTo>
                  <a:cubicBezTo>
                    <a:pt x="23" y="84"/>
                    <a:pt x="13" y="102"/>
                    <a:pt x="3" y="118"/>
                  </a:cubicBezTo>
                  <a:cubicBezTo>
                    <a:pt x="2" y="118"/>
                    <a:pt x="1" y="118"/>
                    <a:pt x="1" y="119"/>
                  </a:cubicBezTo>
                  <a:cubicBezTo>
                    <a:pt x="1" y="120"/>
                    <a:pt x="1" y="121"/>
                    <a:pt x="0" y="122"/>
                  </a:cubicBezTo>
                  <a:cubicBezTo>
                    <a:pt x="0" y="123"/>
                    <a:pt x="2" y="124"/>
                    <a:pt x="3" y="123"/>
                  </a:cubicBezTo>
                  <a:cubicBezTo>
                    <a:pt x="7" y="120"/>
                    <a:pt x="9" y="116"/>
                    <a:pt x="11" y="112"/>
                  </a:cubicBezTo>
                  <a:cubicBezTo>
                    <a:pt x="14" y="106"/>
                    <a:pt x="18" y="100"/>
                    <a:pt x="21" y="94"/>
                  </a:cubicBezTo>
                  <a:cubicBezTo>
                    <a:pt x="28" y="82"/>
                    <a:pt x="33" y="69"/>
                    <a:pt x="38" y="56"/>
                  </a:cubicBezTo>
                  <a:cubicBezTo>
                    <a:pt x="43" y="44"/>
                    <a:pt x="48" y="31"/>
                    <a:pt x="5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422275" y="9283700"/>
              <a:ext cx="173038" cy="508000"/>
            </a:xfrm>
            <a:custGeom>
              <a:avLst/>
              <a:gdLst>
                <a:gd name="T0" fmla="*/ 44 w 46"/>
                <a:gd name="T1" fmla="*/ 2 h 135"/>
                <a:gd name="T2" fmla="*/ 28 w 46"/>
                <a:gd name="T3" fmla="*/ 73 h 135"/>
                <a:gd name="T4" fmla="*/ 16 w 46"/>
                <a:gd name="T5" fmla="*/ 104 h 135"/>
                <a:gd name="T6" fmla="*/ 1 w 46"/>
                <a:gd name="T7" fmla="*/ 133 h 135"/>
                <a:gd name="T8" fmla="*/ 1 w 46"/>
                <a:gd name="T9" fmla="*/ 135 h 135"/>
                <a:gd name="T10" fmla="*/ 14 w 46"/>
                <a:gd name="T11" fmla="*/ 122 h 135"/>
                <a:gd name="T12" fmla="*/ 19 w 46"/>
                <a:gd name="T13" fmla="*/ 105 h 135"/>
                <a:gd name="T14" fmla="*/ 27 w 46"/>
                <a:gd name="T15" fmla="*/ 86 h 135"/>
                <a:gd name="T16" fmla="*/ 46 w 46"/>
                <a:gd name="T17" fmla="*/ 2 h 135"/>
                <a:gd name="T18" fmla="*/ 44 w 46"/>
                <a:gd name="T19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35">
                  <a:moveTo>
                    <a:pt x="44" y="2"/>
                  </a:moveTo>
                  <a:cubicBezTo>
                    <a:pt x="41" y="26"/>
                    <a:pt x="35" y="50"/>
                    <a:pt x="28" y="73"/>
                  </a:cubicBezTo>
                  <a:cubicBezTo>
                    <a:pt x="24" y="83"/>
                    <a:pt x="19" y="94"/>
                    <a:pt x="16" y="104"/>
                  </a:cubicBezTo>
                  <a:cubicBezTo>
                    <a:pt x="13" y="111"/>
                    <a:pt x="11" y="132"/>
                    <a:pt x="1" y="133"/>
                  </a:cubicBezTo>
                  <a:cubicBezTo>
                    <a:pt x="0" y="133"/>
                    <a:pt x="0" y="135"/>
                    <a:pt x="1" y="135"/>
                  </a:cubicBezTo>
                  <a:cubicBezTo>
                    <a:pt x="8" y="135"/>
                    <a:pt x="11" y="128"/>
                    <a:pt x="14" y="122"/>
                  </a:cubicBezTo>
                  <a:cubicBezTo>
                    <a:pt x="16" y="117"/>
                    <a:pt x="17" y="111"/>
                    <a:pt x="19" y="105"/>
                  </a:cubicBezTo>
                  <a:cubicBezTo>
                    <a:pt x="21" y="98"/>
                    <a:pt x="24" y="92"/>
                    <a:pt x="27" y="86"/>
                  </a:cubicBezTo>
                  <a:cubicBezTo>
                    <a:pt x="37" y="59"/>
                    <a:pt x="44" y="30"/>
                    <a:pt x="46" y="2"/>
                  </a:cubicBezTo>
                  <a:cubicBezTo>
                    <a:pt x="46" y="0"/>
                    <a:pt x="44" y="0"/>
                    <a:pt x="4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323850" y="9390063"/>
              <a:ext cx="128588" cy="438150"/>
            </a:xfrm>
            <a:custGeom>
              <a:avLst/>
              <a:gdLst>
                <a:gd name="T0" fmla="*/ 33 w 34"/>
                <a:gd name="T1" fmla="*/ 2 h 117"/>
                <a:gd name="T2" fmla="*/ 29 w 34"/>
                <a:gd name="T3" fmla="*/ 2 h 117"/>
                <a:gd name="T4" fmla="*/ 24 w 34"/>
                <a:gd name="T5" fmla="*/ 32 h 117"/>
                <a:gd name="T6" fmla="*/ 16 w 34"/>
                <a:gd name="T7" fmla="*/ 62 h 117"/>
                <a:gd name="T8" fmla="*/ 8 w 34"/>
                <a:gd name="T9" fmla="*/ 92 h 117"/>
                <a:gd name="T10" fmla="*/ 0 w 34"/>
                <a:gd name="T11" fmla="*/ 116 h 117"/>
                <a:gd name="T12" fmla="*/ 2 w 34"/>
                <a:gd name="T13" fmla="*/ 116 h 117"/>
                <a:gd name="T14" fmla="*/ 11 w 34"/>
                <a:gd name="T15" fmla="*/ 91 h 117"/>
                <a:gd name="T16" fmla="*/ 21 w 34"/>
                <a:gd name="T17" fmla="*/ 58 h 117"/>
                <a:gd name="T18" fmla="*/ 29 w 34"/>
                <a:gd name="T19" fmla="*/ 29 h 117"/>
                <a:gd name="T20" fmla="*/ 33 w 34"/>
                <a:gd name="T2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17">
                  <a:moveTo>
                    <a:pt x="33" y="2"/>
                  </a:moveTo>
                  <a:cubicBezTo>
                    <a:pt x="32" y="0"/>
                    <a:pt x="29" y="0"/>
                    <a:pt x="29" y="2"/>
                  </a:cubicBezTo>
                  <a:cubicBezTo>
                    <a:pt x="31" y="13"/>
                    <a:pt x="27" y="22"/>
                    <a:pt x="24" y="32"/>
                  </a:cubicBezTo>
                  <a:cubicBezTo>
                    <a:pt x="21" y="42"/>
                    <a:pt x="20" y="53"/>
                    <a:pt x="16" y="62"/>
                  </a:cubicBezTo>
                  <a:cubicBezTo>
                    <a:pt x="13" y="72"/>
                    <a:pt x="10" y="82"/>
                    <a:pt x="8" y="92"/>
                  </a:cubicBezTo>
                  <a:cubicBezTo>
                    <a:pt x="6" y="100"/>
                    <a:pt x="1" y="108"/>
                    <a:pt x="0" y="116"/>
                  </a:cubicBezTo>
                  <a:cubicBezTo>
                    <a:pt x="0" y="117"/>
                    <a:pt x="2" y="117"/>
                    <a:pt x="2" y="116"/>
                  </a:cubicBezTo>
                  <a:cubicBezTo>
                    <a:pt x="3" y="107"/>
                    <a:pt x="9" y="100"/>
                    <a:pt x="11" y="91"/>
                  </a:cubicBezTo>
                  <a:cubicBezTo>
                    <a:pt x="14" y="80"/>
                    <a:pt x="18" y="69"/>
                    <a:pt x="21" y="58"/>
                  </a:cubicBezTo>
                  <a:cubicBezTo>
                    <a:pt x="24" y="48"/>
                    <a:pt x="26" y="38"/>
                    <a:pt x="29" y="29"/>
                  </a:cubicBezTo>
                  <a:cubicBezTo>
                    <a:pt x="31" y="20"/>
                    <a:pt x="34" y="11"/>
                    <a:pt x="3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447675" y="8969375"/>
              <a:ext cx="49213" cy="409575"/>
            </a:xfrm>
            <a:custGeom>
              <a:avLst/>
              <a:gdLst>
                <a:gd name="T0" fmla="*/ 3 w 13"/>
                <a:gd name="T1" fmla="*/ 108 h 109"/>
                <a:gd name="T2" fmla="*/ 13 w 13"/>
                <a:gd name="T3" fmla="*/ 2 h 109"/>
                <a:gd name="T4" fmla="*/ 11 w 13"/>
                <a:gd name="T5" fmla="*/ 2 h 109"/>
                <a:gd name="T6" fmla="*/ 6 w 13"/>
                <a:gd name="T7" fmla="*/ 59 h 109"/>
                <a:gd name="T8" fmla="*/ 3 w 13"/>
                <a:gd name="T9" fmla="*/ 85 h 109"/>
                <a:gd name="T10" fmla="*/ 1 w 13"/>
                <a:gd name="T11" fmla="*/ 108 h 109"/>
                <a:gd name="T12" fmla="*/ 3 w 13"/>
                <a:gd name="T1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9">
                  <a:moveTo>
                    <a:pt x="3" y="108"/>
                  </a:moveTo>
                  <a:cubicBezTo>
                    <a:pt x="7" y="73"/>
                    <a:pt x="13" y="37"/>
                    <a:pt x="13" y="2"/>
                  </a:cubicBezTo>
                  <a:cubicBezTo>
                    <a:pt x="13" y="0"/>
                    <a:pt x="11" y="0"/>
                    <a:pt x="11" y="2"/>
                  </a:cubicBezTo>
                  <a:cubicBezTo>
                    <a:pt x="10" y="21"/>
                    <a:pt x="8" y="40"/>
                    <a:pt x="6" y="59"/>
                  </a:cubicBezTo>
                  <a:cubicBezTo>
                    <a:pt x="5" y="67"/>
                    <a:pt x="4" y="76"/>
                    <a:pt x="3" y="85"/>
                  </a:cubicBezTo>
                  <a:cubicBezTo>
                    <a:pt x="2" y="92"/>
                    <a:pt x="0" y="101"/>
                    <a:pt x="1" y="108"/>
                  </a:cubicBezTo>
                  <a:cubicBezTo>
                    <a:pt x="1" y="109"/>
                    <a:pt x="3" y="109"/>
                    <a:pt x="3" y="1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42925" y="8942388"/>
              <a:ext cx="44450" cy="387350"/>
            </a:xfrm>
            <a:custGeom>
              <a:avLst/>
              <a:gdLst>
                <a:gd name="T0" fmla="*/ 3 w 12"/>
                <a:gd name="T1" fmla="*/ 78 h 103"/>
                <a:gd name="T2" fmla="*/ 1 w 12"/>
                <a:gd name="T3" fmla="*/ 92 h 103"/>
                <a:gd name="T4" fmla="*/ 0 w 12"/>
                <a:gd name="T5" fmla="*/ 99 h 103"/>
                <a:gd name="T6" fmla="*/ 1 w 12"/>
                <a:gd name="T7" fmla="*/ 100 h 103"/>
                <a:gd name="T8" fmla="*/ 0 w 12"/>
                <a:gd name="T9" fmla="*/ 101 h 103"/>
                <a:gd name="T10" fmla="*/ 0 w 12"/>
                <a:gd name="T11" fmla="*/ 102 h 103"/>
                <a:gd name="T12" fmla="*/ 2 w 12"/>
                <a:gd name="T13" fmla="*/ 102 h 103"/>
                <a:gd name="T14" fmla="*/ 10 w 12"/>
                <a:gd name="T15" fmla="*/ 50 h 103"/>
                <a:gd name="T16" fmla="*/ 12 w 12"/>
                <a:gd name="T17" fmla="*/ 1 h 103"/>
                <a:gd name="T18" fmla="*/ 10 w 12"/>
                <a:gd name="T19" fmla="*/ 1 h 103"/>
                <a:gd name="T20" fmla="*/ 7 w 12"/>
                <a:gd name="T21" fmla="*/ 57 h 103"/>
                <a:gd name="T22" fmla="*/ 3 w 12"/>
                <a:gd name="T23" fmla="*/ 7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3">
                  <a:moveTo>
                    <a:pt x="3" y="78"/>
                  </a:moveTo>
                  <a:cubicBezTo>
                    <a:pt x="3" y="82"/>
                    <a:pt x="2" y="87"/>
                    <a:pt x="1" y="92"/>
                  </a:cubicBezTo>
                  <a:cubicBezTo>
                    <a:pt x="1" y="94"/>
                    <a:pt x="0" y="96"/>
                    <a:pt x="0" y="99"/>
                  </a:cubicBezTo>
                  <a:cubicBezTo>
                    <a:pt x="0" y="99"/>
                    <a:pt x="0" y="100"/>
                    <a:pt x="1" y="100"/>
                  </a:cubicBezTo>
                  <a:cubicBezTo>
                    <a:pt x="1" y="101"/>
                    <a:pt x="0" y="101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0" y="103"/>
                    <a:pt x="2" y="103"/>
                    <a:pt x="2" y="102"/>
                  </a:cubicBezTo>
                  <a:cubicBezTo>
                    <a:pt x="3" y="85"/>
                    <a:pt x="8" y="68"/>
                    <a:pt x="10" y="50"/>
                  </a:cubicBezTo>
                  <a:cubicBezTo>
                    <a:pt x="12" y="34"/>
                    <a:pt x="12" y="17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10" y="20"/>
                    <a:pt x="10" y="39"/>
                    <a:pt x="7" y="57"/>
                  </a:cubicBezTo>
                  <a:cubicBezTo>
                    <a:pt x="6" y="64"/>
                    <a:pt x="4" y="71"/>
                    <a:pt x="3" y="7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1825" y="8894763"/>
              <a:ext cx="93663" cy="415925"/>
            </a:xfrm>
            <a:custGeom>
              <a:avLst/>
              <a:gdLst>
                <a:gd name="T0" fmla="*/ 0 w 25"/>
                <a:gd name="T1" fmla="*/ 110 h 111"/>
                <a:gd name="T2" fmla="*/ 2 w 25"/>
                <a:gd name="T3" fmla="*/ 110 h 111"/>
                <a:gd name="T4" fmla="*/ 10 w 25"/>
                <a:gd name="T5" fmla="*/ 79 h 111"/>
                <a:gd name="T6" fmla="*/ 17 w 25"/>
                <a:gd name="T7" fmla="*/ 46 h 111"/>
                <a:gd name="T8" fmla="*/ 18 w 25"/>
                <a:gd name="T9" fmla="*/ 1 h 111"/>
                <a:gd name="T10" fmla="*/ 16 w 25"/>
                <a:gd name="T11" fmla="*/ 3 h 111"/>
                <a:gd name="T12" fmla="*/ 12 w 25"/>
                <a:gd name="T13" fmla="*/ 59 h 111"/>
                <a:gd name="T14" fmla="*/ 0 w 25"/>
                <a:gd name="T1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1">
                  <a:moveTo>
                    <a:pt x="0" y="110"/>
                  </a:moveTo>
                  <a:cubicBezTo>
                    <a:pt x="0" y="111"/>
                    <a:pt x="1" y="111"/>
                    <a:pt x="2" y="110"/>
                  </a:cubicBezTo>
                  <a:cubicBezTo>
                    <a:pt x="4" y="100"/>
                    <a:pt x="8" y="90"/>
                    <a:pt x="10" y="79"/>
                  </a:cubicBezTo>
                  <a:cubicBezTo>
                    <a:pt x="13" y="68"/>
                    <a:pt x="14" y="57"/>
                    <a:pt x="17" y="46"/>
                  </a:cubicBezTo>
                  <a:cubicBezTo>
                    <a:pt x="19" y="32"/>
                    <a:pt x="25" y="15"/>
                    <a:pt x="18" y="1"/>
                  </a:cubicBezTo>
                  <a:cubicBezTo>
                    <a:pt x="17" y="0"/>
                    <a:pt x="15" y="1"/>
                    <a:pt x="16" y="3"/>
                  </a:cubicBezTo>
                  <a:cubicBezTo>
                    <a:pt x="24" y="19"/>
                    <a:pt x="14" y="42"/>
                    <a:pt x="12" y="59"/>
                  </a:cubicBezTo>
                  <a:cubicBezTo>
                    <a:pt x="9" y="76"/>
                    <a:pt x="3" y="93"/>
                    <a:pt x="0" y="1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939800" y="8782050"/>
              <a:ext cx="60325" cy="319088"/>
            </a:xfrm>
            <a:custGeom>
              <a:avLst/>
              <a:gdLst>
                <a:gd name="T0" fmla="*/ 2 w 16"/>
                <a:gd name="T1" fmla="*/ 84 h 85"/>
                <a:gd name="T2" fmla="*/ 4 w 16"/>
                <a:gd name="T3" fmla="*/ 84 h 85"/>
                <a:gd name="T4" fmla="*/ 10 w 16"/>
                <a:gd name="T5" fmla="*/ 2 h 85"/>
                <a:gd name="T6" fmla="*/ 8 w 16"/>
                <a:gd name="T7" fmla="*/ 2 h 85"/>
                <a:gd name="T8" fmla="*/ 2 w 16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5">
                  <a:moveTo>
                    <a:pt x="2" y="84"/>
                  </a:moveTo>
                  <a:cubicBezTo>
                    <a:pt x="2" y="85"/>
                    <a:pt x="4" y="85"/>
                    <a:pt x="4" y="84"/>
                  </a:cubicBezTo>
                  <a:cubicBezTo>
                    <a:pt x="7" y="57"/>
                    <a:pt x="16" y="29"/>
                    <a:pt x="10" y="2"/>
                  </a:cubicBezTo>
                  <a:cubicBezTo>
                    <a:pt x="10" y="0"/>
                    <a:pt x="7" y="1"/>
                    <a:pt x="8" y="2"/>
                  </a:cubicBezTo>
                  <a:cubicBezTo>
                    <a:pt x="13" y="30"/>
                    <a:pt x="0" y="56"/>
                    <a:pt x="2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2681287" y="8121650"/>
              <a:ext cx="95250" cy="484188"/>
            </a:xfrm>
            <a:custGeom>
              <a:avLst/>
              <a:gdLst>
                <a:gd name="T0" fmla="*/ 18 w 25"/>
                <a:gd name="T1" fmla="*/ 2 h 129"/>
                <a:gd name="T2" fmla="*/ 13 w 25"/>
                <a:gd name="T3" fmla="*/ 67 h 129"/>
                <a:gd name="T4" fmla="*/ 7 w 25"/>
                <a:gd name="T5" fmla="*/ 102 h 129"/>
                <a:gd name="T6" fmla="*/ 1 w 25"/>
                <a:gd name="T7" fmla="*/ 128 h 129"/>
                <a:gd name="T8" fmla="*/ 1 w 25"/>
                <a:gd name="T9" fmla="*/ 128 h 129"/>
                <a:gd name="T10" fmla="*/ 11 w 25"/>
                <a:gd name="T11" fmla="*/ 97 h 129"/>
                <a:gd name="T12" fmla="*/ 17 w 25"/>
                <a:gd name="T13" fmla="*/ 62 h 129"/>
                <a:gd name="T14" fmla="*/ 20 w 25"/>
                <a:gd name="T15" fmla="*/ 2 h 129"/>
                <a:gd name="T16" fmla="*/ 18 w 25"/>
                <a:gd name="T17" fmla="*/ 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9">
                  <a:moveTo>
                    <a:pt x="18" y="2"/>
                  </a:moveTo>
                  <a:cubicBezTo>
                    <a:pt x="21" y="25"/>
                    <a:pt x="16" y="45"/>
                    <a:pt x="13" y="67"/>
                  </a:cubicBezTo>
                  <a:cubicBezTo>
                    <a:pt x="12" y="79"/>
                    <a:pt x="10" y="90"/>
                    <a:pt x="7" y="102"/>
                  </a:cubicBezTo>
                  <a:cubicBezTo>
                    <a:pt x="5" y="111"/>
                    <a:pt x="1" y="119"/>
                    <a:pt x="1" y="128"/>
                  </a:cubicBezTo>
                  <a:cubicBezTo>
                    <a:pt x="0" y="129"/>
                    <a:pt x="1" y="129"/>
                    <a:pt x="1" y="128"/>
                  </a:cubicBezTo>
                  <a:cubicBezTo>
                    <a:pt x="4" y="118"/>
                    <a:pt x="8" y="108"/>
                    <a:pt x="11" y="97"/>
                  </a:cubicBezTo>
                  <a:cubicBezTo>
                    <a:pt x="14" y="86"/>
                    <a:pt x="15" y="74"/>
                    <a:pt x="17" y="62"/>
                  </a:cubicBezTo>
                  <a:cubicBezTo>
                    <a:pt x="20" y="42"/>
                    <a:pt x="25" y="22"/>
                    <a:pt x="20" y="2"/>
                  </a:cubicBezTo>
                  <a:cubicBezTo>
                    <a:pt x="20" y="0"/>
                    <a:pt x="18" y="1"/>
                    <a:pt x="1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3076575" y="8086725"/>
              <a:ext cx="74613" cy="390525"/>
            </a:xfrm>
            <a:custGeom>
              <a:avLst/>
              <a:gdLst>
                <a:gd name="T0" fmla="*/ 15 w 20"/>
                <a:gd name="T1" fmla="*/ 1 h 104"/>
                <a:gd name="T2" fmla="*/ 17 w 20"/>
                <a:gd name="T3" fmla="*/ 21 h 104"/>
                <a:gd name="T4" fmla="*/ 12 w 20"/>
                <a:gd name="T5" fmla="*/ 52 h 104"/>
                <a:gd name="T6" fmla="*/ 0 w 20"/>
                <a:gd name="T7" fmla="*/ 103 h 104"/>
                <a:gd name="T8" fmla="*/ 0 w 20"/>
                <a:gd name="T9" fmla="*/ 103 h 104"/>
                <a:gd name="T10" fmla="*/ 10 w 20"/>
                <a:gd name="T11" fmla="*/ 72 h 104"/>
                <a:gd name="T12" fmla="*/ 17 w 20"/>
                <a:gd name="T13" fmla="*/ 38 h 104"/>
                <a:gd name="T14" fmla="*/ 20 w 20"/>
                <a:gd name="T15" fmla="*/ 14 h 104"/>
                <a:gd name="T16" fmla="*/ 16 w 20"/>
                <a:gd name="T17" fmla="*/ 1 h 104"/>
                <a:gd name="T18" fmla="*/ 15 w 20"/>
                <a:gd name="T19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4">
                  <a:moveTo>
                    <a:pt x="15" y="1"/>
                  </a:moveTo>
                  <a:cubicBezTo>
                    <a:pt x="19" y="7"/>
                    <a:pt x="17" y="15"/>
                    <a:pt x="17" y="21"/>
                  </a:cubicBezTo>
                  <a:cubicBezTo>
                    <a:pt x="16" y="31"/>
                    <a:pt x="14" y="41"/>
                    <a:pt x="12" y="52"/>
                  </a:cubicBezTo>
                  <a:cubicBezTo>
                    <a:pt x="9" y="69"/>
                    <a:pt x="1" y="85"/>
                    <a:pt x="0" y="103"/>
                  </a:cubicBezTo>
                  <a:cubicBezTo>
                    <a:pt x="0" y="103"/>
                    <a:pt x="0" y="104"/>
                    <a:pt x="0" y="103"/>
                  </a:cubicBezTo>
                  <a:cubicBezTo>
                    <a:pt x="3" y="92"/>
                    <a:pt x="6" y="82"/>
                    <a:pt x="10" y="72"/>
                  </a:cubicBezTo>
                  <a:cubicBezTo>
                    <a:pt x="13" y="61"/>
                    <a:pt x="15" y="49"/>
                    <a:pt x="17" y="38"/>
                  </a:cubicBezTo>
                  <a:cubicBezTo>
                    <a:pt x="19" y="30"/>
                    <a:pt x="19" y="22"/>
                    <a:pt x="20" y="14"/>
                  </a:cubicBezTo>
                  <a:cubicBezTo>
                    <a:pt x="20" y="9"/>
                    <a:pt x="20" y="4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3230562" y="8064500"/>
              <a:ext cx="44450" cy="315913"/>
            </a:xfrm>
            <a:custGeom>
              <a:avLst/>
              <a:gdLst>
                <a:gd name="T0" fmla="*/ 1 w 12"/>
                <a:gd name="T1" fmla="*/ 83 h 84"/>
                <a:gd name="T2" fmla="*/ 12 w 12"/>
                <a:gd name="T3" fmla="*/ 1 h 84"/>
                <a:gd name="T4" fmla="*/ 10 w 12"/>
                <a:gd name="T5" fmla="*/ 1 h 84"/>
                <a:gd name="T6" fmla="*/ 1 w 12"/>
                <a:gd name="T7" fmla="*/ 83 h 84"/>
                <a:gd name="T8" fmla="*/ 1 w 1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4">
                  <a:moveTo>
                    <a:pt x="1" y="83"/>
                  </a:moveTo>
                  <a:cubicBezTo>
                    <a:pt x="3" y="56"/>
                    <a:pt x="12" y="29"/>
                    <a:pt x="12" y="1"/>
                  </a:cubicBezTo>
                  <a:cubicBezTo>
                    <a:pt x="12" y="0"/>
                    <a:pt x="10" y="0"/>
                    <a:pt x="10" y="1"/>
                  </a:cubicBezTo>
                  <a:cubicBezTo>
                    <a:pt x="8" y="28"/>
                    <a:pt x="0" y="55"/>
                    <a:pt x="1" y="83"/>
                  </a:cubicBezTo>
                  <a:cubicBezTo>
                    <a:pt x="1" y="84"/>
                    <a:pt x="1" y="84"/>
                    <a:pt x="1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395662" y="7899400"/>
              <a:ext cx="36513" cy="338138"/>
            </a:xfrm>
            <a:custGeom>
              <a:avLst/>
              <a:gdLst>
                <a:gd name="T0" fmla="*/ 9 w 10"/>
                <a:gd name="T1" fmla="*/ 90 h 90"/>
                <a:gd name="T2" fmla="*/ 9 w 10"/>
                <a:gd name="T3" fmla="*/ 88 h 90"/>
                <a:gd name="T4" fmla="*/ 6 w 10"/>
                <a:gd name="T5" fmla="*/ 55 h 90"/>
                <a:gd name="T6" fmla="*/ 8 w 10"/>
                <a:gd name="T7" fmla="*/ 1 h 90"/>
                <a:gd name="T8" fmla="*/ 6 w 10"/>
                <a:gd name="T9" fmla="*/ 1 h 90"/>
                <a:gd name="T10" fmla="*/ 3 w 10"/>
                <a:gd name="T11" fmla="*/ 64 h 90"/>
                <a:gd name="T12" fmla="*/ 9 w 10"/>
                <a:gd name="T1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0">
                  <a:moveTo>
                    <a:pt x="9" y="90"/>
                  </a:moveTo>
                  <a:cubicBezTo>
                    <a:pt x="10" y="90"/>
                    <a:pt x="10" y="89"/>
                    <a:pt x="9" y="88"/>
                  </a:cubicBezTo>
                  <a:cubicBezTo>
                    <a:pt x="2" y="85"/>
                    <a:pt x="6" y="61"/>
                    <a:pt x="6" y="55"/>
                  </a:cubicBezTo>
                  <a:cubicBezTo>
                    <a:pt x="7" y="37"/>
                    <a:pt x="8" y="19"/>
                    <a:pt x="8" y="1"/>
                  </a:cubicBezTo>
                  <a:cubicBezTo>
                    <a:pt x="8" y="0"/>
                    <a:pt x="6" y="0"/>
                    <a:pt x="6" y="1"/>
                  </a:cubicBezTo>
                  <a:cubicBezTo>
                    <a:pt x="6" y="22"/>
                    <a:pt x="4" y="43"/>
                    <a:pt x="3" y="64"/>
                  </a:cubicBezTo>
                  <a:cubicBezTo>
                    <a:pt x="3" y="69"/>
                    <a:pt x="0" y="89"/>
                    <a:pt x="9" y="9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514725" y="7954963"/>
              <a:ext cx="57150" cy="290513"/>
            </a:xfrm>
            <a:custGeom>
              <a:avLst/>
              <a:gdLst>
                <a:gd name="T0" fmla="*/ 2 w 15"/>
                <a:gd name="T1" fmla="*/ 76 h 77"/>
                <a:gd name="T2" fmla="*/ 6 w 15"/>
                <a:gd name="T3" fmla="*/ 65 h 77"/>
                <a:gd name="T4" fmla="*/ 11 w 15"/>
                <a:gd name="T5" fmla="*/ 43 h 77"/>
                <a:gd name="T6" fmla="*/ 11 w 15"/>
                <a:gd name="T7" fmla="*/ 2 h 77"/>
                <a:gd name="T8" fmla="*/ 7 w 15"/>
                <a:gd name="T9" fmla="*/ 2 h 77"/>
                <a:gd name="T10" fmla="*/ 8 w 15"/>
                <a:gd name="T11" fmla="*/ 42 h 77"/>
                <a:gd name="T12" fmla="*/ 4 w 15"/>
                <a:gd name="T13" fmla="*/ 59 h 77"/>
                <a:gd name="T14" fmla="*/ 0 w 15"/>
                <a:gd name="T15" fmla="*/ 76 h 77"/>
                <a:gd name="T16" fmla="*/ 2 w 15"/>
                <a:gd name="T17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7">
                  <a:moveTo>
                    <a:pt x="2" y="76"/>
                  </a:moveTo>
                  <a:cubicBezTo>
                    <a:pt x="4" y="73"/>
                    <a:pt x="5" y="69"/>
                    <a:pt x="6" y="65"/>
                  </a:cubicBezTo>
                  <a:cubicBezTo>
                    <a:pt x="7" y="57"/>
                    <a:pt x="9" y="50"/>
                    <a:pt x="11" y="43"/>
                  </a:cubicBezTo>
                  <a:cubicBezTo>
                    <a:pt x="15" y="30"/>
                    <a:pt x="12" y="16"/>
                    <a:pt x="11" y="2"/>
                  </a:cubicBezTo>
                  <a:cubicBezTo>
                    <a:pt x="10" y="0"/>
                    <a:pt x="7" y="0"/>
                    <a:pt x="7" y="2"/>
                  </a:cubicBezTo>
                  <a:cubicBezTo>
                    <a:pt x="9" y="16"/>
                    <a:pt x="11" y="29"/>
                    <a:pt x="8" y="42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4"/>
                    <a:pt x="3" y="71"/>
                    <a:pt x="0" y="76"/>
                  </a:cubicBezTo>
                  <a:cubicBezTo>
                    <a:pt x="0" y="76"/>
                    <a:pt x="1" y="77"/>
                    <a:pt x="2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657600" y="7858125"/>
              <a:ext cx="46038" cy="296863"/>
            </a:xfrm>
            <a:custGeom>
              <a:avLst/>
              <a:gdLst>
                <a:gd name="T0" fmla="*/ 4 w 12"/>
                <a:gd name="T1" fmla="*/ 3 h 79"/>
                <a:gd name="T2" fmla="*/ 6 w 12"/>
                <a:gd name="T3" fmla="*/ 41 h 79"/>
                <a:gd name="T4" fmla="*/ 0 w 12"/>
                <a:gd name="T5" fmla="*/ 78 h 79"/>
                <a:gd name="T6" fmla="*/ 2 w 12"/>
                <a:gd name="T7" fmla="*/ 78 h 79"/>
                <a:gd name="T8" fmla="*/ 10 w 12"/>
                <a:gd name="T9" fmla="*/ 31 h 79"/>
                <a:gd name="T10" fmla="*/ 6 w 12"/>
                <a:gd name="T11" fmla="*/ 1 h 79"/>
                <a:gd name="T12" fmla="*/ 4 w 12"/>
                <a:gd name="T13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9">
                  <a:moveTo>
                    <a:pt x="4" y="3"/>
                  </a:moveTo>
                  <a:cubicBezTo>
                    <a:pt x="11" y="12"/>
                    <a:pt x="7" y="32"/>
                    <a:pt x="6" y="41"/>
                  </a:cubicBezTo>
                  <a:cubicBezTo>
                    <a:pt x="4" y="54"/>
                    <a:pt x="1" y="66"/>
                    <a:pt x="0" y="78"/>
                  </a:cubicBezTo>
                  <a:cubicBezTo>
                    <a:pt x="0" y="79"/>
                    <a:pt x="2" y="79"/>
                    <a:pt x="2" y="78"/>
                  </a:cubicBezTo>
                  <a:cubicBezTo>
                    <a:pt x="4" y="62"/>
                    <a:pt x="8" y="47"/>
                    <a:pt x="10" y="31"/>
                  </a:cubicBezTo>
                  <a:cubicBezTo>
                    <a:pt x="11" y="23"/>
                    <a:pt x="12" y="8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2047875" y="8248650"/>
              <a:ext cx="115888" cy="492125"/>
            </a:xfrm>
            <a:custGeom>
              <a:avLst/>
              <a:gdLst>
                <a:gd name="T0" fmla="*/ 3 w 31"/>
                <a:gd name="T1" fmla="*/ 2 h 131"/>
                <a:gd name="T2" fmla="*/ 1 w 31"/>
                <a:gd name="T3" fmla="*/ 2 h 131"/>
                <a:gd name="T4" fmla="*/ 17 w 31"/>
                <a:gd name="T5" fmla="*/ 66 h 131"/>
                <a:gd name="T6" fmla="*/ 23 w 31"/>
                <a:gd name="T7" fmla="*/ 99 h 131"/>
                <a:gd name="T8" fmla="*/ 25 w 31"/>
                <a:gd name="T9" fmla="*/ 114 h 131"/>
                <a:gd name="T10" fmla="*/ 25 w 31"/>
                <a:gd name="T11" fmla="*/ 130 h 131"/>
                <a:gd name="T12" fmla="*/ 26 w 31"/>
                <a:gd name="T13" fmla="*/ 130 h 131"/>
                <a:gd name="T14" fmla="*/ 28 w 31"/>
                <a:gd name="T15" fmla="*/ 115 h 131"/>
                <a:gd name="T16" fmla="*/ 22 w 31"/>
                <a:gd name="T17" fmla="*/ 78 h 131"/>
                <a:gd name="T18" fmla="*/ 3 w 31"/>
                <a:gd name="T19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1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9" y="23"/>
                    <a:pt x="13" y="44"/>
                    <a:pt x="17" y="66"/>
                  </a:cubicBezTo>
                  <a:cubicBezTo>
                    <a:pt x="19" y="77"/>
                    <a:pt x="22" y="88"/>
                    <a:pt x="23" y="99"/>
                  </a:cubicBezTo>
                  <a:cubicBezTo>
                    <a:pt x="24" y="104"/>
                    <a:pt x="24" y="109"/>
                    <a:pt x="25" y="114"/>
                  </a:cubicBezTo>
                  <a:cubicBezTo>
                    <a:pt x="26" y="119"/>
                    <a:pt x="29" y="125"/>
                    <a:pt x="25" y="130"/>
                  </a:cubicBezTo>
                  <a:cubicBezTo>
                    <a:pt x="25" y="130"/>
                    <a:pt x="26" y="131"/>
                    <a:pt x="26" y="130"/>
                  </a:cubicBezTo>
                  <a:cubicBezTo>
                    <a:pt x="31" y="126"/>
                    <a:pt x="29" y="121"/>
                    <a:pt x="28" y="115"/>
                  </a:cubicBezTo>
                  <a:cubicBezTo>
                    <a:pt x="26" y="103"/>
                    <a:pt x="25" y="90"/>
                    <a:pt x="22" y="78"/>
                  </a:cubicBezTo>
                  <a:cubicBezTo>
                    <a:pt x="18" y="52"/>
                    <a:pt x="13" y="26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2220912" y="8240713"/>
              <a:ext cx="63500" cy="311150"/>
            </a:xfrm>
            <a:custGeom>
              <a:avLst/>
              <a:gdLst>
                <a:gd name="T0" fmla="*/ 12 w 17"/>
                <a:gd name="T1" fmla="*/ 49 h 83"/>
                <a:gd name="T2" fmla="*/ 3 w 17"/>
                <a:gd name="T3" fmla="*/ 2 h 83"/>
                <a:gd name="T4" fmla="*/ 0 w 17"/>
                <a:gd name="T5" fmla="*/ 2 h 83"/>
                <a:gd name="T6" fmla="*/ 8 w 17"/>
                <a:gd name="T7" fmla="*/ 42 h 83"/>
                <a:gd name="T8" fmla="*/ 11 w 17"/>
                <a:gd name="T9" fmla="*/ 66 h 83"/>
                <a:gd name="T10" fmla="*/ 15 w 17"/>
                <a:gd name="T11" fmla="*/ 82 h 83"/>
                <a:gd name="T12" fmla="*/ 17 w 17"/>
                <a:gd name="T13" fmla="*/ 82 h 83"/>
                <a:gd name="T14" fmla="*/ 15 w 17"/>
                <a:gd name="T15" fmla="*/ 72 h 83"/>
                <a:gd name="T16" fmla="*/ 12 w 17"/>
                <a:gd name="T17" fmla="*/ 4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3">
                  <a:moveTo>
                    <a:pt x="12" y="49"/>
                  </a:moveTo>
                  <a:cubicBezTo>
                    <a:pt x="10" y="33"/>
                    <a:pt x="6" y="17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ubicBezTo>
                    <a:pt x="2" y="15"/>
                    <a:pt x="6" y="29"/>
                    <a:pt x="8" y="42"/>
                  </a:cubicBezTo>
                  <a:cubicBezTo>
                    <a:pt x="9" y="50"/>
                    <a:pt x="10" y="58"/>
                    <a:pt x="11" y="66"/>
                  </a:cubicBezTo>
                  <a:cubicBezTo>
                    <a:pt x="12" y="72"/>
                    <a:pt x="15" y="77"/>
                    <a:pt x="15" y="82"/>
                  </a:cubicBezTo>
                  <a:cubicBezTo>
                    <a:pt x="15" y="83"/>
                    <a:pt x="16" y="83"/>
                    <a:pt x="17" y="82"/>
                  </a:cubicBezTo>
                  <a:cubicBezTo>
                    <a:pt x="17" y="79"/>
                    <a:pt x="16" y="76"/>
                    <a:pt x="15" y="72"/>
                  </a:cubicBezTo>
                  <a:cubicBezTo>
                    <a:pt x="14" y="64"/>
                    <a:pt x="14" y="56"/>
                    <a:pt x="12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2303462" y="8308975"/>
              <a:ext cx="107950" cy="236538"/>
            </a:xfrm>
            <a:custGeom>
              <a:avLst/>
              <a:gdLst>
                <a:gd name="T0" fmla="*/ 3 w 29"/>
                <a:gd name="T1" fmla="*/ 1 h 63"/>
                <a:gd name="T2" fmla="*/ 1 w 29"/>
                <a:gd name="T3" fmla="*/ 3 h 63"/>
                <a:gd name="T4" fmla="*/ 27 w 29"/>
                <a:gd name="T5" fmla="*/ 63 h 63"/>
                <a:gd name="T6" fmla="*/ 29 w 29"/>
                <a:gd name="T7" fmla="*/ 62 h 63"/>
                <a:gd name="T8" fmla="*/ 3 w 29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7" y="20"/>
                    <a:pt x="12" y="45"/>
                    <a:pt x="27" y="63"/>
                  </a:cubicBezTo>
                  <a:cubicBezTo>
                    <a:pt x="28" y="63"/>
                    <a:pt x="29" y="62"/>
                    <a:pt x="29" y="62"/>
                  </a:cubicBezTo>
                  <a:cubicBezTo>
                    <a:pt x="15" y="43"/>
                    <a:pt x="19" y="18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3751262" y="7737475"/>
              <a:ext cx="117475" cy="409575"/>
            </a:xfrm>
            <a:custGeom>
              <a:avLst/>
              <a:gdLst>
                <a:gd name="T0" fmla="*/ 8 w 31"/>
                <a:gd name="T1" fmla="*/ 30 h 109"/>
                <a:gd name="T2" fmla="*/ 17 w 31"/>
                <a:gd name="T3" fmla="*/ 65 h 109"/>
                <a:gd name="T4" fmla="*/ 23 w 31"/>
                <a:gd name="T5" fmla="*/ 96 h 109"/>
                <a:gd name="T6" fmla="*/ 30 w 31"/>
                <a:gd name="T7" fmla="*/ 108 h 109"/>
                <a:gd name="T8" fmla="*/ 30 w 31"/>
                <a:gd name="T9" fmla="*/ 108 h 109"/>
                <a:gd name="T10" fmla="*/ 22 w 31"/>
                <a:gd name="T11" fmla="*/ 78 h 109"/>
                <a:gd name="T12" fmla="*/ 15 w 31"/>
                <a:gd name="T13" fmla="*/ 45 h 109"/>
                <a:gd name="T14" fmla="*/ 9 w 31"/>
                <a:gd name="T15" fmla="*/ 18 h 109"/>
                <a:gd name="T16" fmla="*/ 3 w 31"/>
                <a:gd name="T17" fmla="*/ 1 h 109"/>
                <a:gd name="T18" fmla="*/ 1 w 31"/>
                <a:gd name="T19" fmla="*/ 3 h 109"/>
                <a:gd name="T20" fmla="*/ 8 w 31"/>
                <a:gd name="T21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9">
                  <a:moveTo>
                    <a:pt x="8" y="30"/>
                  </a:moveTo>
                  <a:cubicBezTo>
                    <a:pt x="11" y="42"/>
                    <a:pt x="14" y="53"/>
                    <a:pt x="17" y="65"/>
                  </a:cubicBezTo>
                  <a:cubicBezTo>
                    <a:pt x="19" y="75"/>
                    <a:pt x="20" y="85"/>
                    <a:pt x="23" y="96"/>
                  </a:cubicBezTo>
                  <a:cubicBezTo>
                    <a:pt x="24" y="101"/>
                    <a:pt x="24" y="106"/>
                    <a:pt x="30" y="108"/>
                  </a:cubicBezTo>
                  <a:cubicBezTo>
                    <a:pt x="30" y="109"/>
                    <a:pt x="31" y="108"/>
                    <a:pt x="30" y="108"/>
                  </a:cubicBezTo>
                  <a:cubicBezTo>
                    <a:pt x="23" y="103"/>
                    <a:pt x="23" y="85"/>
                    <a:pt x="22" y="78"/>
                  </a:cubicBezTo>
                  <a:cubicBezTo>
                    <a:pt x="20" y="67"/>
                    <a:pt x="18" y="56"/>
                    <a:pt x="15" y="45"/>
                  </a:cubicBezTo>
                  <a:cubicBezTo>
                    <a:pt x="13" y="36"/>
                    <a:pt x="11" y="27"/>
                    <a:pt x="9" y="18"/>
                  </a:cubicBezTo>
                  <a:cubicBezTo>
                    <a:pt x="8" y="12"/>
                    <a:pt x="7" y="6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7" y="10"/>
                    <a:pt x="6" y="21"/>
                    <a:pt x="8" y="3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3857625" y="7707313"/>
              <a:ext cx="69850" cy="387350"/>
            </a:xfrm>
            <a:custGeom>
              <a:avLst/>
              <a:gdLst>
                <a:gd name="T0" fmla="*/ 9 w 19"/>
                <a:gd name="T1" fmla="*/ 64 h 103"/>
                <a:gd name="T2" fmla="*/ 13 w 19"/>
                <a:gd name="T3" fmla="*/ 91 h 103"/>
                <a:gd name="T4" fmla="*/ 18 w 19"/>
                <a:gd name="T5" fmla="*/ 102 h 103"/>
                <a:gd name="T6" fmla="*/ 18 w 19"/>
                <a:gd name="T7" fmla="*/ 102 h 103"/>
                <a:gd name="T8" fmla="*/ 14 w 19"/>
                <a:gd name="T9" fmla="*/ 78 h 103"/>
                <a:gd name="T10" fmla="*/ 11 w 19"/>
                <a:gd name="T11" fmla="*/ 49 h 103"/>
                <a:gd name="T12" fmla="*/ 3 w 19"/>
                <a:gd name="T13" fmla="*/ 1 h 103"/>
                <a:gd name="T14" fmla="*/ 1 w 19"/>
                <a:gd name="T15" fmla="*/ 3 h 103"/>
                <a:gd name="T16" fmla="*/ 9 w 19"/>
                <a:gd name="T17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3">
                  <a:moveTo>
                    <a:pt x="9" y="64"/>
                  </a:moveTo>
                  <a:cubicBezTo>
                    <a:pt x="11" y="73"/>
                    <a:pt x="12" y="82"/>
                    <a:pt x="13" y="91"/>
                  </a:cubicBezTo>
                  <a:cubicBezTo>
                    <a:pt x="14" y="95"/>
                    <a:pt x="14" y="99"/>
                    <a:pt x="18" y="102"/>
                  </a:cubicBezTo>
                  <a:cubicBezTo>
                    <a:pt x="18" y="103"/>
                    <a:pt x="19" y="102"/>
                    <a:pt x="18" y="102"/>
                  </a:cubicBezTo>
                  <a:cubicBezTo>
                    <a:pt x="14" y="96"/>
                    <a:pt x="15" y="85"/>
                    <a:pt x="14" y="78"/>
                  </a:cubicBezTo>
                  <a:cubicBezTo>
                    <a:pt x="13" y="68"/>
                    <a:pt x="12" y="59"/>
                    <a:pt x="11" y="49"/>
                  </a:cubicBezTo>
                  <a:cubicBezTo>
                    <a:pt x="10" y="33"/>
                    <a:pt x="10" y="16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9" y="22"/>
                    <a:pt x="7" y="44"/>
                    <a:pt x="9" y="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3962400" y="7761288"/>
              <a:ext cx="33338" cy="295275"/>
            </a:xfrm>
            <a:custGeom>
              <a:avLst/>
              <a:gdLst>
                <a:gd name="T0" fmla="*/ 2 w 9"/>
                <a:gd name="T1" fmla="*/ 6 h 79"/>
                <a:gd name="T2" fmla="*/ 3 w 9"/>
                <a:gd name="T3" fmla="*/ 78 h 79"/>
                <a:gd name="T4" fmla="*/ 5 w 9"/>
                <a:gd name="T5" fmla="*/ 78 h 79"/>
                <a:gd name="T6" fmla="*/ 5 w 9"/>
                <a:gd name="T7" fmla="*/ 2 h 79"/>
                <a:gd name="T8" fmla="*/ 2 w 9"/>
                <a:gd name="T9" fmla="*/ 1 h 79"/>
                <a:gd name="T10" fmla="*/ 1 w 9"/>
                <a:gd name="T11" fmla="*/ 3 h 79"/>
                <a:gd name="T12" fmla="*/ 2 w 9"/>
                <a:gd name="T13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9">
                  <a:moveTo>
                    <a:pt x="2" y="6"/>
                  </a:moveTo>
                  <a:cubicBezTo>
                    <a:pt x="5" y="30"/>
                    <a:pt x="3" y="54"/>
                    <a:pt x="3" y="78"/>
                  </a:cubicBezTo>
                  <a:cubicBezTo>
                    <a:pt x="3" y="79"/>
                    <a:pt x="5" y="79"/>
                    <a:pt x="5" y="78"/>
                  </a:cubicBezTo>
                  <a:cubicBezTo>
                    <a:pt x="7" y="52"/>
                    <a:pt x="9" y="28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4070350" y="7899400"/>
              <a:ext cx="57150" cy="127000"/>
            </a:xfrm>
            <a:custGeom>
              <a:avLst/>
              <a:gdLst>
                <a:gd name="T0" fmla="*/ 6 w 15"/>
                <a:gd name="T1" fmla="*/ 33 h 34"/>
                <a:gd name="T2" fmla="*/ 7 w 15"/>
                <a:gd name="T3" fmla="*/ 33 h 34"/>
                <a:gd name="T4" fmla="*/ 4 w 15"/>
                <a:gd name="T5" fmla="*/ 2 h 34"/>
                <a:gd name="T6" fmla="*/ 2 w 15"/>
                <a:gd name="T7" fmla="*/ 4 h 34"/>
                <a:gd name="T8" fmla="*/ 6 w 15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6" y="33"/>
                  </a:moveTo>
                  <a:cubicBezTo>
                    <a:pt x="6" y="33"/>
                    <a:pt x="7" y="34"/>
                    <a:pt x="7" y="33"/>
                  </a:cubicBezTo>
                  <a:cubicBezTo>
                    <a:pt x="15" y="25"/>
                    <a:pt x="11" y="9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9" y="12"/>
                    <a:pt x="8" y="23"/>
                    <a:pt x="6" y="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3679825" y="7497763"/>
              <a:ext cx="52388" cy="79375"/>
            </a:xfrm>
            <a:custGeom>
              <a:avLst/>
              <a:gdLst>
                <a:gd name="T0" fmla="*/ 0 w 14"/>
                <a:gd name="T1" fmla="*/ 2 h 21"/>
                <a:gd name="T2" fmla="*/ 7 w 14"/>
                <a:gd name="T3" fmla="*/ 17 h 21"/>
                <a:gd name="T4" fmla="*/ 13 w 14"/>
                <a:gd name="T5" fmla="*/ 10 h 21"/>
                <a:gd name="T6" fmla="*/ 13 w 14"/>
                <a:gd name="T7" fmla="*/ 10 h 21"/>
                <a:gd name="T8" fmla="*/ 12 w 14"/>
                <a:gd name="T9" fmla="*/ 13 h 21"/>
                <a:gd name="T10" fmla="*/ 10 w 14"/>
                <a:gd name="T11" fmla="*/ 16 h 21"/>
                <a:gd name="T12" fmla="*/ 7 w 14"/>
                <a:gd name="T13" fmla="*/ 12 h 21"/>
                <a:gd name="T14" fmla="*/ 2 w 14"/>
                <a:gd name="T15" fmla="*/ 2 h 21"/>
                <a:gd name="T16" fmla="*/ 0 w 14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0" y="2"/>
                  </a:moveTo>
                  <a:cubicBezTo>
                    <a:pt x="0" y="7"/>
                    <a:pt x="4" y="14"/>
                    <a:pt x="7" y="17"/>
                  </a:cubicBezTo>
                  <a:cubicBezTo>
                    <a:pt x="12" y="21"/>
                    <a:pt x="14" y="13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4"/>
                    <a:pt x="11" y="16"/>
                    <a:pt x="10" y="16"/>
                  </a:cubicBezTo>
                  <a:cubicBezTo>
                    <a:pt x="9" y="16"/>
                    <a:pt x="7" y="13"/>
                    <a:pt x="7" y="12"/>
                  </a:cubicBezTo>
                  <a:cubicBezTo>
                    <a:pt x="5" y="9"/>
                    <a:pt x="2" y="6"/>
                    <a:pt x="2" y="2"/>
                  </a:cubicBezTo>
                  <a:cubicBezTo>
                    <a:pt x="2" y="0"/>
                    <a:pt x="0" y="0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3770312" y="7459663"/>
              <a:ext cx="87313" cy="192088"/>
            </a:xfrm>
            <a:custGeom>
              <a:avLst/>
              <a:gdLst>
                <a:gd name="T0" fmla="*/ 1 w 23"/>
                <a:gd name="T1" fmla="*/ 2 h 51"/>
                <a:gd name="T2" fmla="*/ 8 w 23"/>
                <a:gd name="T3" fmla="*/ 8 h 51"/>
                <a:gd name="T4" fmla="*/ 10 w 23"/>
                <a:gd name="T5" fmla="*/ 14 h 51"/>
                <a:gd name="T6" fmla="*/ 13 w 23"/>
                <a:gd name="T7" fmla="*/ 23 h 51"/>
                <a:gd name="T8" fmla="*/ 20 w 23"/>
                <a:gd name="T9" fmla="*/ 50 h 51"/>
                <a:gd name="T10" fmla="*/ 22 w 23"/>
                <a:gd name="T11" fmla="*/ 50 h 51"/>
                <a:gd name="T12" fmla="*/ 14 w 23"/>
                <a:gd name="T13" fmla="*/ 16 h 51"/>
                <a:gd name="T14" fmla="*/ 2 w 23"/>
                <a:gd name="T15" fmla="*/ 0 h 51"/>
                <a:gd name="T16" fmla="*/ 1 w 23"/>
                <a:gd name="T17" fmla="*/ 0 h 51"/>
                <a:gd name="T18" fmla="*/ 1 w 23"/>
                <a:gd name="T19" fmla="*/ 2 h 51"/>
                <a:gd name="T20" fmla="*/ 1 w 23"/>
                <a:gd name="T2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1">
                  <a:moveTo>
                    <a:pt x="1" y="2"/>
                  </a:moveTo>
                  <a:cubicBezTo>
                    <a:pt x="2" y="1"/>
                    <a:pt x="7" y="8"/>
                    <a:pt x="8" y="8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1" y="17"/>
                    <a:pt x="12" y="20"/>
                    <a:pt x="13" y="23"/>
                  </a:cubicBezTo>
                  <a:cubicBezTo>
                    <a:pt x="16" y="32"/>
                    <a:pt x="19" y="41"/>
                    <a:pt x="20" y="50"/>
                  </a:cubicBezTo>
                  <a:cubicBezTo>
                    <a:pt x="21" y="51"/>
                    <a:pt x="22" y="51"/>
                    <a:pt x="22" y="50"/>
                  </a:cubicBezTo>
                  <a:cubicBezTo>
                    <a:pt x="23" y="39"/>
                    <a:pt x="18" y="26"/>
                    <a:pt x="14" y="16"/>
                  </a:cubicBezTo>
                  <a:cubicBezTo>
                    <a:pt x="11" y="10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2535237" y="392112"/>
              <a:ext cx="222250" cy="222250"/>
            </a:xfrm>
            <a:custGeom>
              <a:avLst/>
              <a:gdLst>
                <a:gd name="T0" fmla="*/ 30 w 59"/>
                <a:gd name="T1" fmla="*/ 52 h 59"/>
                <a:gd name="T2" fmla="*/ 8 w 59"/>
                <a:gd name="T3" fmla="*/ 32 h 59"/>
                <a:gd name="T4" fmla="*/ 0 w 59"/>
                <a:gd name="T5" fmla="*/ 5 h 59"/>
                <a:gd name="T6" fmla="*/ 0 w 59"/>
                <a:gd name="T7" fmla="*/ 5 h 59"/>
                <a:gd name="T8" fmla="*/ 5 w 59"/>
                <a:gd name="T9" fmla="*/ 27 h 59"/>
                <a:gd name="T10" fmla="*/ 11 w 59"/>
                <a:gd name="T11" fmla="*/ 43 h 59"/>
                <a:gd name="T12" fmla="*/ 33 w 59"/>
                <a:gd name="T13" fmla="*/ 55 h 59"/>
                <a:gd name="T14" fmla="*/ 28 w 59"/>
                <a:gd name="T15" fmla="*/ 1 h 59"/>
                <a:gd name="T16" fmla="*/ 27 w 59"/>
                <a:gd name="T17" fmla="*/ 1 h 59"/>
                <a:gd name="T18" fmla="*/ 30 w 59"/>
                <a:gd name="T19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52"/>
                  </a:moveTo>
                  <a:cubicBezTo>
                    <a:pt x="19" y="54"/>
                    <a:pt x="11" y="41"/>
                    <a:pt x="8" y="32"/>
                  </a:cubicBezTo>
                  <a:cubicBezTo>
                    <a:pt x="5" y="23"/>
                    <a:pt x="1" y="14"/>
                    <a:pt x="0" y="5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13"/>
                    <a:pt x="3" y="19"/>
                    <a:pt x="5" y="27"/>
                  </a:cubicBezTo>
                  <a:cubicBezTo>
                    <a:pt x="6" y="32"/>
                    <a:pt x="8" y="38"/>
                    <a:pt x="11" y="43"/>
                  </a:cubicBezTo>
                  <a:cubicBezTo>
                    <a:pt x="16" y="51"/>
                    <a:pt x="24" y="59"/>
                    <a:pt x="33" y="55"/>
                  </a:cubicBezTo>
                  <a:cubicBezTo>
                    <a:pt x="59" y="46"/>
                    <a:pt x="42" y="12"/>
                    <a:pt x="28" y="1"/>
                  </a:cubicBezTo>
                  <a:cubicBezTo>
                    <a:pt x="28" y="0"/>
                    <a:pt x="27" y="1"/>
                    <a:pt x="27" y="1"/>
                  </a:cubicBezTo>
                  <a:cubicBezTo>
                    <a:pt x="37" y="13"/>
                    <a:pt x="56" y="47"/>
                    <a:pt x="30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2711450" y="798512"/>
              <a:ext cx="46038" cy="58738"/>
            </a:xfrm>
            <a:custGeom>
              <a:avLst/>
              <a:gdLst>
                <a:gd name="T0" fmla="*/ 10 w 12"/>
                <a:gd name="T1" fmla="*/ 16 h 16"/>
                <a:gd name="T2" fmla="*/ 12 w 12"/>
                <a:gd name="T3" fmla="*/ 16 h 16"/>
                <a:gd name="T4" fmla="*/ 12 w 12"/>
                <a:gd name="T5" fmla="*/ 15 h 16"/>
                <a:gd name="T6" fmla="*/ 12 w 12"/>
                <a:gd name="T7" fmla="*/ 13 h 16"/>
                <a:gd name="T8" fmla="*/ 4 w 12"/>
                <a:gd name="T9" fmla="*/ 2 h 16"/>
                <a:gd name="T10" fmla="*/ 2 w 12"/>
                <a:gd name="T11" fmla="*/ 4 h 16"/>
                <a:gd name="T12" fmla="*/ 10 w 12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10" y="16"/>
                    <a:pt x="11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8" y="10"/>
                    <a:pt x="7" y="5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5" y="8"/>
                    <a:pt x="6" y="13"/>
                    <a:pt x="1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2805112" y="911224"/>
              <a:ext cx="34925" cy="14288"/>
            </a:xfrm>
            <a:custGeom>
              <a:avLst/>
              <a:gdLst>
                <a:gd name="T0" fmla="*/ 2 w 9"/>
                <a:gd name="T1" fmla="*/ 4 h 4"/>
                <a:gd name="T2" fmla="*/ 8 w 9"/>
                <a:gd name="T3" fmla="*/ 3 h 4"/>
                <a:gd name="T4" fmla="*/ 9 w 9"/>
                <a:gd name="T5" fmla="*/ 3 h 4"/>
                <a:gd name="T6" fmla="*/ 9 w 9"/>
                <a:gd name="T7" fmla="*/ 1 h 4"/>
                <a:gd name="T8" fmla="*/ 7 w 9"/>
                <a:gd name="T9" fmla="*/ 1 h 4"/>
                <a:gd name="T10" fmla="*/ 6 w 9"/>
                <a:gd name="T11" fmla="*/ 2 h 4"/>
                <a:gd name="T12" fmla="*/ 2 w 9"/>
                <a:gd name="T13" fmla="*/ 2 h 4"/>
                <a:gd name="T14" fmla="*/ 2 w 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2"/>
                    <a:pt x="0" y="4"/>
                    <a:pt x="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3098800" y="1604962"/>
              <a:ext cx="63500" cy="79375"/>
            </a:xfrm>
            <a:custGeom>
              <a:avLst/>
              <a:gdLst>
                <a:gd name="T0" fmla="*/ 16 w 17"/>
                <a:gd name="T1" fmla="*/ 17 h 21"/>
                <a:gd name="T2" fmla="*/ 16 w 17"/>
                <a:gd name="T3" fmla="*/ 15 h 21"/>
                <a:gd name="T4" fmla="*/ 4 w 17"/>
                <a:gd name="T5" fmla="*/ 2 h 21"/>
                <a:gd name="T6" fmla="*/ 0 w 17"/>
                <a:gd name="T7" fmla="*/ 2 h 21"/>
                <a:gd name="T8" fmla="*/ 16 w 17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16" y="17"/>
                  </a:moveTo>
                  <a:cubicBezTo>
                    <a:pt x="17" y="16"/>
                    <a:pt x="17" y="15"/>
                    <a:pt x="16" y="15"/>
                  </a:cubicBezTo>
                  <a:cubicBezTo>
                    <a:pt x="9" y="14"/>
                    <a:pt x="4" y="9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ubicBezTo>
                    <a:pt x="1" y="10"/>
                    <a:pt x="8" y="21"/>
                    <a:pt x="1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92075" y="-1803401"/>
              <a:ext cx="285750" cy="593725"/>
            </a:xfrm>
            <a:custGeom>
              <a:avLst/>
              <a:gdLst>
                <a:gd name="T0" fmla="*/ 60 w 76"/>
                <a:gd name="T1" fmla="*/ 147 h 158"/>
                <a:gd name="T2" fmla="*/ 28 w 76"/>
                <a:gd name="T3" fmla="*/ 77 h 158"/>
                <a:gd name="T4" fmla="*/ 2 w 76"/>
                <a:gd name="T5" fmla="*/ 2 h 158"/>
                <a:gd name="T6" fmla="*/ 0 w 76"/>
                <a:gd name="T7" fmla="*/ 2 h 158"/>
                <a:gd name="T8" fmla="*/ 31 w 76"/>
                <a:gd name="T9" fmla="*/ 95 h 158"/>
                <a:gd name="T10" fmla="*/ 50 w 76"/>
                <a:gd name="T11" fmla="*/ 136 h 158"/>
                <a:gd name="T12" fmla="*/ 69 w 76"/>
                <a:gd name="T13" fmla="*/ 155 h 158"/>
                <a:gd name="T14" fmla="*/ 72 w 76"/>
                <a:gd name="T15" fmla="*/ 137 h 158"/>
                <a:gd name="T16" fmla="*/ 58 w 76"/>
                <a:gd name="T17" fmla="*/ 99 h 158"/>
                <a:gd name="T18" fmla="*/ 31 w 76"/>
                <a:gd name="T19" fmla="*/ 57 h 158"/>
                <a:gd name="T20" fmla="*/ 21 w 76"/>
                <a:gd name="T21" fmla="*/ 36 h 158"/>
                <a:gd name="T22" fmla="*/ 16 w 76"/>
                <a:gd name="T23" fmla="*/ 23 h 158"/>
                <a:gd name="T24" fmla="*/ 14 w 76"/>
                <a:gd name="T25" fmla="*/ 24 h 158"/>
                <a:gd name="T26" fmla="*/ 25 w 76"/>
                <a:gd name="T27" fmla="*/ 51 h 158"/>
                <a:gd name="T28" fmla="*/ 45 w 76"/>
                <a:gd name="T29" fmla="*/ 85 h 158"/>
                <a:gd name="T30" fmla="*/ 64 w 76"/>
                <a:gd name="T31" fmla="*/ 116 h 158"/>
                <a:gd name="T32" fmla="*/ 70 w 76"/>
                <a:gd name="T33" fmla="*/ 143 h 158"/>
                <a:gd name="T34" fmla="*/ 70 w 76"/>
                <a:gd name="T35" fmla="*/ 148 h 158"/>
                <a:gd name="T36" fmla="*/ 60 w 76"/>
                <a:gd name="T37" fmla="*/ 14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158">
                  <a:moveTo>
                    <a:pt x="60" y="147"/>
                  </a:moveTo>
                  <a:cubicBezTo>
                    <a:pt x="44" y="128"/>
                    <a:pt x="36" y="101"/>
                    <a:pt x="28" y="77"/>
                  </a:cubicBezTo>
                  <a:cubicBezTo>
                    <a:pt x="18" y="52"/>
                    <a:pt x="9" y="27"/>
                    <a:pt x="2" y="2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9" y="34"/>
                    <a:pt x="20" y="65"/>
                    <a:pt x="31" y="95"/>
                  </a:cubicBezTo>
                  <a:cubicBezTo>
                    <a:pt x="37" y="109"/>
                    <a:pt x="42" y="123"/>
                    <a:pt x="50" y="136"/>
                  </a:cubicBezTo>
                  <a:cubicBezTo>
                    <a:pt x="52" y="140"/>
                    <a:pt x="61" y="158"/>
                    <a:pt x="69" y="155"/>
                  </a:cubicBezTo>
                  <a:cubicBezTo>
                    <a:pt x="76" y="153"/>
                    <a:pt x="73" y="142"/>
                    <a:pt x="72" y="137"/>
                  </a:cubicBezTo>
                  <a:cubicBezTo>
                    <a:pt x="71" y="123"/>
                    <a:pt x="65" y="111"/>
                    <a:pt x="58" y="99"/>
                  </a:cubicBezTo>
                  <a:cubicBezTo>
                    <a:pt x="49" y="85"/>
                    <a:pt x="39" y="72"/>
                    <a:pt x="31" y="57"/>
                  </a:cubicBezTo>
                  <a:cubicBezTo>
                    <a:pt x="27" y="50"/>
                    <a:pt x="24" y="43"/>
                    <a:pt x="21" y="36"/>
                  </a:cubicBezTo>
                  <a:cubicBezTo>
                    <a:pt x="20" y="31"/>
                    <a:pt x="19" y="27"/>
                    <a:pt x="16" y="23"/>
                  </a:cubicBezTo>
                  <a:cubicBezTo>
                    <a:pt x="15" y="23"/>
                    <a:pt x="14" y="24"/>
                    <a:pt x="14" y="24"/>
                  </a:cubicBezTo>
                  <a:cubicBezTo>
                    <a:pt x="20" y="32"/>
                    <a:pt x="21" y="43"/>
                    <a:pt x="25" y="51"/>
                  </a:cubicBezTo>
                  <a:cubicBezTo>
                    <a:pt x="31" y="63"/>
                    <a:pt x="38" y="74"/>
                    <a:pt x="45" y="85"/>
                  </a:cubicBezTo>
                  <a:cubicBezTo>
                    <a:pt x="52" y="95"/>
                    <a:pt x="59" y="105"/>
                    <a:pt x="64" y="116"/>
                  </a:cubicBezTo>
                  <a:cubicBezTo>
                    <a:pt x="68" y="125"/>
                    <a:pt x="70" y="133"/>
                    <a:pt x="70" y="143"/>
                  </a:cubicBezTo>
                  <a:cubicBezTo>
                    <a:pt x="70" y="145"/>
                    <a:pt x="71" y="146"/>
                    <a:pt x="70" y="148"/>
                  </a:cubicBezTo>
                  <a:cubicBezTo>
                    <a:pt x="69" y="155"/>
                    <a:pt x="64" y="152"/>
                    <a:pt x="60" y="1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460375" y="-996951"/>
              <a:ext cx="36513" cy="68263"/>
            </a:xfrm>
            <a:custGeom>
              <a:avLst/>
              <a:gdLst>
                <a:gd name="T0" fmla="*/ 7 w 10"/>
                <a:gd name="T1" fmla="*/ 18 h 18"/>
                <a:gd name="T2" fmla="*/ 8 w 10"/>
                <a:gd name="T3" fmla="*/ 18 h 18"/>
                <a:gd name="T4" fmla="*/ 10 w 10"/>
                <a:gd name="T5" fmla="*/ 16 h 18"/>
                <a:gd name="T6" fmla="*/ 5 w 10"/>
                <a:gd name="T7" fmla="*/ 3 h 18"/>
                <a:gd name="T8" fmla="*/ 1 w 10"/>
                <a:gd name="T9" fmla="*/ 4 h 18"/>
                <a:gd name="T10" fmla="*/ 7 w 10"/>
                <a:gd name="T11" fmla="*/ 16 h 18"/>
                <a:gd name="T12" fmla="*/ 7 w 10"/>
                <a:gd name="T13" fmla="*/ 16 h 18"/>
                <a:gd name="T14" fmla="*/ 7 w 1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8" y="12"/>
                    <a:pt x="7" y="7"/>
                    <a:pt x="5" y="3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3" y="8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7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42925" y="-854076"/>
              <a:ext cx="14288" cy="22225"/>
            </a:xfrm>
            <a:custGeom>
              <a:avLst/>
              <a:gdLst>
                <a:gd name="T0" fmla="*/ 1 w 4"/>
                <a:gd name="T1" fmla="*/ 6 h 6"/>
                <a:gd name="T2" fmla="*/ 3 w 4"/>
                <a:gd name="T3" fmla="*/ 6 h 6"/>
                <a:gd name="T4" fmla="*/ 4 w 4"/>
                <a:gd name="T5" fmla="*/ 5 h 6"/>
                <a:gd name="T6" fmla="*/ 1 w 4"/>
                <a:gd name="T7" fmla="*/ 1 h 6"/>
                <a:gd name="T8" fmla="*/ 1 w 4"/>
                <a:gd name="T9" fmla="*/ 1 h 6"/>
                <a:gd name="T10" fmla="*/ 2 w 4"/>
                <a:gd name="T11" fmla="*/ 4 h 6"/>
                <a:gd name="T12" fmla="*/ 1 w 4"/>
                <a:gd name="T13" fmla="*/ 4 h 6"/>
                <a:gd name="T14" fmla="*/ 1 w 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3"/>
                    <a:pt x="3" y="1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3759200" y="-2373313"/>
              <a:ext cx="187325" cy="349250"/>
            </a:xfrm>
            <a:custGeom>
              <a:avLst/>
              <a:gdLst>
                <a:gd name="T0" fmla="*/ 24 w 50"/>
                <a:gd name="T1" fmla="*/ 84 h 93"/>
                <a:gd name="T2" fmla="*/ 50 w 50"/>
                <a:gd name="T3" fmla="*/ 34 h 93"/>
                <a:gd name="T4" fmla="*/ 41 w 50"/>
                <a:gd name="T5" fmla="*/ 9 h 93"/>
                <a:gd name="T6" fmla="*/ 24 w 50"/>
                <a:gd name="T7" fmla="*/ 1 h 93"/>
                <a:gd name="T8" fmla="*/ 24 w 50"/>
                <a:gd name="T9" fmla="*/ 3 h 93"/>
                <a:gd name="T10" fmla="*/ 45 w 50"/>
                <a:gd name="T11" fmla="*/ 43 h 93"/>
                <a:gd name="T12" fmla="*/ 24 w 50"/>
                <a:gd name="T13" fmla="*/ 80 h 93"/>
                <a:gd name="T14" fmla="*/ 14 w 50"/>
                <a:gd name="T15" fmla="*/ 86 h 93"/>
                <a:gd name="T16" fmla="*/ 4 w 50"/>
                <a:gd name="T17" fmla="*/ 77 h 93"/>
                <a:gd name="T18" fmla="*/ 5 w 50"/>
                <a:gd name="T19" fmla="*/ 53 h 93"/>
                <a:gd name="T20" fmla="*/ 17 w 50"/>
                <a:gd name="T21" fmla="*/ 7 h 93"/>
                <a:gd name="T22" fmla="*/ 15 w 50"/>
                <a:gd name="T23" fmla="*/ 5 h 93"/>
                <a:gd name="T24" fmla="*/ 5 w 50"/>
                <a:gd name="T25" fmla="*/ 38 h 93"/>
                <a:gd name="T26" fmla="*/ 0 w 50"/>
                <a:gd name="T27" fmla="*/ 73 h 93"/>
                <a:gd name="T28" fmla="*/ 24 w 50"/>
                <a:gd name="T29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93">
                  <a:moveTo>
                    <a:pt x="24" y="84"/>
                  </a:moveTo>
                  <a:cubicBezTo>
                    <a:pt x="38" y="73"/>
                    <a:pt x="49" y="52"/>
                    <a:pt x="50" y="34"/>
                  </a:cubicBezTo>
                  <a:cubicBezTo>
                    <a:pt x="50" y="24"/>
                    <a:pt x="46" y="17"/>
                    <a:pt x="41" y="9"/>
                  </a:cubicBezTo>
                  <a:cubicBezTo>
                    <a:pt x="36" y="1"/>
                    <a:pt x="33" y="0"/>
                    <a:pt x="24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42" y="3"/>
                    <a:pt x="48" y="28"/>
                    <a:pt x="45" y="43"/>
                  </a:cubicBezTo>
                  <a:cubicBezTo>
                    <a:pt x="42" y="56"/>
                    <a:pt x="34" y="71"/>
                    <a:pt x="24" y="80"/>
                  </a:cubicBezTo>
                  <a:cubicBezTo>
                    <a:pt x="22" y="82"/>
                    <a:pt x="17" y="86"/>
                    <a:pt x="14" y="86"/>
                  </a:cubicBezTo>
                  <a:cubicBezTo>
                    <a:pt x="7" y="87"/>
                    <a:pt x="5" y="81"/>
                    <a:pt x="4" y="77"/>
                  </a:cubicBezTo>
                  <a:cubicBezTo>
                    <a:pt x="2" y="69"/>
                    <a:pt x="4" y="60"/>
                    <a:pt x="5" y="53"/>
                  </a:cubicBezTo>
                  <a:cubicBezTo>
                    <a:pt x="8" y="37"/>
                    <a:pt x="11" y="21"/>
                    <a:pt x="17" y="7"/>
                  </a:cubicBezTo>
                  <a:cubicBezTo>
                    <a:pt x="18" y="5"/>
                    <a:pt x="16" y="4"/>
                    <a:pt x="15" y="5"/>
                  </a:cubicBezTo>
                  <a:cubicBezTo>
                    <a:pt x="10" y="16"/>
                    <a:pt x="7" y="27"/>
                    <a:pt x="5" y="38"/>
                  </a:cubicBezTo>
                  <a:cubicBezTo>
                    <a:pt x="3" y="50"/>
                    <a:pt x="0" y="62"/>
                    <a:pt x="0" y="73"/>
                  </a:cubicBezTo>
                  <a:cubicBezTo>
                    <a:pt x="2" y="88"/>
                    <a:pt x="12" y="93"/>
                    <a:pt x="24" y="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4119562" y="-2339976"/>
              <a:ext cx="104775" cy="206375"/>
            </a:xfrm>
            <a:custGeom>
              <a:avLst/>
              <a:gdLst>
                <a:gd name="T0" fmla="*/ 3 w 28"/>
                <a:gd name="T1" fmla="*/ 46 h 55"/>
                <a:gd name="T2" fmla="*/ 1 w 28"/>
                <a:gd name="T3" fmla="*/ 48 h 55"/>
                <a:gd name="T4" fmla="*/ 21 w 28"/>
                <a:gd name="T5" fmla="*/ 29 h 55"/>
                <a:gd name="T6" fmla="*/ 24 w 28"/>
                <a:gd name="T7" fmla="*/ 19 h 55"/>
                <a:gd name="T8" fmla="*/ 26 w 28"/>
                <a:gd name="T9" fmla="*/ 17 h 55"/>
                <a:gd name="T10" fmla="*/ 27 w 28"/>
                <a:gd name="T11" fmla="*/ 9 h 55"/>
                <a:gd name="T12" fmla="*/ 25 w 28"/>
                <a:gd name="T13" fmla="*/ 9 h 55"/>
                <a:gd name="T14" fmla="*/ 24 w 28"/>
                <a:gd name="T15" fmla="*/ 13 h 55"/>
                <a:gd name="T16" fmla="*/ 16 w 28"/>
                <a:gd name="T17" fmla="*/ 3 h 55"/>
                <a:gd name="T18" fmla="*/ 16 w 28"/>
                <a:gd name="T19" fmla="*/ 3 h 55"/>
                <a:gd name="T20" fmla="*/ 16 w 28"/>
                <a:gd name="T21" fmla="*/ 5 h 55"/>
                <a:gd name="T22" fmla="*/ 16 w 28"/>
                <a:gd name="T23" fmla="*/ 5 h 55"/>
                <a:gd name="T24" fmla="*/ 22 w 28"/>
                <a:gd name="T25" fmla="*/ 14 h 55"/>
                <a:gd name="T26" fmla="*/ 22 w 28"/>
                <a:gd name="T27" fmla="*/ 16 h 55"/>
                <a:gd name="T28" fmla="*/ 22 w 28"/>
                <a:gd name="T29" fmla="*/ 17 h 55"/>
                <a:gd name="T30" fmla="*/ 22 w 28"/>
                <a:gd name="T31" fmla="*/ 18 h 55"/>
                <a:gd name="T32" fmla="*/ 18 w 28"/>
                <a:gd name="T33" fmla="*/ 29 h 55"/>
                <a:gd name="T34" fmla="*/ 3 w 28"/>
                <a:gd name="T3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55">
                  <a:moveTo>
                    <a:pt x="3" y="46"/>
                  </a:moveTo>
                  <a:cubicBezTo>
                    <a:pt x="1" y="45"/>
                    <a:pt x="0" y="47"/>
                    <a:pt x="1" y="48"/>
                  </a:cubicBezTo>
                  <a:cubicBezTo>
                    <a:pt x="13" y="55"/>
                    <a:pt x="18" y="37"/>
                    <a:pt x="21" y="29"/>
                  </a:cubicBezTo>
                  <a:cubicBezTo>
                    <a:pt x="23" y="26"/>
                    <a:pt x="23" y="23"/>
                    <a:pt x="24" y="19"/>
                  </a:cubicBezTo>
                  <a:cubicBezTo>
                    <a:pt x="25" y="19"/>
                    <a:pt x="26" y="19"/>
                    <a:pt x="26" y="17"/>
                  </a:cubicBezTo>
                  <a:cubicBezTo>
                    <a:pt x="26" y="14"/>
                    <a:pt x="28" y="12"/>
                    <a:pt x="27" y="9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3" y="8"/>
                    <a:pt x="21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0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22"/>
                    <a:pt x="20" y="25"/>
                    <a:pt x="18" y="29"/>
                  </a:cubicBezTo>
                  <a:cubicBezTo>
                    <a:pt x="16" y="34"/>
                    <a:pt x="10" y="50"/>
                    <a:pt x="3" y="4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268287" y="1938337"/>
              <a:ext cx="608013" cy="349250"/>
            </a:xfrm>
            <a:custGeom>
              <a:avLst/>
              <a:gdLst>
                <a:gd name="T0" fmla="*/ 162 w 162"/>
                <a:gd name="T1" fmla="*/ 1 h 93"/>
                <a:gd name="T2" fmla="*/ 136 w 162"/>
                <a:gd name="T3" fmla="*/ 2 h 93"/>
                <a:gd name="T4" fmla="*/ 113 w 162"/>
                <a:gd name="T5" fmla="*/ 12 h 93"/>
                <a:gd name="T6" fmla="*/ 64 w 162"/>
                <a:gd name="T7" fmla="*/ 38 h 93"/>
                <a:gd name="T8" fmla="*/ 41 w 162"/>
                <a:gd name="T9" fmla="*/ 54 h 93"/>
                <a:gd name="T10" fmla="*/ 19 w 162"/>
                <a:gd name="T11" fmla="*/ 68 h 93"/>
                <a:gd name="T12" fmla="*/ 5 w 162"/>
                <a:gd name="T13" fmla="*/ 87 h 93"/>
                <a:gd name="T14" fmla="*/ 26 w 162"/>
                <a:gd name="T15" fmla="*/ 89 h 93"/>
                <a:gd name="T16" fmla="*/ 72 w 162"/>
                <a:gd name="T17" fmla="*/ 68 h 93"/>
                <a:gd name="T18" fmla="*/ 118 w 162"/>
                <a:gd name="T19" fmla="*/ 39 h 93"/>
                <a:gd name="T20" fmla="*/ 157 w 162"/>
                <a:gd name="T21" fmla="*/ 14 h 93"/>
                <a:gd name="T22" fmla="*/ 155 w 162"/>
                <a:gd name="T23" fmla="*/ 12 h 93"/>
                <a:gd name="T24" fmla="*/ 121 w 162"/>
                <a:gd name="T25" fmla="*/ 34 h 93"/>
                <a:gd name="T26" fmla="*/ 85 w 162"/>
                <a:gd name="T27" fmla="*/ 56 h 93"/>
                <a:gd name="T28" fmla="*/ 50 w 162"/>
                <a:gd name="T29" fmla="*/ 77 h 93"/>
                <a:gd name="T30" fmla="*/ 12 w 162"/>
                <a:gd name="T31" fmla="*/ 87 h 93"/>
                <a:gd name="T32" fmla="*/ 22 w 162"/>
                <a:gd name="T33" fmla="*/ 69 h 93"/>
                <a:gd name="T34" fmla="*/ 39 w 162"/>
                <a:gd name="T35" fmla="*/ 58 h 93"/>
                <a:gd name="T36" fmla="*/ 74 w 162"/>
                <a:gd name="T37" fmla="*/ 35 h 93"/>
                <a:gd name="T38" fmla="*/ 111 w 162"/>
                <a:gd name="T39" fmla="*/ 16 h 93"/>
                <a:gd name="T40" fmla="*/ 133 w 162"/>
                <a:gd name="T41" fmla="*/ 5 h 93"/>
                <a:gd name="T42" fmla="*/ 162 w 162"/>
                <a:gd name="T43" fmla="*/ 1 h 93"/>
                <a:gd name="T44" fmla="*/ 162 w 162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2" h="93">
                  <a:moveTo>
                    <a:pt x="162" y="1"/>
                  </a:moveTo>
                  <a:cubicBezTo>
                    <a:pt x="153" y="0"/>
                    <a:pt x="145" y="0"/>
                    <a:pt x="136" y="2"/>
                  </a:cubicBezTo>
                  <a:cubicBezTo>
                    <a:pt x="128" y="4"/>
                    <a:pt x="121" y="9"/>
                    <a:pt x="113" y="12"/>
                  </a:cubicBezTo>
                  <a:cubicBezTo>
                    <a:pt x="97" y="21"/>
                    <a:pt x="80" y="28"/>
                    <a:pt x="64" y="38"/>
                  </a:cubicBezTo>
                  <a:cubicBezTo>
                    <a:pt x="56" y="43"/>
                    <a:pt x="49" y="49"/>
                    <a:pt x="41" y="54"/>
                  </a:cubicBezTo>
                  <a:cubicBezTo>
                    <a:pt x="34" y="59"/>
                    <a:pt x="26" y="63"/>
                    <a:pt x="19" y="68"/>
                  </a:cubicBezTo>
                  <a:cubicBezTo>
                    <a:pt x="15" y="71"/>
                    <a:pt x="0" y="80"/>
                    <a:pt x="5" y="87"/>
                  </a:cubicBezTo>
                  <a:cubicBezTo>
                    <a:pt x="9" y="93"/>
                    <a:pt x="21" y="90"/>
                    <a:pt x="26" y="89"/>
                  </a:cubicBezTo>
                  <a:cubicBezTo>
                    <a:pt x="43" y="86"/>
                    <a:pt x="58" y="76"/>
                    <a:pt x="72" y="68"/>
                  </a:cubicBezTo>
                  <a:cubicBezTo>
                    <a:pt x="88" y="59"/>
                    <a:pt x="102" y="47"/>
                    <a:pt x="118" y="39"/>
                  </a:cubicBezTo>
                  <a:cubicBezTo>
                    <a:pt x="131" y="32"/>
                    <a:pt x="148" y="25"/>
                    <a:pt x="157" y="14"/>
                  </a:cubicBezTo>
                  <a:cubicBezTo>
                    <a:pt x="158" y="13"/>
                    <a:pt x="156" y="11"/>
                    <a:pt x="155" y="12"/>
                  </a:cubicBezTo>
                  <a:cubicBezTo>
                    <a:pt x="146" y="21"/>
                    <a:pt x="132" y="28"/>
                    <a:pt x="121" y="34"/>
                  </a:cubicBezTo>
                  <a:cubicBezTo>
                    <a:pt x="108" y="41"/>
                    <a:pt x="97" y="48"/>
                    <a:pt x="85" y="56"/>
                  </a:cubicBezTo>
                  <a:cubicBezTo>
                    <a:pt x="74" y="64"/>
                    <a:pt x="62" y="70"/>
                    <a:pt x="50" y="77"/>
                  </a:cubicBezTo>
                  <a:cubicBezTo>
                    <a:pt x="40" y="82"/>
                    <a:pt x="23" y="92"/>
                    <a:pt x="12" y="87"/>
                  </a:cubicBezTo>
                  <a:cubicBezTo>
                    <a:pt x="0" y="83"/>
                    <a:pt x="17" y="72"/>
                    <a:pt x="22" y="69"/>
                  </a:cubicBezTo>
                  <a:cubicBezTo>
                    <a:pt x="28" y="65"/>
                    <a:pt x="34" y="62"/>
                    <a:pt x="39" y="58"/>
                  </a:cubicBezTo>
                  <a:cubicBezTo>
                    <a:pt x="51" y="51"/>
                    <a:pt x="62" y="42"/>
                    <a:pt x="74" y="35"/>
                  </a:cubicBezTo>
                  <a:cubicBezTo>
                    <a:pt x="87" y="28"/>
                    <a:pt x="99" y="22"/>
                    <a:pt x="111" y="16"/>
                  </a:cubicBezTo>
                  <a:cubicBezTo>
                    <a:pt x="118" y="12"/>
                    <a:pt x="126" y="8"/>
                    <a:pt x="133" y="5"/>
                  </a:cubicBezTo>
                  <a:cubicBezTo>
                    <a:pt x="143" y="1"/>
                    <a:pt x="152" y="2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989012" y="1825625"/>
              <a:ext cx="296863" cy="139700"/>
            </a:xfrm>
            <a:custGeom>
              <a:avLst/>
              <a:gdLst>
                <a:gd name="T0" fmla="*/ 3 w 79"/>
                <a:gd name="T1" fmla="*/ 22 h 37"/>
                <a:gd name="T2" fmla="*/ 1 w 79"/>
                <a:gd name="T3" fmla="*/ 33 h 37"/>
                <a:gd name="T4" fmla="*/ 2 w 79"/>
                <a:gd name="T5" fmla="*/ 34 h 37"/>
                <a:gd name="T6" fmla="*/ 43 w 79"/>
                <a:gd name="T7" fmla="*/ 21 h 37"/>
                <a:gd name="T8" fmla="*/ 70 w 79"/>
                <a:gd name="T9" fmla="*/ 8 h 37"/>
                <a:gd name="T10" fmla="*/ 78 w 79"/>
                <a:gd name="T11" fmla="*/ 1 h 37"/>
                <a:gd name="T12" fmla="*/ 78 w 79"/>
                <a:gd name="T13" fmla="*/ 1 h 37"/>
                <a:gd name="T14" fmla="*/ 62 w 79"/>
                <a:gd name="T15" fmla="*/ 9 h 37"/>
                <a:gd name="T16" fmla="*/ 44 w 79"/>
                <a:gd name="T17" fmla="*/ 18 h 37"/>
                <a:gd name="T18" fmla="*/ 28 w 79"/>
                <a:gd name="T19" fmla="*/ 27 h 37"/>
                <a:gd name="T20" fmla="*/ 18 w 79"/>
                <a:gd name="T21" fmla="*/ 31 h 37"/>
                <a:gd name="T22" fmla="*/ 11 w 79"/>
                <a:gd name="T23" fmla="*/ 32 h 37"/>
                <a:gd name="T24" fmla="*/ 5 w 79"/>
                <a:gd name="T25" fmla="*/ 24 h 37"/>
                <a:gd name="T26" fmla="*/ 3 w 79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37">
                  <a:moveTo>
                    <a:pt x="3" y="22"/>
                  </a:moveTo>
                  <a:cubicBezTo>
                    <a:pt x="0" y="26"/>
                    <a:pt x="0" y="29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17" y="37"/>
                    <a:pt x="30" y="27"/>
                    <a:pt x="43" y="21"/>
                  </a:cubicBezTo>
                  <a:cubicBezTo>
                    <a:pt x="52" y="16"/>
                    <a:pt x="61" y="11"/>
                    <a:pt x="70" y="8"/>
                  </a:cubicBezTo>
                  <a:cubicBezTo>
                    <a:pt x="74" y="6"/>
                    <a:pt x="77" y="5"/>
                    <a:pt x="78" y="1"/>
                  </a:cubicBezTo>
                  <a:cubicBezTo>
                    <a:pt x="79" y="1"/>
                    <a:pt x="78" y="0"/>
                    <a:pt x="78" y="1"/>
                  </a:cubicBezTo>
                  <a:cubicBezTo>
                    <a:pt x="75" y="6"/>
                    <a:pt x="66" y="7"/>
                    <a:pt x="62" y="9"/>
                  </a:cubicBezTo>
                  <a:cubicBezTo>
                    <a:pt x="56" y="12"/>
                    <a:pt x="50" y="15"/>
                    <a:pt x="44" y="18"/>
                  </a:cubicBezTo>
                  <a:cubicBezTo>
                    <a:pt x="38" y="21"/>
                    <a:pt x="33" y="24"/>
                    <a:pt x="28" y="27"/>
                  </a:cubicBezTo>
                  <a:cubicBezTo>
                    <a:pt x="25" y="28"/>
                    <a:pt x="21" y="30"/>
                    <a:pt x="18" y="31"/>
                  </a:cubicBezTo>
                  <a:cubicBezTo>
                    <a:pt x="16" y="32"/>
                    <a:pt x="13" y="32"/>
                    <a:pt x="11" y="32"/>
                  </a:cubicBezTo>
                  <a:cubicBezTo>
                    <a:pt x="6" y="33"/>
                    <a:pt x="4" y="30"/>
                    <a:pt x="5" y="24"/>
                  </a:cubicBezTo>
                  <a:cubicBezTo>
                    <a:pt x="6" y="23"/>
                    <a:pt x="4" y="21"/>
                    <a:pt x="3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1296987" y="1766887"/>
              <a:ext cx="41275" cy="41275"/>
            </a:xfrm>
            <a:custGeom>
              <a:avLst/>
              <a:gdLst>
                <a:gd name="T0" fmla="*/ 3 w 11"/>
                <a:gd name="T1" fmla="*/ 10 h 11"/>
                <a:gd name="T2" fmla="*/ 11 w 11"/>
                <a:gd name="T3" fmla="*/ 2 h 11"/>
                <a:gd name="T4" fmla="*/ 9 w 11"/>
                <a:gd name="T5" fmla="*/ 0 h 11"/>
                <a:gd name="T6" fmla="*/ 1 w 11"/>
                <a:gd name="T7" fmla="*/ 8 h 11"/>
                <a:gd name="T8" fmla="*/ 3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cubicBezTo>
                    <a:pt x="5" y="7"/>
                    <a:pt x="8" y="4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3"/>
                    <a:pt x="4" y="6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1784350" y="1612900"/>
              <a:ext cx="128588" cy="123825"/>
            </a:xfrm>
            <a:custGeom>
              <a:avLst/>
              <a:gdLst>
                <a:gd name="T0" fmla="*/ 8 w 34"/>
                <a:gd name="T1" fmla="*/ 12 h 33"/>
                <a:gd name="T2" fmla="*/ 13 w 34"/>
                <a:gd name="T3" fmla="*/ 9 h 33"/>
                <a:gd name="T4" fmla="*/ 11 w 34"/>
                <a:gd name="T5" fmla="*/ 7 h 33"/>
                <a:gd name="T6" fmla="*/ 1 w 34"/>
                <a:gd name="T7" fmla="*/ 15 h 33"/>
                <a:gd name="T8" fmla="*/ 0 w 34"/>
                <a:gd name="T9" fmla="*/ 25 h 33"/>
                <a:gd name="T10" fmla="*/ 15 w 34"/>
                <a:gd name="T11" fmla="*/ 30 h 33"/>
                <a:gd name="T12" fmla="*/ 28 w 34"/>
                <a:gd name="T13" fmla="*/ 20 h 33"/>
                <a:gd name="T14" fmla="*/ 32 w 34"/>
                <a:gd name="T15" fmla="*/ 11 h 33"/>
                <a:gd name="T16" fmla="*/ 26 w 34"/>
                <a:gd name="T17" fmla="*/ 2 h 33"/>
                <a:gd name="T18" fmla="*/ 26 w 34"/>
                <a:gd name="T19" fmla="*/ 2 h 33"/>
                <a:gd name="T20" fmla="*/ 27 w 34"/>
                <a:gd name="T21" fmla="*/ 15 h 33"/>
                <a:gd name="T22" fmla="*/ 22 w 34"/>
                <a:gd name="T23" fmla="*/ 20 h 33"/>
                <a:gd name="T24" fmla="*/ 14 w 34"/>
                <a:gd name="T25" fmla="*/ 27 h 33"/>
                <a:gd name="T26" fmla="*/ 6 w 34"/>
                <a:gd name="T27" fmla="*/ 29 h 33"/>
                <a:gd name="T28" fmla="*/ 3 w 34"/>
                <a:gd name="T29" fmla="*/ 20 h 33"/>
                <a:gd name="T30" fmla="*/ 8 w 34"/>
                <a:gd name="T31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3">
                  <a:moveTo>
                    <a:pt x="8" y="12"/>
                  </a:moveTo>
                  <a:cubicBezTo>
                    <a:pt x="10" y="11"/>
                    <a:pt x="11" y="10"/>
                    <a:pt x="13" y="9"/>
                  </a:cubicBezTo>
                  <a:cubicBezTo>
                    <a:pt x="14" y="8"/>
                    <a:pt x="12" y="6"/>
                    <a:pt x="11" y="7"/>
                  </a:cubicBezTo>
                  <a:cubicBezTo>
                    <a:pt x="8" y="10"/>
                    <a:pt x="3" y="10"/>
                    <a:pt x="1" y="15"/>
                  </a:cubicBezTo>
                  <a:cubicBezTo>
                    <a:pt x="0" y="18"/>
                    <a:pt x="0" y="22"/>
                    <a:pt x="0" y="25"/>
                  </a:cubicBezTo>
                  <a:cubicBezTo>
                    <a:pt x="2" y="33"/>
                    <a:pt x="9" y="33"/>
                    <a:pt x="15" y="30"/>
                  </a:cubicBezTo>
                  <a:cubicBezTo>
                    <a:pt x="20" y="27"/>
                    <a:pt x="24" y="23"/>
                    <a:pt x="28" y="20"/>
                  </a:cubicBezTo>
                  <a:cubicBezTo>
                    <a:pt x="30" y="17"/>
                    <a:pt x="32" y="15"/>
                    <a:pt x="32" y="11"/>
                  </a:cubicBezTo>
                  <a:cubicBezTo>
                    <a:pt x="33" y="6"/>
                    <a:pt x="32" y="0"/>
                    <a:pt x="26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4" y="1"/>
                    <a:pt x="29" y="12"/>
                    <a:pt x="27" y="15"/>
                  </a:cubicBezTo>
                  <a:cubicBezTo>
                    <a:pt x="26" y="17"/>
                    <a:pt x="24" y="18"/>
                    <a:pt x="22" y="20"/>
                  </a:cubicBezTo>
                  <a:cubicBezTo>
                    <a:pt x="19" y="22"/>
                    <a:pt x="17" y="25"/>
                    <a:pt x="14" y="27"/>
                  </a:cubicBezTo>
                  <a:cubicBezTo>
                    <a:pt x="12" y="28"/>
                    <a:pt x="8" y="30"/>
                    <a:pt x="6" y="29"/>
                  </a:cubicBezTo>
                  <a:cubicBezTo>
                    <a:pt x="3" y="27"/>
                    <a:pt x="3" y="23"/>
                    <a:pt x="3" y="20"/>
                  </a:cubicBezTo>
                  <a:cubicBezTo>
                    <a:pt x="3" y="16"/>
                    <a:pt x="4" y="14"/>
                    <a:pt x="8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2028825" y="1924050"/>
              <a:ext cx="415925" cy="698500"/>
            </a:xfrm>
            <a:custGeom>
              <a:avLst/>
              <a:gdLst>
                <a:gd name="T0" fmla="*/ 17 w 111"/>
                <a:gd name="T1" fmla="*/ 36 h 186"/>
                <a:gd name="T2" fmla="*/ 2 w 111"/>
                <a:gd name="T3" fmla="*/ 1 h 186"/>
                <a:gd name="T4" fmla="*/ 0 w 111"/>
                <a:gd name="T5" fmla="*/ 1 h 186"/>
                <a:gd name="T6" fmla="*/ 14 w 111"/>
                <a:gd name="T7" fmla="*/ 35 h 186"/>
                <a:gd name="T8" fmla="*/ 36 w 111"/>
                <a:gd name="T9" fmla="*/ 81 h 186"/>
                <a:gd name="T10" fmla="*/ 58 w 111"/>
                <a:gd name="T11" fmla="*/ 125 h 186"/>
                <a:gd name="T12" fmla="*/ 79 w 111"/>
                <a:gd name="T13" fmla="*/ 159 h 186"/>
                <a:gd name="T14" fmla="*/ 109 w 111"/>
                <a:gd name="T15" fmla="*/ 164 h 186"/>
                <a:gd name="T16" fmla="*/ 96 w 111"/>
                <a:gd name="T17" fmla="*/ 135 h 186"/>
                <a:gd name="T18" fmla="*/ 83 w 111"/>
                <a:gd name="T19" fmla="*/ 119 h 186"/>
                <a:gd name="T20" fmla="*/ 66 w 111"/>
                <a:gd name="T21" fmla="*/ 104 h 186"/>
                <a:gd name="T22" fmla="*/ 64 w 111"/>
                <a:gd name="T23" fmla="*/ 106 h 186"/>
                <a:gd name="T24" fmla="*/ 76 w 111"/>
                <a:gd name="T25" fmla="*/ 116 h 186"/>
                <a:gd name="T26" fmla="*/ 87 w 111"/>
                <a:gd name="T27" fmla="*/ 130 h 186"/>
                <a:gd name="T28" fmla="*/ 97 w 111"/>
                <a:gd name="T29" fmla="*/ 146 h 186"/>
                <a:gd name="T30" fmla="*/ 105 w 111"/>
                <a:gd name="T31" fmla="*/ 159 h 186"/>
                <a:gd name="T32" fmla="*/ 106 w 111"/>
                <a:gd name="T33" fmla="*/ 165 h 186"/>
                <a:gd name="T34" fmla="*/ 96 w 111"/>
                <a:gd name="T35" fmla="*/ 168 h 186"/>
                <a:gd name="T36" fmla="*/ 85 w 111"/>
                <a:gd name="T37" fmla="*/ 160 h 186"/>
                <a:gd name="T38" fmla="*/ 65 w 111"/>
                <a:gd name="T39" fmla="*/ 132 h 186"/>
                <a:gd name="T40" fmla="*/ 33 w 111"/>
                <a:gd name="T41" fmla="*/ 68 h 186"/>
                <a:gd name="T42" fmla="*/ 17 w 111"/>
                <a:gd name="T43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186">
                  <a:moveTo>
                    <a:pt x="17" y="36"/>
                  </a:moveTo>
                  <a:cubicBezTo>
                    <a:pt x="11" y="24"/>
                    <a:pt x="3" y="1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14"/>
                    <a:pt x="9" y="24"/>
                    <a:pt x="14" y="35"/>
                  </a:cubicBezTo>
                  <a:cubicBezTo>
                    <a:pt x="21" y="50"/>
                    <a:pt x="30" y="65"/>
                    <a:pt x="36" y="81"/>
                  </a:cubicBezTo>
                  <a:cubicBezTo>
                    <a:pt x="42" y="97"/>
                    <a:pt x="50" y="111"/>
                    <a:pt x="58" y="125"/>
                  </a:cubicBezTo>
                  <a:cubicBezTo>
                    <a:pt x="64" y="137"/>
                    <a:pt x="70" y="149"/>
                    <a:pt x="79" y="159"/>
                  </a:cubicBezTo>
                  <a:cubicBezTo>
                    <a:pt x="85" y="165"/>
                    <a:pt x="111" y="186"/>
                    <a:pt x="109" y="164"/>
                  </a:cubicBezTo>
                  <a:cubicBezTo>
                    <a:pt x="108" y="154"/>
                    <a:pt x="101" y="144"/>
                    <a:pt x="96" y="135"/>
                  </a:cubicBezTo>
                  <a:cubicBezTo>
                    <a:pt x="92" y="129"/>
                    <a:pt x="88" y="124"/>
                    <a:pt x="83" y="119"/>
                  </a:cubicBezTo>
                  <a:cubicBezTo>
                    <a:pt x="78" y="113"/>
                    <a:pt x="72" y="110"/>
                    <a:pt x="66" y="104"/>
                  </a:cubicBezTo>
                  <a:cubicBezTo>
                    <a:pt x="65" y="103"/>
                    <a:pt x="63" y="105"/>
                    <a:pt x="64" y="106"/>
                  </a:cubicBezTo>
                  <a:cubicBezTo>
                    <a:pt x="68" y="110"/>
                    <a:pt x="72" y="113"/>
                    <a:pt x="76" y="116"/>
                  </a:cubicBezTo>
                  <a:cubicBezTo>
                    <a:pt x="80" y="121"/>
                    <a:pt x="84" y="125"/>
                    <a:pt x="87" y="130"/>
                  </a:cubicBezTo>
                  <a:cubicBezTo>
                    <a:pt x="91" y="135"/>
                    <a:pt x="94" y="140"/>
                    <a:pt x="97" y="146"/>
                  </a:cubicBezTo>
                  <a:cubicBezTo>
                    <a:pt x="100" y="150"/>
                    <a:pt x="103" y="154"/>
                    <a:pt x="105" y="159"/>
                  </a:cubicBezTo>
                  <a:cubicBezTo>
                    <a:pt x="105" y="161"/>
                    <a:pt x="106" y="163"/>
                    <a:pt x="106" y="165"/>
                  </a:cubicBezTo>
                  <a:cubicBezTo>
                    <a:pt x="106" y="169"/>
                    <a:pt x="99" y="170"/>
                    <a:pt x="96" y="168"/>
                  </a:cubicBezTo>
                  <a:cubicBezTo>
                    <a:pt x="92" y="167"/>
                    <a:pt x="88" y="163"/>
                    <a:pt x="85" y="160"/>
                  </a:cubicBezTo>
                  <a:cubicBezTo>
                    <a:pt x="77" y="152"/>
                    <a:pt x="71" y="142"/>
                    <a:pt x="65" y="132"/>
                  </a:cubicBezTo>
                  <a:cubicBezTo>
                    <a:pt x="54" y="111"/>
                    <a:pt x="43" y="90"/>
                    <a:pt x="33" y="68"/>
                  </a:cubicBezTo>
                  <a:cubicBezTo>
                    <a:pt x="28" y="57"/>
                    <a:pt x="22" y="47"/>
                    <a:pt x="1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2268537" y="2347912"/>
              <a:ext cx="26988" cy="41275"/>
            </a:xfrm>
            <a:custGeom>
              <a:avLst/>
              <a:gdLst>
                <a:gd name="T0" fmla="*/ 2 w 7"/>
                <a:gd name="T1" fmla="*/ 7 h 11"/>
                <a:gd name="T2" fmla="*/ 0 w 7"/>
                <a:gd name="T3" fmla="*/ 10 h 11"/>
                <a:gd name="T4" fmla="*/ 2 w 7"/>
                <a:gd name="T5" fmla="*/ 10 h 11"/>
                <a:gd name="T6" fmla="*/ 6 w 7"/>
                <a:gd name="T7" fmla="*/ 6 h 11"/>
                <a:gd name="T8" fmla="*/ 4 w 7"/>
                <a:gd name="T9" fmla="*/ 1 h 11"/>
                <a:gd name="T10" fmla="*/ 2 w 7"/>
                <a:gd name="T11" fmla="*/ 3 h 11"/>
                <a:gd name="T12" fmla="*/ 3 w 7"/>
                <a:gd name="T13" fmla="*/ 5 h 11"/>
                <a:gd name="T14" fmla="*/ 2 w 7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2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1"/>
                    <a:pt x="2" y="10"/>
                  </a:cubicBezTo>
                  <a:cubicBezTo>
                    <a:pt x="3" y="8"/>
                    <a:pt x="5" y="8"/>
                    <a:pt x="6" y="6"/>
                  </a:cubicBezTo>
                  <a:cubicBezTo>
                    <a:pt x="7" y="4"/>
                    <a:pt x="5" y="2"/>
                    <a:pt x="4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6"/>
                    <a:pt x="2" y="6"/>
                    <a:pt x="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803650" y="4637087"/>
              <a:ext cx="219075" cy="153988"/>
            </a:xfrm>
            <a:custGeom>
              <a:avLst/>
              <a:gdLst>
                <a:gd name="T0" fmla="*/ 10 w 58"/>
                <a:gd name="T1" fmla="*/ 39 h 41"/>
                <a:gd name="T2" fmla="*/ 42 w 58"/>
                <a:gd name="T3" fmla="*/ 26 h 41"/>
                <a:gd name="T4" fmla="*/ 57 w 58"/>
                <a:gd name="T5" fmla="*/ 4 h 41"/>
                <a:gd name="T6" fmla="*/ 55 w 58"/>
                <a:gd name="T7" fmla="*/ 4 h 41"/>
                <a:gd name="T8" fmla="*/ 26 w 58"/>
                <a:gd name="T9" fmla="*/ 32 h 41"/>
                <a:gd name="T10" fmla="*/ 5 w 58"/>
                <a:gd name="T11" fmla="*/ 23 h 41"/>
                <a:gd name="T12" fmla="*/ 26 w 58"/>
                <a:gd name="T13" fmla="*/ 3 h 41"/>
                <a:gd name="T14" fmla="*/ 26 w 58"/>
                <a:gd name="T15" fmla="*/ 1 h 41"/>
                <a:gd name="T16" fmla="*/ 3 w 58"/>
                <a:gd name="T17" fmla="*/ 19 h 41"/>
                <a:gd name="T18" fmla="*/ 2 w 58"/>
                <a:gd name="T19" fmla="*/ 33 h 41"/>
                <a:gd name="T20" fmla="*/ 10 w 58"/>
                <a:gd name="T2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1">
                  <a:moveTo>
                    <a:pt x="10" y="39"/>
                  </a:moveTo>
                  <a:cubicBezTo>
                    <a:pt x="22" y="41"/>
                    <a:pt x="33" y="32"/>
                    <a:pt x="42" y="26"/>
                  </a:cubicBezTo>
                  <a:cubicBezTo>
                    <a:pt x="51" y="21"/>
                    <a:pt x="58" y="15"/>
                    <a:pt x="57" y="4"/>
                  </a:cubicBezTo>
                  <a:cubicBezTo>
                    <a:pt x="57" y="3"/>
                    <a:pt x="55" y="3"/>
                    <a:pt x="55" y="4"/>
                  </a:cubicBezTo>
                  <a:cubicBezTo>
                    <a:pt x="52" y="18"/>
                    <a:pt x="38" y="26"/>
                    <a:pt x="26" y="32"/>
                  </a:cubicBezTo>
                  <a:cubicBezTo>
                    <a:pt x="16" y="37"/>
                    <a:pt x="1" y="38"/>
                    <a:pt x="5" y="23"/>
                  </a:cubicBezTo>
                  <a:cubicBezTo>
                    <a:pt x="8" y="13"/>
                    <a:pt x="17" y="6"/>
                    <a:pt x="26" y="3"/>
                  </a:cubicBezTo>
                  <a:cubicBezTo>
                    <a:pt x="28" y="3"/>
                    <a:pt x="27" y="0"/>
                    <a:pt x="26" y="1"/>
                  </a:cubicBezTo>
                  <a:cubicBezTo>
                    <a:pt x="16" y="3"/>
                    <a:pt x="7" y="10"/>
                    <a:pt x="3" y="19"/>
                  </a:cubicBezTo>
                  <a:cubicBezTo>
                    <a:pt x="1" y="24"/>
                    <a:pt x="0" y="28"/>
                    <a:pt x="2" y="33"/>
                  </a:cubicBezTo>
                  <a:cubicBezTo>
                    <a:pt x="4" y="38"/>
                    <a:pt x="5" y="38"/>
                    <a:pt x="10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33837" y="4548187"/>
              <a:ext cx="165100" cy="165100"/>
            </a:xfrm>
            <a:custGeom>
              <a:avLst/>
              <a:gdLst>
                <a:gd name="T0" fmla="*/ 38 w 44"/>
                <a:gd name="T1" fmla="*/ 21 h 44"/>
                <a:gd name="T2" fmla="*/ 39 w 44"/>
                <a:gd name="T3" fmla="*/ 7 h 44"/>
                <a:gd name="T4" fmla="*/ 19 w 44"/>
                <a:gd name="T5" fmla="*/ 10 h 44"/>
                <a:gd name="T6" fmla="*/ 19 w 44"/>
                <a:gd name="T7" fmla="*/ 10 h 44"/>
                <a:gd name="T8" fmla="*/ 28 w 44"/>
                <a:gd name="T9" fmla="*/ 6 h 44"/>
                <a:gd name="T10" fmla="*/ 37 w 44"/>
                <a:gd name="T11" fmla="*/ 17 h 44"/>
                <a:gd name="T12" fmla="*/ 35 w 44"/>
                <a:gd name="T13" fmla="*/ 20 h 44"/>
                <a:gd name="T14" fmla="*/ 31 w 44"/>
                <a:gd name="T15" fmla="*/ 24 h 44"/>
                <a:gd name="T16" fmla="*/ 1 w 44"/>
                <a:gd name="T17" fmla="*/ 28 h 44"/>
                <a:gd name="T18" fmla="*/ 1 w 44"/>
                <a:gd name="T19" fmla="*/ 28 h 44"/>
                <a:gd name="T20" fmla="*/ 38 w 44"/>
                <a:gd name="T21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4">
                  <a:moveTo>
                    <a:pt x="38" y="21"/>
                  </a:moveTo>
                  <a:cubicBezTo>
                    <a:pt x="42" y="16"/>
                    <a:pt x="44" y="12"/>
                    <a:pt x="39" y="7"/>
                  </a:cubicBezTo>
                  <a:cubicBezTo>
                    <a:pt x="32" y="0"/>
                    <a:pt x="26" y="8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38" y="9"/>
                    <a:pt x="41" y="12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2" y="22"/>
                    <a:pt x="31" y="24"/>
                  </a:cubicBezTo>
                  <a:cubicBezTo>
                    <a:pt x="22" y="32"/>
                    <a:pt x="12" y="36"/>
                    <a:pt x="1" y="28"/>
                  </a:cubicBezTo>
                  <a:cubicBezTo>
                    <a:pt x="1" y="27"/>
                    <a:pt x="0" y="28"/>
                    <a:pt x="1" y="28"/>
                  </a:cubicBezTo>
                  <a:cubicBezTo>
                    <a:pt x="10" y="44"/>
                    <a:pt x="29" y="31"/>
                    <a:pt x="38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1778000" y="5327650"/>
              <a:ext cx="407988" cy="219075"/>
            </a:xfrm>
            <a:custGeom>
              <a:avLst/>
              <a:gdLst>
                <a:gd name="T0" fmla="*/ 14 w 109"/>
                <a:gd name="T1" fmla="*/ 56 h 58"/>
                <a:gd name="T2" fmla="*/ 30 w 109"/>
                <a:gd name="T3" fmla="*/ 52 h 58"/>
                <a:gd name="T4" fmla="*/ 55 w 109"/>
                <a:gd name="T5" fmla="*/ 38 h 58"/>
                <a:gd name="T6" fmla="*/ 87 w 109"/>
                <a:gd name="T7" fmla="*/ 20 h 58"/>
                <a:gd name="T8" fmla="*/ 108 w 109"/>
                <a:gd name="T9" fmla="*/ 2 h 58"/>
                <a:gd name="T10" fmla="*/ 107 w 109"/>
                <a:gd name="T11" fmla="*/ 1 h 58"/>
                <a:gd name="T12" fmla="*/ 106 w 109"/>
                <a:gd name="T13" fmla="*/ 1 h 58"/>
                <a:gd name="T14" fmla="*/ 106 w 109"/>
                <a:gd name="T15" fmla="*/ 3 h 58"/>
                <a:gd name="T16" fmla="*/ 97 w 109"/>
                <a:gd name="T17" fmla="*/ 10 h 58"/>
                <a:gd name="T18" fmla="*/ 85 w 109"/>
                <a:gd name="T19" fmla="*/ 17 h 58"/>
                <a:gd name="T20" fmla="*/ 64 w 109"/>
                <a:gd name="T21" fmla="*/ 30 h 58"/>
                <a:gd name="T22" fmla="*/ 44 w 109"/>
                <a:gd name="T23" fmla="*/ 41 h 58"/>
                <a:gd name="T24" fmla="*/ 26 w 109"/>
                <a:gd name="T25" fmla="*/ 51 h 58"/>
                <a:gd name="T26" fmla="*/ 15 w 109"/>
                <a:gd name="T27" fmla="*/ 47 h 58"/>
                <a:gd name="T28" fmla="*/ 25 w 109"/>
                <a:gd name="T29" fmla="*/ 41 h 58"/>
                <a:gd name="T30" fmla="*/ 45 w 109"/>
                <a:gd name="T31" fmla="*/ 30 h 58"/>
                <a:gd name="T32" fmla="*/ 65 w 109"/>
                <a:gd name="T33" fmla="*/ 22 h 58"/>
                <a:gd name="T34" fmla="*/ 87 w 109"/>
                <a:gd name="T35" fmla="*/ 15 h 58"/>
                <a:gd name="T36" fmla="*/ 85 w 109"/>
                <a:gd name="T37" fmla="*/ 13 h 58"/>
                <a:gd name="T38" fmla="*/ 69 w 109"/>
                <a:gd name="T39" fmla="*/ 18 h 58"/>
                <a:gd name="T40" fmla="*/ 55 w 109"/>
                <a:gd name="T41" fmla="*/ 24 h 58"/>
                <a:gd name="T42" fmla="*/ 39 w 109"/>
                <a:gd name="T43" fmla="*/ 29 h 58"/>
                <a:gd name="T44" fmla="*/ 26 w 109"/>
                <a:gd name="T45" fmla="*/ 38 h 58"/>
                <a:gd name="T46" fmla="*/ 14 w 109"/>
                <a:gd name="T4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58">
                  <a:moveTo>
                    <a:pt x="14" y="56"/>
                  </a:moveTo>
                  <a:cubicBezTo>
                    <a:pt x="19" y="58"/>
                    <a:pt x="26" y="55"/>
                    <a:pt x="30" y="52"/>
                  </a:cubicBezTo>
                  <a:cubicBezTo>
                    <a:pt x="39" y="48"/>
                    <a:pt x="47" y="43"/>
                    <a:pt x="55" y="38"/>
                  </a:cubicBezTo>
                  <a:cubicBezTo>
                    <a:pt x="66" y="33"/>
                    <a:pt x="76" y="26"/>
                    <a:pt x="87" y="20"/>
                  </a:cubicBezTo>
                  <a:cubicBezTo>
                    <a:pt x="95" y="15"/>
                    <a:pt x="103" y="11"/>
                    <a:pt x="108" y="2"/>
                  </a:cubicBezTo>
                  <a:cubicBezTo>
                    <a:pt x="109" y="2"/>
                    <a:pt x="108" y="0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1"/>
                    <a:pt x="105" y="3"/>
                    <a:pt x="106" y="3"/>
                  </a:cubicBezTo>
                  <a:cubicBezTo>
                    <a:pt x="104" y="2"/>
                    <a:pt x="98" y="9"/>
                    <a:pt x="97" y="10"/>
                  </a:cubicBezTo>
                  <a:cubicBezTo>
                    <a:pt x="93" y="13"/>
                    <a:pt x="89" y="15"/>
                    <a:pt x="85" y="17"/>
                  </a:cubicBezTo>
                  <a:cubicBezTo>
                    <a:pt x="78" y="22"/>
                    <a:pt x="71" y="26"/>
                    <a:pt x="64" y="30"/>
                  </a:cubicBezTo>
                  <a:cubicBezTo>
                    <a:pt x="57" y="34"/>
                    <a:pt x="50" y="37"/>
                    <a:pt x="44" y="41"/>
                  </a:cubicBezTo>
                  <a:cubicBezTo>
                    <a:pt x="38" y="44"/>
                    <a:pt x="33" y="48"/>
                    <a:pt x="26" y="51"/>
                  </a:cubicBezTo>
                  <a:cubicBezTo>
                    <a:pt x="24" y="52"/>
                    <a:pt x="13" y="57"/>
                    <a:pt x="15" y="47"/>
                  </a:cubicBezTo>
                  <a:cubicBezTo>
                    <a:pt x="16" y="44"/>
                    <a:pt x="23" y="42"/>
                    <a:pt x="25" y="41"/>
                  </a:cubicBezTo>
                  <a:cubicBezTo>
                    <a:pt x="32" y="38"/>
                    <a:pt x="38" y="33"/>
                    <a:pt x="45" y="30"/>
                  </a:cubicBezTo>
                  <a:cubicBezTo>
                    <a:pt x="52" y="28"/>
                    <a:pt x="58" y="25"/>
                    <a:pt x="65" y="22"/>
                  </a:cubicBezTo>
                  <a:cubicBezTo>
                    <a:pt x="72" y="19"/>
                    <a:pt x="80" y="19"/>
                    <a:pt x="87" y="15"/>
                  </a:cubicBezTo>
                  <a:cubicBezTo>
                    <a:pt x="88" y="14"/>
                    <a:pt x="87" y="12"/>
                    <a:pt x="85" y="13"/>
                  </a:cubicBezTo>
                  <a:cubicBezTo>
                    <a:pt x="80" y="16"/>
                    <a:pt x="74" y="16"/>
                    <a:pt x="69" y="18"/>
                  </a:cubicBezTo>
                  <a:cubicBezTo>
                    <a:pt x="64" y="20"/>
                    <a:pt x="60" y="22"/>
                    <a:pt x="55" y="24"/>
                  </a:cubicBezTo>
                  <a:cubicBezTo>
                    <a:pt x="50" y="27"/>
                    <a:pt x="44" y="27"/>
                    <a:pt x="39" y="29"/>
                  </a:cubicBezTo>
                  <a:cubicBezTo>
                    <a:pt x="34" y="31"/>
                    <a:pt x="31" y="35"/>
                    <a:pt x="26" y="38"/>
                  </a:cubicBezTo>
                  <a:cubicBezTo>
                    <a:pt x="23" y="40"/>
                    <a:pt x="0" y="51"/>
                    <a:pt x="14" y="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2224087" y="5497512"/>
              <a:ext cx="30163" cy="36513"/>
            </a:xfrm>
            <a:custGeom>
              <a:avLst/>
              <a:gdLst>
                <a:gd name="T0" fmla="*/ 1 w 8"/>
                <a:gd name="T1" fmla="*/ 10 h 10"/>
                <a:gd name="T2" fmla="*/ 7 w 8"/>
                <a:gd name="T3" fmla="*/ 1 h 10"/>
                <a:gd name="T4" fmla="*/ 7 w 8"/>
                <a:gd name="T5" fmla="*/ 1 h 10"/>
                <a:gd name="T6" fmla="*/ 1 w 8"/>
                <a:gd name="T7" fmla="*/ 8 h 10"/>
                <a:gd name="T8" fmla="*/ 1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5" y="9"/>
                    <a:pt x="8" y="5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4"/>
                    <a:pt x="4" y="7"/>
                    <a:pt x="1" y="8"/>
                  </a:cubicBezTo>
                  <a:cubicBezTo>
                    <a:pt x="0" y="8"/>
                    <a:pt x="0" y="10"/>
                    <a:pt x="1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2320925" y="5426075"/>
              <a:ext cx="52388" cy="19050"/>
            </a:xfrm>
            <a:custGeom>
              <a:avLst/>
              <a:gdLst>
                <a:gd name="T0" fmla="*/ 1 w 14"/>
                <a:gd name="T1" fmla="*/ 5 h 5"/>
                <a:gd name="T2" fmla="*/ 9 w 14"/>
                <a:gd name="T3" fmla="*/ 2 h 5"/>
                <a:gd name="T4" fmla="*/ 10 w 14"/>
                <a:gd name="T5" fmla="*/ 3 h 5"/>
                <a:gd name="T6" fmla="*/ 12 w 14"/>
                <a:gd name="T7" fmla="*/ 1 h 5"/>
                <a:gd name="T8" fmla="*/ 10 w 14"/>
                <a:gd name="T9" fmla="*/ 0 h 5"/>
                <a:gd name="T10" fmla="*/ 7 w 14"/>
                <a:gd name="T11" fmla="*/ 0 h 5"/>
                <a:gd name="T12" fmla="*/ 1 w 14"/>
                <a:gd name="T13" fmla="*/ 3 h 5"/>
                <a:gd name="T14" fmla="*/ 1 w 1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1" y="5"/>
                  </a:moveTo>
                  <a:cubicBezTo>
                    <a:pt x="4" y="5"/>
                    <a:pt x="7" y="3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5"/>
                    <a:pt x="14" y="3"/>
                    <a:pt x="12" y="1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2171700" y="5753100"/>
              <a:ext cx="104775" cy="66675"/>
            </a:xfrm>
            <a:custGeom>
              <a:avLst/>
              <a:gdLst>
                <a:gd name="T0" fmla="*/ 3 w 28"/>
                <a:gd name="T1" fmla="*/ 17 h 18"/>
                <a:gd name="T2" fmla="*/ 19 w 28"/>
                <a:gd name="T3" fmla="*/ 13 h 18"/>
                <a:gd name="T4" fmla="*/ 28 w 28"/>
                <a:gd name="T5" fmla="*/ 1 h 18"/>
                <a:gd name="T6" fmla="*/ 26 w 28"/>
                <a:gd name="T7" fmla="*/ 1 h 18"/>
                <a:gd name="T8" fmla="*/ 17 w 28"/>
                <a:gd name="T9" fmla="*/ 10 h 18"/>
                <a:gd name="T10" fmla="*/ 3 w 28"/>
                <a:gd name="T11" fmla="*/ 13 h 18"/>
                <a:gd name="T12" fmla="*/ 3 w 28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3" y="17"/>
                  </a:moveTo>
                  <a:cubicBezTo>
                    <a:pt x="9" y="18"/>
                    <a:pt x="14" y="16"/>
                    <a:pt x="19" y="13"/>
                  </a:cubicBezTo>
                  <a:cubicBezTo>
                    <a:pt x="23" y="10"/>
                    <a:pt x="28" y="6"/>
                    <a:pt x="28" y="1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5"/>
                    <a:pt x="20" y="8"/>
                    <a:pt x="17" y="10"/>
                  </a:cubicBezTo>
                  <a:cubicBezTo>
                    <a:pt x="13" y="13"/>
                    <a:pt x="9" y="15"/>
                    <a:pt x="3" y="13"/>
                  </a:cubicBezTo>
                  <a:cubicBezTo>
                    <a:pt x="1" y="13"/>
                    <a:pt x="0" y="16"/>
                    <a:pt x="3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2238375" y="5575300"/>
              <a:ext cx="79375" cy="30163"/>
            </a:xfrm>
            <a:custGeom>
              <a:avLst/>
              <a:gdLst>
                <a:gd name="T0" fmla="*/ 1 w 21"/>
                <a:gd name="T1" fmla="*/ 6 h 8"/>
                <a:gd name="T2" fmla="*/ 18 w 21"/>
                <a:gd name="T3" fmla="*/ 7 h 8"/>
                <a:gd name="T4" fmla="*/ 20 w 21"/>
                <a:gd name="T5" fmla="*/ 5 h 8"/>
                <a:gd name="T6" fmla="*/ 1 w 21"/>
                <a:gd name="T7" fmla="*/ 6 h 8"/>
                <a:gd name="T8" fmla="*/ 1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6" y="7"/>
                    <a:pt x="13" y="3"/>
                    <a:pt x="18" y="7"/>
                  </a:cubicBezTo>
                  <a:cubicBezTo>
                    <a:pt x="19" y="8"/>
                    <a:pt x="21" y="6"/>
                    <a:pt x="20" y="5"/>
                  </a:cubicBezTo>
                  <a:cubicBezTo>
                    <a:pt x="15" y="0"/>
                    <a:pt x="7" y="5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884737" y="5399087"/>
              <a:ext cx="301625" cy="117475"/>
            </a:xfrm>
            <a:custGeom>
              <a:avLst/>
              <a:gdLst>
                <a:gd name="T0" fmla="*/ 77 w 80"/>
                <a:gd name="T1" fmla="*/ 0 h 31"/>
                <a:gd name="T2" fmla="*/ 4 w 80"/>
                <a:gd name="T3" fmla="*/ 20 h 31"/>
                <a:gd name="T4" fmla="*/ 36 w 80"/>
                <a:gd name="T5" fmla="*/ 26 h 31"/>
                <a:gd name="T6" fmla="*/ 58 w 80"/>
                <a:gd name="T7" fmla="*/ 19 h 31"/>
                <a:gd name="T8" fmla="*/ 76 w 80"/>
                <a:gd name="T9" fmla="*/ 11 h 31"/>
                <a:gd name="T10" fmla="*/ 76 w 80"/>
                <a:gd name="T11" fmla="*/ 10 h 31"/>
                <a:gd name="T12" fmla="*/ 60 w 80"/>
                <a:gd name="T13" fmla="*/ 15 h 31"/>
                <a:gd name="T14" fmla="*/ 44 w 80"/>
                <a:gd name="T15" fmla="*/ 20 h 31"/>
                <a:gd name="T16" fmla="*/ 25 w 80"/>
                <a:gd name="T17" fmla="*/ 23 h 31"/>
                <a:gd name="T18" fmla="*/ 10 w 80"/>
                <a:gd name="T19" fmla="*/ 20 h 31"/>
                <a:gd name="T20" fmla="*/ 17 w 80"/>
                <a:gd name="T21" fmla="*/ 15 h 31"/>
                <a:gd name="T22" fmla="*/ 50 w 80"/>
                <a:gd name="T23" fmla="*/ 8 h 31"/>
                <a:gd name="T24" fmla="*/ 79 w 80"/>
                <a:gd name="T25" fmla="*/ 2 h 31"/>
                <a:gd name="T26" fmla="*/ 77 w 80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31">
                  <a:moveTo>
                    <a:pt x="77" y="0"/>
                  </a:moveTo>
                  <a:cubicBezTo>
                    <a:pt x="69" y="5"/>
                    <a:pt x="0" y="7"/>
                    <a:pt x="4" y="20"/>
                  </a:cubicBezTo>
                  <a:cubicBezTo>
                    <a:pt x="8" y="31"/>
                    <a:pt x="29" y="27"/>
                    <a:pt x="36" y="26"/>
                  </a:cubicBezTo>
                  <a:cubicBezTo>
                    <a:pt x="44" y="24"/>
                    <a:pt x="51" y="22"/>
                    <a:pt x="58" y="19"/>
                  </a:cubicBezTo>
                  <a:cubicBezTo>
                    <a:pt x="64" y="16"/>
                    <a:pt x="72" y="16"/>
                    <a:pt x="76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2" y="13"/>
                    <a:pt x="64" y="13"/>
                    <a:pt x="60" y="15"/>
                  </a:cubicBezTo>
                  <a:cubicBezTo>
                    <a:pt x="55" y="16"/>
                    <a:pt x="50" y="18"/>
                    <a:pt x="44" y="20"/>
                  </a:cubicBezTo>
                  <a:cubicBezTo>
                    <a:pt x="38" y="21"/>
                    <a:pt x="31" y="23"/>
                    <a:pt x="25" y="23"/>
                  </a:cubicBezTo>
                  <a:cubicBezTo>
                    <a:pt x="22" y="23"/>
                    <a:pt x="11" y="23"/>
                    <a:pt x="10" y="20"/>
                  </a:cubicBezTo>
                  <a:cubicBezTo>
                    <a:pt x="9" y="17"/>
                    <a:pt x="15" y="15"/>
                    <a:pt x="17" y="15"/>
                  </a:cubicBezTo>
                  <a:cubicBezTo>
                    <a:pt x="28" y="13"/>
                    <a:pt x="39" y="10"/>
                    <a:pt x="50" y="8"/>
                  </a:cubicBezTo>
                  <a:cubicBezTo>
                    <a:pt x="59" y="6"/>
                    <a:pt x="70" y="7"/>
                    <a:pt x="79" y="2"/>
                  </a:cubicBezTo>
                  <a:cubicBezTo>
                    <a:pt x="80" y="1"/>
                    <a:pt x="79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5260975" y="5429250"/>
              <a:ext cx="33338" cy="19050"/>
            </a:xfrm>
            <a:custGeom>
              <a:avLst/>
              <a:gdLst>
                <a:gd name="T0" fmla="*/ 8 w 9"/>
                <a:gd name="T1" fmla="*/ 0 h 5"/>
                <a:gd name="T2" fmla="*/ 2 w 9"/>
                <a:gd name="T3" fmla="*/ 1 h 5"/>
                <a:gd name="T4" fmla="*/ 2 w 9"/>
                <a:gd name="T5" fmla="*/ 4 h 5"/>
                <a:gd name="T6" fmla="*/ 9 w 9"/>
                <a:gd name="T7" fmla="*/ 1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cubicBezTo>
                    <a:pt x="6" y="1"/>
                    <a:pt x="4" y="2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ubicBezTo>
                    <a:pt x="5" y="5"/>
                    <a:pt x="7" y="4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/>
            <p:nvPr/>
          </p:nvSpPr>
          <p:spPr bwMode="auto">
            <a:xfrm>
              <a:off x="2835275" y="6226175"/>
              <a:ext cx="665163" cy="300038"/>
            </a:xfrm>
            <a:custGeom>
              <a:avLst/>
              <a:gdLst>
                <a:gd name="T0" fmla="*/ 154 w 177"/>
                <a:gd name="T1" fmla="*/ 1 h 80"/>
                <a:gd name="T2" fmla="*/ 154 w 177"/>
                <a:gd name="T3" fmla="*/ 1 h 80"/>
                <a:gd name="T4" fmla="*/ 168 w 177"/>
                <a:gd name="T5" fmla="*/ 10 h 80"/>
                <a:gd name="T6" fmla="*/ 152 w 177"/>
                <a:gd name="T7" fmla="*/ 15 h 80"/>
                <a:gd name="T8" fmla="*/ 111 w 177"/>
                <a:gd name="T9" fmla="*/ 32 h 80"/>
                <a:gd name="T10" fmla="*/ 36 w 177"/>
                <a:gd name="T11" fmla="*/ 67 h 80"/>
                <a:gd name="T12" fmla="*/ 22 w 177"/>
                <a:gd name="T13" fmla="*/ 72 h 80"/>
                <a:gd name="T14" fmla="*/ 16 w 177"/>
                <a:gd name="T15" fmla="*/ 73 h 80"/>
                <a:gd name="T16" fmla="*/ 21 w 177"/>
                <a:gd name="T17" fmla="*/ 66 h 80"/>
                <a:gd name="T18" fmla="*/ 58 w 177"/>
                <a:gd name="T19" fmla="*/ 44 h 80"/>
                <a:gd name="T20" fmla="*/ 99 w 177"/>
                <a:gd name="T21" fmla="*/ 22 h 80"/>
                <a:gd name="T22" fmla="*/ 116 w 177"/>
                <a:gd name="T23" fmla="*/ 13 h 80"/>
                <a:gd name="T24" fmla="*/ 135 w 177"/>
                <a:gd name="T25" fmla="*/ 6 h 80"/>
                <a:gd name="T26" fmla="*/ 133 w 177"/>
                <a:gd name="T27" fmla="*/ 4 h 80"/>
                <a:gd name="T28" fmla="*/ 116 w 177"/>
                <a:gd name="T29" fmla="*/ 10 h 80"/>
                <a:gd name="T30" fmla="*/ 90 w 177"/>
                <a:gd name="T31" fmla="*/ 22 h 80"/>
                <a:gd name="T32" fmla="*/ 53 w 177"/>
                <a:gd name="T33" fmla="*/ 42 h 80"/>
                <a:gd name="T34" fmla="*/ 11 w 177"/>
                <a:gd name="T35" fmla="*/ 76 h 80"/>
                <a:gd name="T36" fmla="*/ 29 w 177"/>
                <a:gd name="T37" fmla="*/ 74 h 80"/>
                <a:gd name="T38" fmla="*/ 51 w 177"/>
                <a:gd name="T39" fmla="*/ 64 h 80"/>
                <a:gd name="T40" fmla="*/ 99 w 177"/>
                <a:gd name="T41" fmla="*/ 41 h 80"/>
                <a:gd name="T42" fmla="*/ 146 w 177"/>
                <a:gd name="T43" fmla="*/ 22 h 80"/>
                <a:gd name="T44" fmla="*/ 169 w 177"/>
                <a:gd name="T45" fmla="*/ 12 h 80"/>
                <a:gd name="T46" fmla="*/ 175 w 177"/>
                <a:gd name="T47" fmla="*/ 7 h 80"/>
                <a:gd name="T48" fmla="*/ 154 w 177"/>
                <a:gd name="T4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7" h="80">
                  <a:moveTo>
                    <a:pt x="154" y="1"/>
                  </a:moveTo>
                  <a:cubicBezTo>
                    <a:pt x="153" y="1"/>
                    <a:pt x="153" y="1"/>
                    <a:pt x="154" y="1"/>
                  </a:cubicBezTo>
                  <a:cubicBezTo>
                    <a:pt x="158" y="1"/>
                    <a:pt x="177" y="2"/>
                    <a:pt x="168" y="10"/>
                  </a:cubicBezTo>
                  <a:cubicBezTo>
                    <a:pt x="164" y="13"/>
                    <a:pt x="157" y="14"/>
                    <a:pt x="152" y="15"/>
                  </a:cubicBezTo>
                  <a:cubicBezTo>
                    <a:pt x="138" y="21"/>
                    <a:pt x="125" y="26"/>
                    <a:pt x="111" y="32"/>
                  </a:cubicBezTo>
                  <a:cubicBezTo>
                    <a:pt x="86" y="43"/>
                    <a:pt x="61" y="56"/>
                    <a:pt x="36" y="67"/>
                  </a:cubicBezTo>
                  <a:cubicBezTo>
                    <a:pt x="31" y="69"/>
                    <a:pt x="27" y="71"/>
                    <a:pt x="22" y="72"/>
                  </a:cubicBezTo>
                  <a:cubicBezTo>
                    <a:pt x="21" y="72"/>
                    <a:pt x="17" y="74"/>
                    <a:pt x="16" y="73"/>
                  </a:cubicBezTo>
                  <a:cubicBezTo>
                    <a:pt x="12" y="71"/>
                    <a:pt x="19" y="67"/>
                    <a:pt x="21" y="66"/>
                  </a:cubicBezTo>
                  <a:cubicBezTo>
                    <a:pt x="33" y="58"/>
                    <a:pt x="45" y="50"/>
                    <a:pt x="58" y="44"/>
                  </a:cubicBezTo>
                  <a:cubicBezTo>
                    <a:pt x="72" y="36"/>
                    <a:pt x="85" y="28"/>
                    <a:pt x="99" y="22"/>
                  </a:cubicBezTo>
                  <a:cubicBezTo>
                    <a:pt x="105" y="20"/>
                    <a:pt x="110" y="16"/>
                    <a:pt x="116" y="13"/>
                  </a:cubicBezTo>
                  <a:cubicBezTo>
                    <a:pt x="122" y="10"/>
                    <a:pt x="129" y="10"/>
                    <a:pt x="135" y="6"/>
                  </a:cubicBezTo>
                  <a:cubicBezTo>
                    <a:pt x="136" y="5"/>
                    <a:pt x="135" y="3"/>
                    <a:pt x="133" y="4"/>
                  </a:cubicBezTo>
                  <a:cubicBezTo>
                    <a:pt x="128" y="7"/>
                    <a:pt x="122" y="7"/>
                    <a:pt x="116" y="10"/>
                  </a:cubicBezTo>
                  <a:cubicBezTo>
                    <a:pt x="107" y="13"/>
                    <a:pt x="99" y="18"/>
                    <a:pt x="90" y="22"/>
                  </a:cubicBezTo>
                  <a:cubicBezTo>
                    <a:pt x="77" y="27"/>
                    <a:pt x="66" y="35"/>
                    <a:pt x="53" y="42"/>
                  </a:cubicBezTo>
                  <a:cubicBezTo>
                    <a:pt x="48" y="44"/>
                    <a:pt x="0" y="67"/>
                    <a:pt x="11" y="76"/>
                  </a:cubicBezTo>
                  <a:cubicBezTo>
                    <a:pt x="16" y="80"/>
                    <a:pt x="25" y="76"/>
                    <a:pt x="29" y="74"/>
                  </a:cubicBezTo>
                  <a:cubicBezTo>
                    <a:pt x="37" y="71"/>
                    <a:pt x="44" y="67"/>
                    <a:pt x="51" y="64"/>
                  </a:cubicBezTo>
                  <a:cubicBezTo>
                    <a:pt x="67" y="56"/>
                    <a:pt x="83" y="49"/>
                    <a:pt x="99" y="41"/>
                  </a:cubicBezTo>
                  <a:cubicBezTo>
                    <a:pt x="115" y="34"/>
                    <a:pt x="130" y="28"/>
                    <a:pt x="146" y="22"/>
                  </a:cubicBezTo>
                  <a:cubicBezTo>
                    <a:pt x="153" y="18"/>
                    <a:pt x="161" y="16"/>
                    <a:pt x="169" y="12"/>
                  </a:cubicBezTo>
                  <a:cubicBezTo>
                    <a:pt x="171" y="11"/>
                    <a:pt x="175" y="10"/>
                    <a:pt x="175" y="7"/>
                  </a:cubicBezTo>
                  <a:cubicBezTo>
                    <a:pt x="175" y="0"/>
                    <a:pt x="158" y="0"/>
                    <a:pt x="15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2667000" y="6570663"/>
              <a:ext cx="38100" cy="38100"/>
            </a:xfrm>
            <a:custGeom>
              <a:avLst/>
              <a:gdLst>
                <a:gd name="T0" fmla="*/ 3 w 10"/>
                <a:gd name="T1" fmla="*/ 3 h 10"/>
                <a:gd name="T2" fmla="*/ 0 w 10"/>
                <a:gd name="T3" fmla="*/ 9 h 10"/>
                <a:gd name="T4" fmla="*/ 2 w 10"/>
                <a:gd name="T5" fmla="*/ 10 h 10"/>
                <a:gd name="T6" fmla="*/ 6 w 10"/>
                <a:gd name="T7" fmla="*/ 7 h 10"/>
                <a:gd name="T8" fmla="*/ 5 w 10"/>
                <a:gd name="T9" fmla="*/ 6 h 10"/>
                <a:gd name="T10" fmla="*/ 6 w 10"/>
                <a:gd name="T11" fmla="*/ 5 h 10"/>
                <a:gd name="T12" fmla="*/ 9 w 10"/>
                <a:gd name="T13" fmla="*/ 1 h 10"/>
                <a:gd name="T14" fmla="*/ 9 w 10"/>
                <a:gd name="T15" fmla="*/ 0 h 10"/>
                <a:gd name="T16" fmla="*/ 3 w 10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3"/>
                  </a:moveTo>
                  <a:cubicBezTo>
                    <a:pt x="2" y="5"/>
                    <a:pt x="0" y="7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4" y="10"/>
                    <a:pt x="5" y="9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7" y="0"/>
                    <a:pt x="5" y="2"/>
                    <a:pt x="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1979612" y="7700963"/>
              <a:ext cx="885825" cy="449263"/>
            </a:xfrm>
            <a:custGeom>
              <a:avLst/>
              <a:gdLst>
                <a:gd name="T0" fmla="*/ 2 w 236"/>
                <a:gd name="T1" fmla="*/ 115 h 120"/>
                <a:gd name="T2" fmla="*/ 28 w 236"/>
                <a:gd name="T3" fmla="*/ 119 h 120"/>
                <a:gd name="T4" fmla="*/ 63 w 236"/>
                <a:gd name="T5" fmla="*/ 114 h 120"/>
                <a:gd name="T6" fmla="*/ 125 w 236"/>
                <a:gd name="T7" fmla="*/ 91 h 120"/>
                <a:gd name="T8" fmla="*/ 154 w 236"/>
                <a:gd name="T9" fmla="*/ 74 h 120"/>
                <a:gd name="T10" fmla="*/ 185 w 236"/>
                <a:gd name="T11" fmla="*/ 58 h 120"/>
                <a:gd name="T12" fmla="*/ 213 w 236"/>
                <a:gd name="T13" fmla="*/ 37 h 120"/>
                <a:gd name="T14" fmla="*/ 235 w 236"/>
                <a:gd name="T15" fmla="*/ 21 h 120"/>
                <a:gd name="T16" fmla="*/ 234 w 236"/>
                <a:gd name="T17" fmla="*/ 19 h 120"/>
                <a:gd name="T18" fmla="*/ 216 w 236"/>
                <a:gd name="T19" fmla="*/ 20 h 120"/>
                <a:gd name="T20" fmla="*/ 198 w 236"/>
                <a:gd name="T21" fmla="*/ 27 h 120"/>
                <a:gd name="T22" fmla="*/ 198 w 236"/>
                <a:gd name="T23" fmla="*/ 29 h 120"/>
                <a:gd name="T24" fmla="*/ 213 w 236"/>
                <a:gd name="T25" fmla="*/ 24 h 120"/>
                <a:gd name="T26" fmla="*/ 230 w 236"/>
                <a:gd name="T27" fmla="*/ 22 h 120"/>
                <a:gd name="T28" fmla="*/ 213 w 236"/>
                <a:gd name="T29" fmla="*/ 33 h 120"/>
                <a:gd name="T30" fmla="*/ 191 w 236"/>
                <a:gd name="T31" fmla="*/ 50 h 120"/>
                <a:gd name="T32" fmla="*/ 141 w 236"/>
                <a:gd name="T33" fmla="*/ 78 h 120"/>
                <a:gd name="T34" fmla="*/ 88 w 236"/>
                <a:gd name="T35" fmla="*/ 103 h 120"/>
                <a:gd name="T36" fmla="*/ 31 w 236"/>
                <a:gd name="T37" fmla="*/ 115 h 120"/>
                <a:gd name="T38" fmla="*/ 15 w 236"/>
                <a:gd name="T39" fmla="*/ 115 h 120"/>
                <a:gd name="T40" fmla="*/ 8 w 236"/>
                <a:gd name="T41" fmla="*/ 105 h 120"/>
                <a:gd name="T42" fmla="*/ 33 w 236"/>
                <a:gd name="T43" fmla="*/ 86 h 120"/>
                <a:gd name="T44" fmla="*/ 86 w 236"/>
                <a:gd name="T45" fmla="*/ 54 h 120"/>
                <a:gd name="T46" fmla="*/ 109 w 236"/>
                <a:gd name="T47" fmla="*/ 38 h 120"/>
                <a:gd name="T48" fmla="*/ 134 w 236"/>
                <a:gd name="T49" fmla="*/ 24 h 120"/>
                <a:gd name="T50" fmla="*/ 182 w 236"/>
                <a:gd name="T51" fmla="*/ 3 h 120"/>
                <a:gd name="T52" fmla="*/ 182 w 236"/>
                <a:gd name="T53" fmla="*/ 1 h 120"/>
                <a:gd name="T54" fmla="*/ 142 w 236"/>
                <a:gd name="T55" fmla="*/ 17 h 120"/>
                <a:gd name="T56" fmla="*/ 115 w 236"/>
                <a:gd name="T57" fmla="*/ 31 h 120"/>
                <a:gd name="T58" fmla="*/ 89 w 236"/>
                <a:gd name="T59" fmla="*/ 49 h 120"/>
                <a:gd name="T60" fmla="*/ 33 w 236"/>
                <a:gd name="T61" fmla="*/ 82 h 120"/>
                <a:gd name="T62" fmla="*/ 0 w 236"/>
                <a:gd name="T63" fmla="*/ 114 h 120"/>
                <a:gd name="T64" fmla="*/ 2 w 236"/>
                <a:gd name="T65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6" h="120">
                  <a:moveTo>
                    <a:pt x="2" y="115"/>
                  </a:moveTo>
                  <a:cubicBezTo>
                    <a:pt x="11" y="118"/>
                    <a:pt x="19" y="120"/>
                    <a:pt x="28" y="119"/>
                  </a:cubicBezTo>
                  <a:cubicBezTo>
                    <a:pt x="40" y="118"/>
                    <a:pt x="52" y="117"/>
                    <a:pt x="63" y="114"/>
                  </a:cubicBezTo>
                  <a:cubicBezTo>
                    <a:pt x="84" y="109"/>
                    <a:pt x="105" y="100"/>
                    <a:pt x="125" y="91"/>
                  </a:cubicBezTo>
                  <a:cubicBezTo>
                    <a:pt x="135" y="86"/>
                    <a:pt x="145" y="80"/>
                    <a:pt x="154" y="74"/>
                  </a:cubicBezTo>
                  <a:cubicBezTo>
                    <a:pt x="165" y="68"/>
                    <a:pt x="175" y="64"/>
                    <a:pt x="185" y="58"/>
                  </a:cubicBezTo>
                  <a:cubicBezTo>
                    <a:pt x="195" y="52"/>
                    <a:pt x="204" y="44"/>
                    <a:pt x="213" y="37"/>
                  </a:cubicBezTo>
                  <a:cubicBezTo>
                    <a:pt x="220" y="32"/>
                    <a:pt x="230" y="28"/>
                    <a:pt x="235" y="21"/>
                  </a:cubicBezTo>
                  <a:cubicBezTo>
                    <a:pt x="236" y="20"/>
                    <a:pt x="235" y="18"/>
                    <a:pt x="234" y="19"/>
                  </a:cubicBezTo>
                  <a:cubicBezTo>
                    <a:pt x="228" y="19"/>
                    <a:pt x="222" y="19"/>
                    <a:pt x="216" y="20"/>
                  </a:cubicBezTo>
                  <a:cubicBezTo>
                    <a:pt x="210" y="22"/>
                    <a:pt x="205" y="26"/>
                    <a:pt x="198" y="27"/>
                  </a:cubicBezTo>
                  <a:cubicBezTo>
                    <a:pt x="197" y="27"/>
                    <a:pt x="197" y="29"/>
                    <a:pt x="198" y="29"/>
                  </a:cubicBezTo>
                  <a:cubicBezTo>
                    <a:pt x="203" y="28"/>
                    <a:pt x="208" y="26"/>
                    <a:pt x="213" y="24"/>
                  </a:cubicBezTo>
                  <a:cubicBezTo>
                    <a:pt x="219" y="22"/>
                    <a:pt x="224" y="22"/>
                    <a:pt x="230" y="22"/>
                  </a:cubicBezTo>
                  <a:cubicBezTo>
                    <a:pt x="225" y="26"/>
                    <a:pt x="218" y="30"/>
                    <a:pt x="213" y="33"/>
                  </a:cubicBezTo>
                  <a:cubicBezTo>
                    <a:pt x="205" y="39"/>
                    <a:pt x="198" y="45"/>
                    <a:pt x="191" y="50"/>
                  </a:cubicBezTo>
                  <a:cubicBezTo>
                    <a:pt x="175" y="61"/>
                    <a:pt x="157" y="68"/>
                    <a:pt x="141" y="78"/>
                  </a:cubicBezTo>
                  <a:cubicBezTo>
                    <a:pt x="124" y="88"/>
                    <a:pt x="107" y="96"/>
                    <a:pt x="88" y="103"/>
                  </a:cubicBezTo>
                  <a:cubicBezTo>
                    <a:pt x="69" y="110"/>
                    <a:pt x="51" y="113"/>
                    <a:pt x="31" y="115"/>
                  </a:cubicBezTo>
                  <a:cubicBezTo>
                    <a:pt x="25" y="116"/>
                    <a:pt x="21" y="117"/>
                    <a:pt x="15" y="115"/>
                  </a:cubicBezTo>
                  <a:cubicBezTo>
                    <a:pt x="9" y="114"/>
                    <a:pt x="2" y="114"/>
                    <a:pt x="8" y="105"/>
                  </a:cubicBezTo>
                  <a:cubicBezTo>
                    <a:pt x="13" y="97"/>
                    <a:pt x="25" y="91"/>
                    <a:pt x="33" y="86"/>
                  </a:cubicBezTo>
                  <a:cubicBezTo>
                    <a:pt x="50" y="75"/>
                    <a:pt x="69" y="65"/>
                    <a:pt x="86" y="54"/>
                  </a:cubicBezTo>
                  <a:cubicBezTo>
                    <a:pt x="94" y="49"/>
                    <a:pt x="101" y="43"/>
                    <a:pt x="109" y="38"/>
                  </a:cubicBezTo>
                  <a:cubicBezTo>
                    <a:pt x="117" y="33"/>
                    <a:pt x="126" y="29"/>
                    <a:pt x="134" y="24"/>
                  </a:cubicBezTo>
                  <a:cubicBezTo>
                    <a:pt x="149" y="17"/>
                    <a:pt x="165" y="2"/>
                    <a:pt x="182" y="3"/>
                  </a:cubicBezTo>
                  <a:cubicBezTo>
                    <a:pt x="184" y="3"/>
                    <a:pt x="184" y="1"/>
                    <a:pt x="182" y="1"/>
                  </a:cubicBezTo>
                  <a:cubicBezTo>
                    <a:pt x="167" y="0"/>
                    <a:pt x="154" y="10"/>
                    <a:pt x="142" y="17"/>
                  </a:cubicBezTo>
                  <a:cubicBezTo>
                    <a:pt x="133" y="22"/>
                    <a:pt x="124" y="26"/>
                    <a:pt x="115" y="31"/>
                  </a:cubicBezTo>
                  <a:cubicBezTo>
                    <a:pt x="106" y="36"/>
                    <a:pt x="98" y="43"/>
                    <a:pt x="89" y="49"/>
                  </a:cubicBezTo>
                  <a:cubicBezTo>
                    <a:pt x="71" y="61"/>
                    <a:pt x="51" y="71"/>
                    <a:pt x="33" y="82"/>
                  </a:cubicBezTo>
                  <a:cubicBezTo>
                    <a:pt x="22" y="89"/>
                    <a:pt x="1" y="99"/>
                    <a:pt x="0" y="114"/>
                  </a:cubicBezTo>
                  <a:cubicBezTo>
                    <a:pt x="0" y="115"/>
                    <a:pt x="1" y="115"/>
                    <a:pt x="2" y="1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2914650" y="7577138"/>
              <a:ext cx="225425" cy="160338"/>
            </a:xfrm>
            <a:custGeom>
              <a:avLst/>
              <a:gdLst>
                <a:gd name="T0" fmla="*/ 22 w 60"/>
                <a:gd name="T1" fmla="*/ 42 h 43"/>
                <a:gd name="T2" fmla="*/ 43 w 60"/>
                <a:gd name="T3" fmla="*/ 36 h 43"/>
                <a:gd name="T4" fmla="*/ 60 w 60"/>
                <a:gd name="T5" fmla="*/ 26 h 43"/>
                <a:gd name="T6" fmla="*/ 58 w 60"/>
                <a:gd name="T7" fmla="*/ 24 h 43"/>
                <a:gd name="T8" fmla="*/ 30 w 60"/>
                <a:gd name="T9" fmla="*/ 37 h 43"/>
                <a:gd name="T10" fmla="*/ 22 w 60"/>
                <a:gd name="T11" fmla="*/ 37 h 43"/>
                <a:gd name="T12" fmla="*/ 23 w 60"/>
                <a:gd name="T13" fmla="*/ 26 h 43"/>
                <a:gd name="T14" fmla="*/ 44 w 60"/>
                <a:gd name="T15" fmla="*/ 4 h 43"/>
                <a:gd name="T16" fmla="*/ 42 w 60"/>
                <a:gd name="T17" fmla="*/ 2 h 43"/>
                <a:gd name="T18" fmla="*/ 22 w 60"/>
                <a:gd name="T1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3">
                  <a:moveTo>
                    <a:pt x="22" y="42"/>
                  </a:moveTo>
                  <a:cubicBezTo>
                    <a:pt x="29" y="43"/>
                    <a:pt x="36" y="39"/>
                    <a:pt x="43" y="36"/>
                  </a:cubicBezTo>
                  <a:cubicBezTo>
                    <a:pt x="48" y="34"/>
                    <a:pt x="55" y="30"/>
                    <a:pt x="60" y="26"/>
                  </a:cubicBezTo>
                  <a:cubicBezTo>
                    <a:pt x="60" y="25"/>
                    <a:pt x="59" y="24"/>
                    <a:pt x="58" y="24"/>
                  </a:cubicBezTo>
                  <a:cubicBezTo>
                    <a:pt x="51" y="31"/>
                    <a:pt x="39" y="35"/>
                    <a:pt x="30" y="37"/>
                  </a:cubicBezTo>
                  <a:cubicBezTo>
                    <a:pt x="28" y="37"/>
                    <a:pt x="24" y="39"/>
                    <a:pt x="22" y="37"/>
                  </a:cubicBezTo>
                  <a:cubicBezTo>
                    <a:pt x="17" y="35"/>
                    <a:pt x="21" y="29"/>
                    <a:pt x="23" y="26"/>
                  </a:cubicBezTo>
                  <a:cubicBezTo>
                    <a:pt x="29" y="18"/>
                    <a:pt x="37" y="11"/>
                    <a:pt x="44" y="4"/>
                  </a:cubicBezTo>
                  <a:cubicBezTo>
                    <a:pt x="46" y="3"/>
                    <a:pt x="43" y="0"/>
                    <a:pt x="42" y="2"/>
                  </a:cubicBezTo>
                  <a:cubicBezTo>
                    <a:pt x="38" y="5"/>
                    <a:pt x="0" y="38"/>
                    <a:pt x="22" y="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3398837" y="7464425"/>
              <a:ext cx="71438" cy="71438"/>
            </a:xfrm>
            <a:custGeom>
              <a:avLst/>
              <a:gdLst>
                <a:gd name="T0" fmla="*/ 6 w 19"/>
                <a:gd name="T1" fmla="*/ 17 h 19"/>
                <a:gd name="T2" fmla="*/ 19 w 19"/>
                <a:gd name="T3" fmla="*/ 1 h 19"/>
                <a:gd name="T4" fmla="*/ 18 w 19"/>
                <a:gd name="T5" fmla="*/ 0 h 19"/>
                <a:gd name="T6" fmla="*/ 2 w 19"/>
                <a:gd name="T7" fmla="*/ 13 h 19"/>
                <a:gd name="T8" fmla="*/ 6 w 19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6" y="17"/>
                  </a:moveTo>
                  <a:cubicBezTo>
                    <a:pt x="10" y="12"/>
                    <a:pt x="16" y="7"/>
                    <a:pt x="19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2" y="3"/>
                    <a:pt x="7" y="9"/>
                    <a:pt x="2" y="13"/>
                  </a:cubicBezTo>
                  <a:cubicBezTo>
                    <a:pt x="0" y="15"/>
                    <a:pt x="4" y="19"/>
                    <a:pt x="6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3654425" y="7407275"/>
              <a:ext cx="41275" cy="60325"/>
            </a:xfrm>
            <a:custGeom>
              <a:avLst/>
              <a:gdLst>
                <a:gd name="T0" fmla="*/ 1 w 11"/>
                <a:gd name="T1" fmla="*/ 6 h 16"/>
                <a:gd name="T2" fmla="*/ 1 w 11"/>
                <a:gd name="T3" fmla="*/ 12 h 16"/>
                <a:gd name="T4" fmla="*/ 11 w 11"/>
                <a:gd name="T5" fmla="*/ 12 h 16"/>
                <a:gd name="T6" fmla="*/ 9 w 11"/>
                <a:gd name="T7" fmla="*/ 11 h 16"/>
                <a:gd name="T8" fmla="*/ 8 w 11"/>
                <a:gd name="T9" fmla="*/ 11 h 16"/>
                <a:gd name="T10" fmla="*/ 8 w 11"/>
                <a:gd name="T11" fmla="*/ 11 h 16"/>
                <a:gd name="T12" fmla="*/ 4 w 11"/>
                <a:gd name="T13" fmla="*/ 11 h 16"/>
                <a:gd name="T14" fmla="*/ 4 w 11"/>
                <a:gd name="T15" fmla="*/ 7 h 16"/>
                <a:gd name="T16" fmla="*/ 6 w 11"/>
                <a:gd name="T17" fmla="*/ 3 h 16"/>
                <a:gd name="T18" fmla="*/ 2 w 11"/>
                <a:gd name="T19" fmla="*/ 0 h 16"/>
                <a:gd name="T20" fmla="*/ 2 w 11"/>
                <a:gd name="T21" fmla="*/ 4 h 16"/>
                <a:gd name="T22" fmla="*/ 2 w 11"/>
                <a:gd name="T23" fmla="*/ 4 h 16"/>
                <a:gd name="T24" fmla="*/ 2 w 11"/>
                <a:gd name="T25" fmla="*/ 4 h 16"/>
                <a:gd name="T26" fmla="*/ 1 w 11"/>
                <a:gd name="T2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3" y="15"/>
                    <a:pt x="9" y="16"/>
                    <a:pt x="11" y="12"/>
                  </a:cubicBezTo>
                  <a:cubicBezTo>
                    <a:pt x="11" y="11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744672" y="4483211"/>
            <a:ext cx="2563713" cy="1942978"/>
            <a:chOff x="8594725" y="3527425"/>
            <a:chExt cx="3678238" cy="2787650"/>
          </a:xfrm>
          <a:solidFill>
            <a:srgbClr val="005790"/>
          </a:solidFill>
        </p:grpSpPr>
        <p:sp>
          <p:nvSpPr>
            <p:cNvPr id="108" name="Freeform 108"/>
            <p:cNvSpPr>
              <a:spLocks noEditPoints="1"/>
            </p:cNvSpPr>
            <p:nvPr/>
          </p:nvSpPr>
          <p:spPr bwMode="auto">
            <a:xfrm>
              <a:off x="8594725" y="3527425"/>
              <a:ext cx="3678238" cy="2220913"/>
            </a:xfrm>
            <a:custGeom>
              <a:avLst/>
              <a:gdLst>
                <a:gd name="T0" fmla="*/ 894 w 980"/>
                <a:gd name="T1" fmla="*/ 225 h 592"/>
                <a:gd name="T2" fmla="*/ 821 w 980"/>
                <a:gd name="T3" fmla="*/ 215 h 592"/>
                <a:gd name="T4" fmla="*/ 867 w 980"/>
                <a:gd name="T5" fmla="*/ 186 h 592"/>
                <a:gd name="T6" fmla="*/ 824 w 980"/>
                <a:gd name="T7" fmla="*/ 179 h 592"/>
                <a:gd name="T8" fmla="*/ 763 w 980"/>
                <a:gd name="T9" fmla="*/ 200 h 592"/>
                <a:gd name="T10" fmla="*/ 698 w 980"/>
                <a:gd name="T11" fmla="*/ 198 h 592"/>
                <a:gd name="T12" fmla="*/ 653 w 980"/>
                <a:gd name="T13" fmla="*/ 326 h 592"/>
                <a:gd name="T14" fmla="*/ 612 w 980"/>
                <a:gd name="T15" fmla="*/ 293 h 592"/>
                <a:gd name="T16" fmla="*/ 690 w 980"/>
                <a:gd name="T17" fmla="*/ 99 h 592"/>
                <a:gd name="T18" fmla="*/ 110 w 980"/>
                <a:gd name="T19" fmla="*/ 557 h 592"/>
                <a:gd name="T20" fmla="*/ 243 w 980"/>
                <a:gd name="T21" fmla="*/ 535 h 592"/>
                <a:gd name="T22" fmla="*/ 564 w 980"/>
                <a:gd name="T23" fmla="*/ 435 h 592"/>
                <a:gd name="T24" fmla="*/ 668 w 980"/>
                <a:gd name="T25" fmla="*/ 407 h 592"/>
                <a:gd name="T26" fmla="*/ 21 w 980"/>
                <a:gd name="T27" fmla="*/ 575 h 592"/>
                <a:gd name="T28" fmla="*/ 868 w 980"/>
                <a:gd name="T29" fmla="*/ 298 h 592"/>
                <a:gd name="T30" fmla="*/ 820 w 980"/>
                <a:gd name="T31" fmla="*/ 311 h 592"/>
                <a:gd name="T32" fmla="*/ 702 w 980"/>
                <a:gd name="T33" fmla="*/ 373 h 592"/>
                <a:gd name="T34" fmla="*/ 787 w 980"/>
                <a:gd name="T35" fmla="*/ 299 h 592"/>
                <a:gd name="T36" fmla="*/ 787 w 980"/>
                <a:gd name="T37" fmla="*/ 286 h 592"/>
                <a:gd name="T38" fmla="*/ 746 w 980"/>
                <a:gd name="T39" fmla="*/ 337 h 592"/>
                <a:gd name="T40" fmla="*/ 721 w 980"/>
                <a:gd name="T41" fmla="*/ 351 h 592"/>
                <a:gd name="T42" fmla="*/ 690 w 980"/>
                <a:gd name="T43" fmla="*/ 312 h 592"/>
                <a:gd name="T44" fmla="*/ 693 w 980"/>
                <a:gd name="T45" fmla="*/ 375 h 592"/>
                <a:gd name="T46" fmla="*/ 749 w 980"/>
                <a:gd name="T47" fmla="*/ 342 h 592"/>
                <a:gd name="T48" fmla="*/ 791 w 980"/>
                <a:gd name="T49" fmla="*/ 331 h 592"/>
                <a:gd name="T50" fmla="*/ 893 w 980"/>
                <a:gd name="T51" fmla="*/ 288 h 592"/>
                <a:gd name="T52" fmla="*/ 844 w 980"/>
                <a:gd name="T53" fmla="*/ 273 h 592"/>
                <a:gd name="T54" fmla="*/ 801 w 980"/>
                <a:gd name="T55" fmla="*/ 212 h 592"/>
                <a:gd name="T56" fmla="*/ 762 w 980"/>
                <a:gd name="T57" fmla="*/ 283 h 592"/>
                <a:gd name="T58" fmla="*/ 731 w 980"/>
                <a:gd name="T59" fmla="*/ 229 h 592"/>
                <a:gd name="T60" fmla="*/ 683 w 980"/>
                <a:gd name="T61" fmla="*/ 302 h 592"/>
                <a:gd name="T62" fmla="*/ 658 w 980"/>
                <a:gd name="T63" fmla="*/ 332 h 592"/>
                <a:gd name="T64" fmla="*/ 637 w 980"/>
                <a:gd name="T65" fmla="*/ 301 h 592"/>
                <a:gd name="T66" fmla="*/ 525 w 980"/>
                <a:gd name="T67" fmla="*/ 311 h 592"/>
                <a:gd name="T68" fmla="*/ 528 w 980"/>
                <a:gd name="T69" fmla="*/ 430 h 592"/>
                <a:gd name="T70" fmla="*/ 431 w 980"/>
                <a:gd name="T71" fmla="*/ 373 h 592"/>
                <a:gd name="T72" fmla="*/ 449 w 980"/>
                <a:gd name="T73" fmla="*/ 321 h 592"/>
                <a:gd name="T74" fmla="*/ 466 w 980"/>
                <a:gd name="T75" fmla="*/ 379 h 592"/>
                <a:gd name="T76" fmla="*/ 464 w 980"/>
                <a:gd name="T77" fmla="*/ 444 h 592"/>
                <a:gd name="T78" fmla="*/ 524 w 980"/>
                <a:gd name="T79" fmla="*/ 378 h 592"/>
                <a:gd name="T80" fmla="*/ 436 w 980"/>
                <a:gd name="T81" fmla="*/ 265 h 592"/>
                <a:gd name="T82" fmla="*/ 408 w 980"/>
                <a:gd name="T83" fmla="*/ 293 h 592"/>
                <a:gd name="T84" fmla="*/ 395 w 980"/>
                <a:gd name="T85" fmla="*/ 418 h 592"/>
                <a:gd name="T86" fmla="*/ 365 w 980"/>
                <a:gd name="T87" fmla="*/ 357 h 592"/>
                <a:gd name="T88" fmla="*/ 332 w 980"/>
                <a:gd name="T89" fmla="*/ 482 h 592"/>
                <a:gd name="T90" fmla="*/ 326 w 980"/>
                <a:gd name="T91" fmla="*/ 499 h 592"/>
                <a:gd name="T92" fmla="*/ 136 w 980"/>
                <a:gd name="T93" fmla="*/ 536 h 592"/>
                <a:gd name="T94" fmla="*/ 139 w 980"/>
                <a:gd name="T95" fmla="*/ 496 h 592"/>
                <a:gd name="T96" fmla="*/ 178 w 980"/>
                <a:gd name="T97" fmla="*/ 529 h 592"/>
                <a:gd name="T98" fmla="*/ 268 w 980"/>
                <a:gd name="T99" fmla="*/ 513 h 592"/>
                <a:gd name="T100" fmla="*/ 256 w 980"/>
                <a:gd name="T101" fmla="*/ 484 h 592"/>
                <a:gd name="T102" fmla="*/ 263 w 980"/>
                <a:gd name="T103" fmla="*/ 514 h 592"/>
                <a:gd name="T104" fmla="*/ 283 w 980"/>
                <a:gd name="T105" fmla="*/ 510 h 592"/>
                <a:gd name="T106" fmla="*/ 316 w 980"/>
                <a:gd name="T107" fmla="*/ 503 h 592"/>
                <a:gd name="T108" fmla="*/ 362 w 980"/>
                <a:gd name="T109" fmla="*/ 492 h 592"/>
                <a:gd name="T110" fmla="*/ 465 w 980"/>
                <a:gd name="T111" fmla="*/ 452 h 592"/>
                <a:gd name="T112" fmla="*/ 565 w 980"/>
                <a:gd name="T113" fmla="*/ 385 h 592"/>
                <a:gd name="T114" fmla="*/ 557 w 980"/>
                <a:gd name="T115" fmla="*/ 308 h 592"/>
                <a:gd name="T116" fmla="*/ 601 w 980"/>
                <a:gd name="T117" fmla="*/ 336 h 592"/>
                <a:gd name="T118" fmla="*/ 663 w 980"/>
                <a:gd name="T119" fmla="*/ 41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0" h="592">
                  <a:moveTo>
                    <a:pt x="979" y="268"/>
                  </a:moveTo>
                  <a:cubicBezTo>
                    <a:pt x="968" y="263"/>
                    <a:pt x="957" y="261"/>
                    <a:pt x="945" y="258"/>
                  </a:cubicBezTo>
                  <a:cubicBezTo>
                    <a:pt x="938" y="256"/>
                    <a:pt x="931" y="254"/>
                    <a:pt x="925" y="252"/>
                  </a:cubicBezTo>
                  <a:cubicBezTo>
                    <a:pt x="927" y="245"/>
                    <a:pt x="929" y="238"/>
                    <a:pt x="931" y="231"/>
                  </a:cubicBezTo>
                  <a:cubicBezTo>
                    <a:pt x="939" y="207"/>
                    <a:pt x="947" y="183"/>
                    <a:pt x="955" y="158"/>
                  </a:cubicBezTo>
                  <a:cubicBezTo>
                    <a:pt x="956" y="157"/>
                    <a:pt x="953" y="156"/>
                    <a:pt x="953" y="158"/>
                  </a:cubicBezTo>
                  <a:cubicBezTo>
                    <a:pt x="949" y="170"/>
                    <a:pt x="945" y="182"/>
                    <a:pt x="941" y="194"/>
                  </a:cubicBezTo>
                  <a:cubicBezTo>
                    <a:pt x="938" y="206"/>
                    <a:pt x="932" y="217"/>
                    <a:pt x="929" y="229"/>
                  </a:cubicBezTo>
                  <a:cubicBezTo>
                    <a:pt x="926" y="236"/>
                    <a:pt x="924" y="244"/>
                    <a:pt x="921" y="251"/>
                  </a:cubicBezTo>
                  <a:cubicBezTo>
                    <a:pt x="916" y="250"/>
                    <a:pt x="911" y="249"/>
                    <a:pt x="906" y="248"/>
                  </a:cubicBezTo>
                  <a:cubicBezTo>
                    <a:pt x="910" y="236"/>
                    <a:pt x="915" y="225"/>
                    <a:pt x="918" y="213"/>
                  </a:cubicBezTo>
                  <a:cubicBezTo>
                    <a:pt x="921" y="204"/>
                    <a:pt x="923" y="195"/>
                    <a:pt x="925" y="185"/>
                  </a:cubicBezTo>
                  <a:cubicBezTo>
                    <a:pt x="927" y="178"/>
                    <a:pt x="930" y="171"/>
                    <a:pt x="931" y="164"/>
                  </a:cubicBezTo>
                  <a:cubicBezTo>
                    <a:pt x="931" y="163"/>
                    <a:pt x="929" y="163"/>
                    <a:pt x="929" y="164"/>
                  </a:cubicBezTo>
                  <a:cubicBezTo>
                    <a:pt x="928" y="171"/>
                    <a:pt x="925" y="178"/>
                    <a:pt x="923" y="185"/>
                  </a:cubicBezTo>
                  <a:cubicBezTo>
                    <a:pt x="922" y="192"/>
                    <a:pt x="920" y="199"/>
                    <a:pt x="918" y="206"/>
                  </a:cubicBezTo>
                  <a:cubicBezTo>
                    <a:pt x="914" y="219"/>
                    <a:pt x="909" y="233"/>
                    <a:pt x="904" y="247"/>
                  </a:cubicBezTo>
                  <a:cubicBezTo>
                    <a:pt x="904" y="247"/>
                    <a:pt x="904" y="247"/>
                    <a:pt x="904" y="247"/>
                  </a:cubicBezTo>
                  <a:cubicBezTo>
                    <a:pt x="899" y="246"/>
                    <a:pt x="894" y="245"/>
                    <a:pt x="889" y="244"/>
                  </a:cubicBezTo>
                  <a:cubicBezTo>
                    <a:pt x="891" y="238"/>
                    <a:pt x="892" y="231"/>
                    <a:pt x="894" y="225"/>
                  </a:cubicBezTo>
                  <a:cubicBezTo>
                    <a:pt x="898" y="209"/>
                    <a:pt x="904" y="193"/>
                    <a:pt x="903" y="176"/>
                  </a:cubicBezTo>
                  <a:cubicBezTo>
                    <a:pt x="903" y="174"/>
                    <a:pt x="901" y="174"/>
                    <a:pt x="901" y="176"/>
                  </a:cubicBezTo>
                  <a:cubicBezTo>
                    <a:pt x="901" y="189"/>
                    <a:pt x="898" y="203"/>
                    <a:pt x="894" y="215"/>
                  </a:cubicBezTo>
                  <a:cubicBezTo>
                    <a:pt x="891" y="224"/>
                    <a:pt x="888" y="234"/>
                    <a:pt x="886" y="243"/>
                  </a:cubicBezTo>
                  <a:cubicBezTo>
                    <a:pt x="880" y="242"/>
                    <a:pt x="874" y="240"/>
                    <a:pt x="869" y="239"/>
                  </a:cubicBezTo>
                  <a:cubicBezTo>
                    <a:pt x="875" y="220"/>
                    <a:pt x="880" y="200"/>
                    <a:pt x="879" y="180"/>
                  </a:cubicBezTo>
                  <a:cubicBezTo>
                    <a:pt x="879" y="179"/>
                    <a:pt x="877" y="179"/>
                    <a:pt x="877" y="180"/>
                  </a:cubicBezTo>
                  <a:cubicBezTo>
                    <a:pt x="878" y="199"/>
                    <a:pt x="872" y="220"/>
                    <a:pt x="865" y="239"/>
                  </a:cubicBezTo>
                  <a:cubicBezTo>
                    <a:pt x="860" y="238"/>
                    <a:pt x="855" y="237"/>
                    <a:pt x="850" y="237"/>
                  </a:cubicBezTo>
                  <a:cubicBezTo>
                    <a:pt x="853" y="223"/>
                    <a:pt x="855" y="208"/>
                    <a:pt x="855" y="194"/>
                  </a:cubicBezTo>
                  <a:cubicBezTo>
                    <a:pt x="855" y="193"/>
                    <a:pt x="853" y="193"/>
                    <a:pt x="853" y="194"/>
                  </a:cubicBezTo>
                  <a:cubicBezTo>
                    <a:pt x="853" y="209"/>
                    <a:pt x="850" y="223"/>
                    <a:pt x="847" y="237"/>
                  </a:cubicBezTo>
                  <a:cubicBezTo>
                    <a:pt x="842" y="237"/>
                    <a:pt x="838" y="237"/>
                    <a:pt x="834" y="238"/>
                  </a:cubicBezTo>
                  <a:cubicBezTo>
                    <a:pt x="831" y="239"/>
                    <a:pt x="832" y="242"/>
                    <a:pt x="834" y="242"/>
                  </a:cubicBezTo>
                  <a:cubicBezTo>
                    <a:pt x="838" y="241"/>
                    <a:pt x="842" y="241"/>
                    <a:pt x="845" y="241"/>
                  </a:cubicBezTo>
                  <a:cubicBezTo>
                    <a:pt x="843" y="250"/>
                    <a:pt x="839" y="258"/>
                    <a:pt x="836" y="267"/>
                  </a:cubicBezTo>
                  <a:cubicBezTo>
                    <a:pt x="828" y="265"/>
                    <a:pt x="820" y="263"/>
                    <a:pt x="811" y="262"/>
                  </a:cubicBezTo>
                  <a:cubicBezTo>
                    <a:pt x="811" y="261"/>
                    <a:pt x="811" y="261"/>
                    <a:pt x="812" y="261"/>
                  </a:cubicBezTo>
                  <a:cubicBezTo>
                    <a:pt x="813" y="255"/>
                    <a:pt x="815" y="250"/>
                    <a:pt x="816" y="244"/>
                  </a:cubicBezTo>
                  <a:cubicBezTo>
                    <a:pt x="818" y="235"/>
                    <a:pt x="820" y="225"/>
                    <a:pt x="821" y="215"/>
                  </a:cubicBezTo>
                  <a:cubicBezTo>
                    <a:pt x="821" y="215"/>
                    <a:pt x="822" y="215"/>
                    <a:pt x="822" y="215"/>
                  </a:cubicBezTo>
                  <a:cubicBezTo>
                    <a:pt x="823" y="215"/>
                    <a:pt x="823" y="213"/>
                    <a:pt x="822" y="213"/>
                  </a:cubicBezTo>
                  <a:cubicBezTo>
                    <a:pt x="822" y="213"/>
                    <a:pt x="822" y="213"/>
                    <a:pt x="821" y="213"/>
                  </a:cubicBezTo>
                  <a:cubicBezTo>
                    <a:pt x="821" y="210"/>
                    <a:pt x="821" y="207"/>
                    <a:pt x="821" y="204"/>
                  </a:cubicBezTo>
                  <a:cubicBezTo>
                    <a:pt x="821" y="202"/>
                    <a:pt x="819" y="202"/>
                    <a:pt x="819" y="204"/>
                  </a:cubicBezTo>
                  <a:cubicBezTo>
                    <a:pt x="819" y="206"/>
                    <a:pt x="819" y="209"/>
                    <a:pt x="818" y="211"/>
                  </a:cubicBezTo>
                  <a:cubicBezTo>
                    <a:pt x="814" y="208"/>
                    <a:pt x="811" y="203"/>
                    <a:pt x="810" y="197"/>
                  </a:cubicBezTo>
                  <a:cubicBezTo>
                    <a:pt x="815" y="195"/>
                    <a:pt x="820" y="193"/>
                    <a:pt x="825" y="191"/>
                  </a:cubicBezTo>
                  <a:cubicBezTo>
                    <a:pt x="826" y="192"/>
                    <a:pt x="827" y="193"/>
                    <a:pt x="829" y="195"/>
                  </a:cubicBezTo>
                  <a:cubicBezTo>
                    <a:pt x="830" y="196"/>
                    <a:pt x="831" y="195"/>
                    <a:pt x="831" y="193"/>
                  </a:cubicBezTo>
                  <a:cubicBezTo>
                    <a:pt x="831" y="191"/>
                    <a:pt x="831" y="191"/>
                    <a:pt x="831" y="188"/>
                  </a:cubicBezTo>
                  <a:cubicBezTo>
                    <a:pt x="836" y="186"/>
                    <a:pt x="841" y="184"/>
                    <a:pt x="846" y="182"/>
                  </a:cubicBezTo>
                  <a:cubicBezTo>
                    <a:pt x="847" y="184"/>
                    <a:pt x="848" y="185"/>
                    <a:pt x="850" y="186"/>
                  </a:cubicBezTo>
                  <a:cubicBezTo>
                    <a:pt x="850" y="187"/>
                    <a:pt x="851" y="187"/>
                    <a:pt x="851" y="186"/>
                  </a:cubicBezTo>
                  <a:cubicBezTo>
                    <a:pt x="852" y="186"/>
                    <a:pt x="852" y="185"/>
                    <a:pt x="853" y="185"/>
                  </a:cubicBezTo>
                  <a:cubicBezTo>
                    <a:pt x="853" y="184"/>
                    <a:pt x="852" y="183"/>
                    <a:pt x="852" y="183"/>
                  </a:cubicBezTo>
                  <a:cubicBezTo>
                    <a:pt x="851" y="183"/>
                    <a:pt x="850" y="182"/>
                    <a:pt x="850" y="181"/>
                  </a:cubicBezTo>
                  <a:cubicBezTo>
                    <a:pt x="855" y="178"/>
                    <a:pt x="861" y="176"/>
                    <a:pt x="867" y="174"/>
                  </a:cubicBezTo>
                  <a:cubicBezTo>
                    <a:pt x="866" y="178"/>
                    <a:pt x="865" y="182"/>
                    <a:pt x="865" y="186"/>
                  </a:cubicBezTo>
                  <a:cubicBezTo>
                    <a:pt x="865" y="187"/>
                    <a:pt x="867" y="187"/>
                    <a:pt x="867" y="186"/>
                  </a:cubicBezTo>
                  <a:cubicBezTo>
                    <a:pt x="868" y="181"/>
                    <a:pt x="869" y="177"/>
                    <a:pt x="870" y="172"/>
                  </a:cubicBezTo>
                  <a:cubicBezTo>
                    <a:pt x="872" y="172"/>
                    <a:pt x="873" y="171"/>
                    <a:pt x="875" y="170"/>
                  </a:cubicBezTo>
                  <a:cubicBezTo>
                    <a:pt x="899" y="161"/>
                    <a:pt x="922" y="152"/>
                    <a:pt x="946" y="143"/>
                  </a:cubicBezTo>
                  <a:cubicBezTo>
                    <a:pt x="946" y="130"/>
                    <a:pt x="946" y="130"/>
                    <a:pt x="946" y="130"/>
                  </a:cubicBezTo>
                  <a:cubicBezTo>
                    <a:pt x="942" y="132"/>
                    <a:pt x="937" y="134"/>
                    <a:pt x="932" y="136"/>
                  </a:cubicBezTo>
                  <a:cubicBezTo>
                    <a:pt x="912" y="144"/>
                    <a:pt x="892" y="152"/>
                    <a:pt x="872" y="160"/>
                  </a:cubicBezTo>
                  <a:cubicBezTo>
                    <a:pt x="872" y="150"/>
                    <a:pt x="873" y="140"/>
                    <a:pt x="872" y="130"/>
                  </a:cubicBezTo>
                  <a:cubicBezTo>
                    <a:pt x="871" y="122"/>
                    <a:pt x="869" y="113"/>
                    <a:pt x="867" y="105"/>
                  </a:cubicBezTo>
                  <a:cubicBezTo>
                    <a:pt x="865" y="98"/>
                    <a:pt x="864" y="92"/>
                    <a:pt x="859" y="87"/>
                  </a:cubicBezTo>
                  <a:cubicBezTo>
                    <a:pt x="858" y="85"/>
                    <a:pt x="855" y="88"/>
                    <a:pt x="857" y="89"/>
                  </a:cubicBezTo>
                  <a:cubicBezTo>
                    <a:pt x="862" y="95"/>
                    <a:pt x="863" y="105"/>
                    <a:pt x="865" y="112"/>
                  </a:cubicBezTo>
                  <a:cubicBezTo>
                    <a:pt x="867" y="121"/>
                    <a:pt x="868" y="130"/>
                    <a:pt x="868" y="139"/>
                  </a:cubicBezTo>
                  <a:cubicBezTo>
                    <a:pt x="868" y="146"/>
                    <a:pt x="868" y="154"/>
                    <a:pt x="868" y="161"/>
                  </a:cubicBezTo>
                  <a:cubicBezTo>
                    <a:pt x="861" y="164"/>
                    <a:pt x="853" y="167"/>
                    <a:pt x="846" y="170"/>
                  </a:cubicBezTo>
                  <a:cubicBezTo>
                    <a:pt x="843" y="160"/>
                    <a:pt x="840" y="148"/>
                    <a:pt x="840" y="147"/>
                  </a:cubicBezTo>
                  <a:cubicBezTo>
                    <a:pt x="836" y="132"/>
                    <a:pt x="833" y="118"/>
                    <a:pt x="830" y="103"/>
                  </a:cubicBezTo>
                  <a:cubicBezTo>
                    <a:pt x="829" y="101"/>
                    <a:pt x="826" y="102"/>
                    <a:pt x="826" y="105"/>
                  </a:cubicBezTo>
                  <a:cubicBezTo>
                    <a:pt x="830" y="122"/>
                    <a:pt x="834" y="140"/>
                    <a:pt x="838" y="157"/>
                  </a:cubicBezTo>
                  <a:cubicBezTo>
                    <a:pt x="839" y="163"/>
                    <a:pt x="841" y="167"/>
                    <a:pt x="842" y="172"/>
                  </a:cubicBezTo>
                  <a:cubicBezTo>
                    <a:pt x="836" y="174"/>
                    <a:pt x="830" y="177"/>
                    <a:pt x="824" y="179"/>
                  </a:cubicBezTo>
                  <a:cubicBezTo>
                    <a:pt x="821" y="167"/>
                    <a:pt x="821" y="153"/>
                    <a:pt x="816" y="141"/>
                  </a:cubicBezTo>
                  <a:cubicBezTo>
                    <a:pt x="815" y="139"/>
                    <a:pt x="811" y="141"/>
                    <a:pt x="812" y="143"/>
                  </a:cubicBezTo>
                  <a:cubicBezTo>
                    <a:pt x="818" y="154"/>
                    <a:pt x="817" y="168"/>
                    <a:pt x="820" y="181"/>
                  </a:cubicBezTo>
                  <a:cubicBezTo>
                    <a:pt x="817" y="182"/>
                    <a:pt x="815" y="183"/>
                    <a:pt x="812" y="184"/>
                  </a:cubicBezTo>
                  <a:cubicBezTo>
                    <a:pt x="810" y="185"/>
                    <a:pt x="808" y="186"/>
                    <a:pt x="806" y="186"/>
                  </a:cubicBezTo>
                  <a:cubicBezTo>
                    <a:pt x="804" y="178"/>
                    <a:pt x="802" y="170"/>
                    <a:pt x="800" y="162"/>
                  </a:cubicBezTo>
                  <a:cubicBezTo>
                    <a:pt x="797" y="154"/>
                    <a:pt x="794" y="146"/>
                    <a:pt x="791" y="138"/>
                  </a:cubicBezTo>
                  <a:cubicBezTo>
                    <a:pt x="789" y="131"/>
                    <a:pt x="788" y="124"/>
                    <a:pt x="785" y="118"/>
                  </a:cubicBezTo>
                  <a:cubicBezTo>
                    <a:pt x="784" y="117"/>
                    <a:pt x="783" y="117"/>
                    <a:pt x="783" y="118"/>
                  </a:cubicBezTo>
                  <a:cubicBezTo>
                    <a:pt x="788" y="129"/>
                    <a:pt x="790" y="141"/>
                    <a:pt x="793" y="151"/>
                  </a:cubicBezTo>
                  <a:cubicBezTo>
                    <a:pt x="797" y="162"/>
                    <a:pt x="799" y="173"/>
                    <a:pt x="802" y="184"/>
                  </a:cubicBezTo>
                  <a:cubicBezTo>
                    <a:pt x="803" y="185"/>
                    <a:pt x="803" y="186"/>
                    <a:pt x="803" y="187"/>
                  </a:cubicBezTo>
                  <a:cubicBezTo>
                    <a:pt x="796" y="190"/>
                    <a:pt x="789" y="193"/>
                    <a:pt x="782" y="196"/>
                  </a:cubicBezTo>
                  <a:cubicBezTo>
                    <a:pt x="781" y="195"/>
                    <a:pt x="781" y="193"/>
                    <a:pt x="781" y="192"/>
                  </a:cubicBezTo>
                  <a:cubicBezTo>
                    <a:pt x="778" y="173"/>
                    <a:pt x="770" y="157"/>
                    <a:pt x="765" y="140"/>
                  </a:cubicBezTo>
                  <a:cubicBezTo>
                    <a:pt x="765" y="138"/>
                    <a:pt x="762" y="139"/>
                    <a:pt x="763" y="140"/>
                  </a:cubicBezTo>
                  <a:cubicBezTo>
                    <a:pt x="766" y="150"/>
                    <a:pt x="770" y="159"/>
                    <a:pt x="773" y="168"/>
                  </a:cubicBezTo>
                  <a:cubicBezTo>
                    <a:pt x="776" y="178"/>
                    <a:pt x="777" y="187"/>
                    <a:pt x="779" y="197"/>
                  </a:cubicBezTo>
                  <a:cubicBezTo>
                    <a:pt x="774" y="200"/>
                    <a:pt x="768" y="202"/>
                    <a:pt x="763" y="204"/>
                  </a:cubicBezTo>
                  <a:cubicBezTo>
                    <a:pt x="763" y="203"/>
                    <a:pt x="763" y="201"/>
                    <a:pt x="763" y="200"/>
                  </a:cubicBezTo>
                  <a:cubicBezTo>
                    <a:pt x="763" y="199"/>
                    <a:pt x="761" y="198"/>
                    <a:pt x="761" y="200"/>
                  </a:cubicBezTo>
                  <a:cubicBezTo>
                    <a:pt x="761" y="201"/>
                    <a:pt x="760" y="203"/>
                    <a:pt x="760" y="205"/>
                  </a:cubicBezTo>
                  <a:cubicBezTo>
                    <a:pt x="755" y="207"/>
                    <a:pt x="749" y="209"/>
                    <a:pt x="744" y="212"/>
                  </a:cubicBezTo>
                  <a:cubicBezTo>
                    <a:pt x="747" y="204"/>
                    <a:pt x="749" y="197"/>
                    <a:pt x="751" y="189"/>
                  </a:cubicBezTo>
                  <a:cubicBezTo>
                    <a:pt x="753" y="181"/>
                    <a:pt x="756" y="174"/>
                    <a:pt x="755" y="166"/>
                  </a:cubicBezTo>
                  <a:cubicBezTo>
                    <a:pt x="755" y="165"/>
                    <a:pt x="753" y="165"/>
                    <a:pt x="753" y="166"/>
                  </a:cubicBezTo>
                  <a:cubicBezTo>
                    <a:pt x="753" y="176"/>
                    <a:pt x="750" y="184"/>
                    <a:pt x="747" y="193"/>
                  </a:cubicBezTo>
                  <a:cubicBezTo>
                    <a:pt x="745" y="199"/>
                    <a:pt x="742" y="206"/>
                    <a:pt x="741" y="213"/>
                  </a:cubicBezTo>
                  <a:cubicBezTo>
                    <a:pt x="734" y="216"/>
                    <a:pt x="728" y="218"/>
                    <a:pt x="721" y="221"/>
                  </a:cubicBezTo>
                  <a:cubicBezTo>
                    <a:pt x="723" y="213"/>
                    <a:pt x="725" y="205"/>
                    <a:pt x="727" y="196"/>
                  </a:cubicBezTo>
                  <a:cubicBezTo>
                    <a:pt x="728" y="194"/>
                    <a:pt x="725" y="194"/>
                    <a:pt x="725" y="196"/>
                  </a:cubicBezTo>
                  <a:cubicBezTo>
                    <a:pt x="722" y="204"/>
                    <a:pt x="719" y="214"/>
                    <a:pt x="716" y="223"/>
                  </a:cubicBezTo>
                  <a:cubicBezTo>
                    <a:pt x="712" y="225"/>
                    <a:pt x="707" y="227"/>
                    <a:pt x="703" y="229"/>
                  </a:cubicBezTo>
                  <a:cubicBezTo>
                    <a:pt x="704" y="225"/>
                    <a:pt x="705" y="222"/>
                    <a:pt x="706" y="218"/>
                  </a:cubicBezTo>
                  <a:cubicBezTo>
                    <a:pt x="709" y="203"/>
                    <a:pt x="713" y="188"/>
                    <a:pt x="713" y="172"/>
                  </a:cubicBezTo>
                  <a:cubicBezTo>
                    <a:pt x="713" y="170"/>
                    <a:pt x="711" y="170"/>
                    <a:pt x="711" y="172"/>
                  </a:cubicBezTo>
                  <a:cubicBezTo>
                    <a:pt x="710" y="190"/>
                    <a:pt x="706" y="207"/>
                    <a:pt x="701" y="224"/>
                  </a:cubicBezTo>
                  <a:cubicBezTo>
                    <a:pt x="701" y="226"/>
                    <a:pt x="700" y="228"/>
                    <a:pt x="700" y="230"/>
                  </a:cubicBezTo>
                  <a:cubicBezTo>
                    <a:pt x="695" y="232"/>
                    <a:pt x="690" y="234"/>
                    <a:pt x="685" y="236"/>
                  </a:cubicBezTo>
                  <a:cubicBezTo>
                    <a:pt x="690" y="224"/>
                    <a:pt x="696" y="212"/>
                    <a:pt x="698" y="198"/>
                  </a:cubicBezTo>
                  <a:cubicBezTo>
                    <a:pt x="698" y="196"/>
                    <a:pt x="695" y="195"/>
                    <a:pt x="694" y="198"/>
                  </a:cubicBezTo>
                  <a:cubicBezTo>
                    <a:pt x="692" y="211"/>
                    <a:pt x="686" y="224"/>
                    <a:pt x="681" y="237"/>
                  </a:cubicBezTo>
                  <a:cubicBezTo>
                    <a:pt x="680" y="238"/>
                    <a:pt x="678" y="239"/>
                    <a:pt x="676" y="239"/>
                  </a:cubicBezTo>
                  <a:cubicBezTo>
                    <a:pt x="670" y="242"/>
                    <a:pt x="664" y="246"/>
                    <a:pt x="657" y="250"/>
                  </a:cubicBezTo>
                  <a:cubicBezTo>
                    <a:pt x="663" y="251"/>
                    <a:pt x="669" y="250"/>
                    <a:pt x="673" y="249"/>
                  </a:cubicBezTo>
                  <a:cubicBezTo>
                    <a:pt x="675" y="248"/>
                    <a:pt x="676" y="248"/>
                    <a:pt x="678" y="247"/>
                  </a:cubicBezTo>
                  <a:cubicBezTo>
                    <a:pt x="674" y="257"/>
                    <a:pt x="672" y="267"/>
                    <a:pt x="673" y="278"/>
                  </a:cubicBezTo>
                  <a:cubicBezTo>
                    <a:pt x="672" y="281"/>
                    <a:pt x="672" y="283"/>
                    <a:pt x="671" y="286"/>
                  </a:cubicBezTo>
                  <a:cubicBezTo>
                    <a:pt x="670" y="293"/>
                    <a:pt x="669" y="299"/>
                    <a:pt x="667" y="306"/>
                  </a:cubicBezTo>
                  <a:cubicBezTo>
                    <a:pt x="667" y="306"/>
                    <a:pt x="667" y="306"/>
                    <a:pt x="667" y="307"/>
                  </a:cubicBezTo>
                  <a:cubicBezTo>
                    <a:pt x="666" y="307"/>
                    <a:pt x="666" y="307"/>
                    <a:pt x="666" y="307"/>
                  </a:cubicBezTo>
                  <a:cubicBezTo>
                    <a:pt x="664" y="307"/>
                    <a:pt x="664" y="309"/>
                    <a:pt x="666" y="309"/>
                  </a:cubicBezTo>
                  <a:cubicBezTo>
                    <a:pt x="664" y="316"/>
                    <a:pt x="662" y="322"/>
                    <a:pt x="660" y="328"/>
                  </a:cubicBezTo>
                  <a:cubicBezTo>
                    <a:pt x="659" y="328"/>
                    <a:pt x="658" y="328"/>
                    <a:pt x="657" y="328"/>
                  </a:cubicBezTo>
                  <a:cubicBezTo>
                    <a:pt x="658" y="325"/>
                    <a:pt x="659" y="322"/>
                    <a:pt x="659" y="319"/>
                  </a:cubicBezTo>
                  <a:cubicBezTo>
                    <a:pt x="661" y="312"/>
                    <a:pt x="662" y="305"/>
                    <a:pt x="664" y="297"/>
                  </a:cubicBezTo>
                  <a:cubicBezTo>
                    <a:pt x="668" y="283"/>
                    <a:pt x="674" y="269"/>
                    <a:pt x="674" y="254"/>
                  </a:cubicBezTo>
                  <a:cubicBezTo>
                    <a:pt x="674" y="252"/>
                    <a:pt x="670" y="252"/>
                    <a:pt x="670" y="254"/>
                  </a:cubicBezTo>
                  <a:cubicBezTo>
                    <a:pt x="670" y="269"/>
                    <a:pt x="665" y="282"/>
                    <a:pt x="660" y="296"/>
                  </a:cubicBezTo>
                  <a:cubicBezTo>
                    <a:pt x="657" y="306"/>
                    <a:pt x="655" y="316"/>
                    <a:pt x="653" y="326"/>
                  </a:cubicBezTo>
                  <a:cubicBezTo>
                    <a:pt x="653" y="325"/>
                    <a:pt x="653" y="325"/>
                    <a:pt x="653" y="324"/>
                  </a:cubicBezTo>
                  <a:cubicBezTo>
                    <a:pt x="653" y="311"/>
                    <a:pt x="652" y="299"/>
                    <a:pt x="650" y="286"/>
                  </a:cubicBezTo>
                  <a:cubicBezTo>
                    <a:pt x="649" y="281"/>
                    <a:pt x="647" y="275"/>
                    <a:pt x="644" y="271"/>
                  </a:cubicBezTo>
                  <a:cubicBezTo>
                    <a:pt x="645" y="266"/>
                    <a:pt x="644" y="262"/>
                    <a:pt x="641" y="259"/>
                  </a:cubicBezTo>
                  <a:cubicBezTo>
                    <a:pt x="640" y="258"/>
                    <a:pt x="638" y="260"/>
                    <a:pt x="639" y="261"/>
                  </a:cubicBezTo>
                  <a:cubicBezTo>
                    <a:pt x="641" y="262"/>
                    <a:pt x="642" y="265"/>
                    <a:pt x="642" y="268"/>
                  </a:cubicBezTo>
                  <a:cubicBezTo>
                    <a:pt x="635" y="258"/>
                    <a:pt x="626" y="250"/>
                    <a:pt x="619" y="241"/>
                  </a:cubicBezTo>
                  <a:cubicBezTo>
                    <a:pt x="624" y="253"/>
                    <a:pt x="630" y="265"/>
                    <a:pt x="635" y="277"/>
                  </a:cubicBezTo>
                  <a:cubicBezTo>
                    <a:pt x="636" y="279"/>
                    <a:pt x="637" y="282"/>
                    <a:pt x="636" y="284"/>
                  </a:cubicBezTo>
                  <a:cubicBezTo>
                    <a:pt x="636" y="287"/>
                    <a:pt x="637" y="290"/>
                    <a:pt x="637" y="293"/>
                  </a:cubicBezTo>
                  <a:cubicBezTo>
                    <a:pt x="635" y="299"/>
                    <a:pt x="632" y="305"/>
                    <a:pt x="630" y="310"/>
                  </a:cubicBezTo>
                  <a:cubicBezTo>
                    <a:pt x="628" y="318"/>
                    <a:pt x="626" y="325"/>
                    <a:pt x="624" y="333"/>
                  </a:cubicBezTo>
                  <a:cubicBezTo>
                    <a:pt x="623" y="333"/>
                    <a:pt x="623" y="332"/>
                    <a:pt x="622" y="332"/>
                  </a:cubicBezTo>
                  <a:cubicBezTo>
                    <a:pt x="620" y="332"/>
                    <a:pt x="620" y="336"/>
                    <a:pt x="622" y="336"/>
                  </a:cubicBezTo>
                  <a:cubicBezTo>
                    <a:pt x="622" y="336"/>
                    <a:pt x="623" y="336"/>
                    <a:pt x="623" y="336"/>
                  </a:cubicBezTo>
                  <a:cubicBezTo>
                    <a:pt x="622" y="340"/>
                    <a:pt x="620" y="345"/>
                    <a:pt x="618" y="349"/>
                  </a:cubicBezTo>
                  <a:cubicBezTo>
                    <a:pt x="618" y="332"/>
                    <a:pt x="617" y="314"/>
                    <a:pt x="613" y="297"/>
                  </a:cubicBezTo>
                  <a:cubicBezTo>
                    <a:pt x="615" y="289"/>
                    <a:pt x="617" y="281"/>
                    <a:pt x="617" y="272"/>
                  </a:cubicBezTo>
                  <a:cubicBezTo>
                    <a:pt x="617" y="271"/>
                    <a:pt x="615" y="271"/>
                    <a:pt x="615" y="272"/>
                  </a:cubicBezTo>
                  <a:cubicBezTo>
                    <a:pt x="615" y="279"/>
                    <a:pt x="614" y="286"/>
                    <a:pt x="612" y="293"/>
                  </a:cubicBezTo>
                  <a:cubicBezTo>
                    <a:pt x="612" y="292"/>
                    <a:pt x="612" y="291"/>
                    <a:pt x="612" y="289"/>
                  </a:cubicBezTo>
                  <a:cubicBezTo>
                    <a:pt x="603" y="261"/>
                    <a:pt x="590" y="234"/>
                    <a:pt x="564" y="216"/>
                  </a:cubicBezTo>
                  <a:cubicBezTo>
                    <a:pt x="554" y="209"/>
                    <a:pt x="546" y="199"/>
                    <a:pt x="531" y="196"/>
                  </a:cubicBezTo>
                  <a:cubicBezTo>
                    <a:pt x="536" y="191"/>
                    <a:pt x="541" y="187"/>
                    <a:pt x="545" y="183"/>
                  </a:cubicBezTo>
                  <a:cubicBezTo>
                    <a:pt x="549" y="185"/>
                    <a:pt x="552" y="187"/>
                    <a:pt x="554" y="189"/>
                  </a:cubicBezTo>
                  <a:cubicBezTo>
                    <a:pt x="562" y="196"/>
                    <a:pt x="571" y="201"/>
                    <a:pt x="580" y="206"/>
                  </a:cubicBezTo>
                  <a:cubicBezTo>
                    <a:pt x="587" y="209"/>
                    <a:pt x="593" y="215"/>
                    <a:pt x="598" y="220"/>
                  </a:cubicBezTo>
                  <a:cubicBezTo>
                    <a:pt x="603" y="225"/>
                    <a:pt x="608" y="229"/>
                    <a:pt x="613" y="234"/>
                  </a:cubicBezTo>
                  <a:cubicBezTo>
                    <a:pt x="610" y="228"/>
                    <a:pt x="606" y="222"/>
                    <a:pt x="603" y="216"/>
                  </a:cubicBezTo>
                  <a:cubicBezTo>
                    <a:pt x="599" y="205"/>
                    <a:pt x="592" y="198"/>
                    <a:pt x="580" y="195"/>
                  </a:cubicBezTo>
                  <a:cubicBezTo>
                    <a:pt x="570" y="193"/>
                    <a:pt x="561" y="187"/>
                    <a:pt x="551" y="179"/>
                  </a:cubicBezTo>
                  <a:cubicBezTo>
                    <a:pt x="559" y="176"/>
                    <a:pt x="565" y="173"/>
                    <a:pt x="572" y="171"/>
                  </a:cubicBezTo>
                  <a:cubicBezTo>
                    <a:pt x="587" y="166"/>
                    <a:pt x="602" y="162"/>
                    <a:pt x="617" y="156"/>
                  </a:cubicBezTo>
                  <a:cubicBezTo>
                    <a:pt x="651" y="142"/>
                    <a:pt x="685" y="126"/>
                    <a:pt x="719" y="112"/>
                  </a:cubicBezTo>
                  <a:cubicBezTo>
                    <a:pt x="741" y="102"/>
                    <a:pt x="762" y="92"/>
                    <a:pt x="784" y="83"/>
                  </a:cubicBezTo>
                  <a:cubicBezTo>
                    <a:pt x="838" y="64"/>
                    <a:pt x="894" y="45"/>
                    <a:pt x="946" y="26"/>
                  </a:cubicBezTo>
                  <a:cubicBezTo>
                    <a:pt x="946" y="0"/>
                    <a:pt x="946" y="0"/>
                    <a:pt x="946" y="0"/>
                  </a:cubicBezTo>
                  <a:cubicBezTo>
                    <a:pt x="922" y="8"/>
                    <a:pt x="900" y="17"/>
                    <a:pt x="877" y="26"/>
                  </a:cubicBezTo>
                  <a:cubicBezTo>
                    <a:pt x="839" y="40"/>
                    <a:pt x="800" y="53"/>
                    <a:pt x="761" y="68"/>
                  </a:cubicBezTo>
                  <a:cubicBezTo>
                    <a:pt x="737" y="77"/>
                    <a:pt x="714" y="89"/>
                    <a:pt x="690" y="99"/>
                  </a:cubicBezTo>
                  <a:cubicBezTo>
                    <a:pt x="673" y="107"/>
                    <a:pt x="655" y="115"/>
                    <a:pt x="637" y="123"/>
                  </a:cubicBezTo>
                  <a:cubicBezTo>
                    <a:pt x="613" y="136"/>
                    <a:pt x="588" y="149"/>
                    <a:pt x="562" y="157"/>
                  </a:cubicBezTo>
                  <a:cubicBezTo>
                    <a:pt x="551" y="161"/>
                    <a:pt x="540" y="168"/>
                    <a:pt x="531" y="175"/>
                  </a:cubicBezTo>
                  <a:cubicBezTo>
                    <a:pt x="523" y="181"/>
                    <a:pt x="518" y="189"/>
                    <a:pt x="522" y="200"/>
                  </a:cubicBezTo>
                  <a:cubicBezTo>
                    <a:pt x="512" y="203"/>
                    <a:pt x="504" y="207"/>
                    <a:pt x="495" y="210"/>
                  </a:cubicBezTo>
                  <a:cubicBezTo>
                    <a:pt x="470" y="219"/>
                    <a:pt x="446" y="228"/>
                    <a:pt x="422" y="237"/>
                  </a:cubicBezTo>
                  <a:cubicBezTo>
                    <a:pt x="398" y="245"/>
                    <a:pt x="374" y="253"/>
                    <a:pt x="351" y="262"/>
                  </a:cubicBezTo>
                  <a:cubicBezTo>
                    <a:pt x="326" y="273"/>
                    <a:pt x="303" y="285"/>
                    <a:pt x="277" y="292"/>
                  </a:cubicBezTo>
                  <a:cubicBezTo>
                    <a:pt x="264" y="295"/>
                    <a:pt x="257" y="305"/>
                    <a:pt x="256" y="319"/>
                  </a:cubicBezTo>
                  <a:cubicBezTo>
                    <a:pt x="256" y="322"/>
                    <a:pt x="255" y="326"/>
                    <a:pt x="253" y="328"/>
                  </a:cubicBezTo>
                  <a:cubicBezTo>
                    <a:pt x="232" y="352"/>
                    <a:pt x="211" y="376"/>
                    <a:pt x="186" y="397"/>
                  </a:cubicBezTo>
                  <a:cubicBezTo>
                    <a:pt x="172" y="409"/>
                    <a:pt x="160" y="423"/>
                    <a:pt x="147" y="437"/>
                  </a:cubicBezTo>
                  <a:cubicBezTo>
                    <a:pt x="128" y="458"/>
                    <a:pt x="111" y="481"/>
                    <a:pt x="89" y="499"/>
                  </a:cubicBezTo>
                  <a:cubicBezTo>
                    <a:pt x="85" y="503"/>
                    <a:pt x="80" y="506"/>
                    <a:pt x="77" y="510"/>
                  </a:cubicBezTo>
                  <a:cubicBezTo>
                    <a:pt x="70" y="520"/>
                    <a:pt x="57" y="525"/>
                    <a:pt x="59" y="541"/>
                  </a:cubicBezTo>
                  <a:cubicBezTo>
                    <a:pt x="42" y="548"/>
                    <a:pt x="25" y="554"/>
                    <a:pt x="8" y="560"/>
                  </a:cubicBezTo>
                  <a:cubicBezTo>
                    <a:pt x="2" y="562"/>
                    <a:pt x="0" y="565"/>
                    <a:pt x="0" y="571"/>
                  </a:cubicBezTo>
                  <a:cubicBezTo>
                    <a:pt x="2" y="585"/>
                    <a:pt x="14" y="592"/>
                    <a:pt x="28" y="586"/>
                  </a:cubicBezTo>
                  <a:cubicBezTo>
                    <a:pt x="36" y="582"/>
                    <a:pt x="44" y="579"/>
                    <a:pt x="53" y="576"/>
                  </a:cubicBezTo>
                  <a:cubicBezTo>
                    <a:pt x="72" y="570"/>
                    <a:pt x="91" y="563"/>
                    <a:pt x="110" y="557"/>
                  </a:cubicBezTo>
                  <a:cubicBezTo>
                    <a:pt x="109" y="560"/>
                    <a:pt x="107" y="563"/>
                    <a:pt x="105" y="566"/>
                  </a:cubicBezTo>
                  <a:cubicBezTo>
                    <a:pt x="105" y="566"/>
                    <a:pt x="106" y="567"/>
                    <a:pt x="107" y="567"/>
                  </a:cubicBezTo>
                  <a:cubicBezTo>
                    <a:pt x="110" y="564"/>
                    <a:pt x="112" y="560"/>
                    <a:pt x="114" y="556"/>
                  </a:cubicBezTo>
                  <a:cubicBezTo>
                    <a:pt x="115" y="556"/>
                    <a:pt x="117" y="556"/>
                    <a:pt x="118" y="555"/>
                  </a:cubicBezTo>
                  <a:cubicBezTo>
                    <a:pt x="120" y="556"/>
                    <a:pt x="121" y="556"/>
                    <a:pt x="123" y="555"/>
                  </a:cubicBezTo>
                  <a:cubicBezTo>
                    <a:pt x="123" y="555"/>
                    <a:pt x="123" y="554"/>
                    <a:pt x="123" y="554"/>
                  </a:cubicBezTo>
                  <a:cubicBezTo>
                    <a:pt x="128" y="553"/>
                    <a:pt x="132" y="553"/>
                    <a:pt x="137" y="552"/>
                  </a:cubicBezTo>
                  <a:cubicBezTo>
                    <a:pt x="137" y="552"/>
                    <a:pt x="137" y="553"/>
                    <a:pt x="137" y="553"/>
                  </a:cubicBezTo>
                  <a:cubicBezTo>
                    <a:pt x="136" y="554"/>
                    <a:pt x="138" y="555"/>
                    <a:pt x="139" y="554"/>
                  </a:cubicBezTo>
                  <a:cubicBezTo>
                    <a:pt x="140" y="553"/>
                    <a:pt x="140" y="552"/>
                    <a:pt x="141" y="552"/>
                  </a:cubicBezTo>
                  <a:cubicBezTo>
                    <a:pt x="146" y="551"/>
                    <a:pt x="152" y="551"/>
                    <a:pt x="157" y="550"/>
                  </a:cubicBezTo>
                  <a:cubicBezTo>
                    <a:pt x="157" y="551"/>
                    <a:pt x="157" y="551"/>
                    <a:pt x="157" y="552"/>
                  </a:cubicBezTo>
                  <a:cubicBezTo>
                    <a:pt x="157" y="553"/>
                    <a:pt x="158" y="553"/>
                    <a:pt x="159" y="552"/>
                  </a:cubicBezTo>
                  <a:cubicBezTo>
                    <a:pt x="159" y="552"/>
                    <a:pt x="159" y="551"/>
                    <a:pt x="160" y="550"/>
                  </a:cubicBezTo>
                  <a:cubicBezTo>
                    <a:pt x="164" y="550"/>
                    <a:pt x="168" y="550"/>
                    <a:pt x="172" y="549"/>
                  </a:cubicBezTo>
                  <a:cubicBezTo>
                    <a:pt x="183" y="547"/>
                    <a:pt x="194" y="544"/>
                    <a:pt x="205" y="542"/>
                  </a:cubicBezTo>
                  <a:cubicBezTo>
                    <a:pt x="215" y="540"/>
                    <a:pt x="226" y="538"/>
                    <a:pt x="237" y="536"/>
                  </a:cubicBezTo>
                  <a:cubicBezTo>
                    <a:pt x="237" y="537"/>
                    <a:pt x="237" y="538"/>
                    <a:pt x="236" y="539"/>
                  </a:cubicBezTo>
                  <a:cubicBezTo>
                    <a:pt x="236" y="541"/>
                    <a:pt x="238" y="541"/>
                    <a:pt x="239" y="540"/>
                  </a:cubicBezTo>
                  <a:cubicBezTo>
                    <a:pt x="241" y="539"/>
                    <a:pt x="242" y="537"/>
                    <a:pt x="243" y="535"/>
                  </a:cubicBezTo>
                  <a:cubicBezTo>
                    <a:pt x="259" y="532"/>
                    <a:pt x="274" y="529"/>
                    <a:pt x="290" y="527"/>
                  </a:cubicBezTo>
                  <a:cubicBezTo>
                    <a:pt x="305" y="524"/>
                    <a:pt x="321" y="522"/>
                    <a:pt x="336" y="520"/>
                  </a:cubicBezTo>
                  <a:cubicBezTo>
                    <a:pt x="339" y="519"/>
                    <a:pt x="341" y="518"/>
                    <a:pt x="344" y="517"/>
                  </a:cubicBezTo>
                  <a:cubicBezTo>
                    <a:pt x="354" y="514"/>
                    <a:pt x="364" y="511"/>
                    <a:pt x="374" y="508"/>
                  </a:cubicBezTo>
                  <a:cubicBezTo>
                    <a:pt x="377" y="508"/>
                    <a:pt x="379" y="506"/>
                    <a:pt x="382" y="505"/>
                  </a:cubicBezTo>
                  <a:cubicBezTo>
                    <a:pt x="387" y="502"/>
                    <a:pt x="391" y="499"/>
                    <a:pt x="396" y="497"/>
                  </a:cubicBezTo>
                  <a:cubicBezTo>
                    <a:pt x="406" y="493"/>
                    <a:pt x="416" y="490"/>
                    <a:pt x="425" y="486"/>
                  </a:cubicBezTo>
                  <a:cubicBezTo>
                    <a:pt x="431" y="484"/>
                    <a:pt x="435" y="485"/>
                    <a:pt x="438" y="490"/>
                  </a:cubicBezTo>
                  <a:cubicBezTo>
                    <a:pt x="452" y="476"/>
                    <a:pt x="452" y="476"/>
                    <a:pt x="464" y="471"/>
                  </a:cubicBezTo>
                  <a:cubicBezTo>
                    <a:pt x="471" y="469"/>
                    <a:pt x="477" y="467"/>
                    <a:pt x="483" y="465"/>
                  </a:cubicBezTo>
                  <a:cubicBezTo>
                    <a:pt x="484" y="465"/>
                    <a:pt x="484" y="465"/>
                    <a:pt x="485" y="465"/>
                  </a:cubicBezTo>
                  <a:cubicBezTo>
                    <a:pt x="485" y="465"/>
                    <a:pt x="485" y="464"/>
                    <a:pt x="485" y="464"/>
                  </a:cubicBezTo>
                  <a:cubicBezTo>
                    <a:pt x="496" y="460"/>
                    <a:pt x="507" y="456"/>
                    <a:pt x="518" y="453"/>
                  </a:cubicBezTo>
                  <a:cubicBezTo>
                    <a:pt x="516" y="456"/>
                    <a:pt x="514" y="458"/>
                    <a:pt x="513" y="455"/>
                  </a:cubicBezTo>
                  <a:cubicBezTo>
                    <a:pt x="512" y="454"/>
                    <a:pt x="511" y="455"/>
                    <a:pt x="511" y="456"/>
                  </a:cubicBezTo>
                  <a:cubicBezTo>
                    <a:pt x="512" y="459"/>
                    <a:pt x="511" y="458"/>
                    <a:pt x="513" y="460"/>
                  </a:cubicBezTo>
                  <a:cubicBezTo>
                    <a:pt x="514" y="461"/>
                    <a:pt x="515" y="461"/>
                    <a:pt x="515" y="461"/>
                  </a:cubicBezTo>
                  <a:cubicBezTo>
                    <a:pt x="519" y="458"/>
                    <a:pt x="522" y="455"/>
                    <a:pt x="524" y="451"/>
                  </a:cubicBezTo>
                  <a:cubicBezTo>
                    <a:pt x="526" y="450"/>
                    <a:pt x="527" y="449"/>
                    <a:pt x="529" y="449"/>
                  </a:cubicBezTo>
                  <a:cubicBezTo>
                    <a:pt x="541" y="444"/>
                    <a:pt x="553" y="440"/>
                    <a:pt x="564" y="435"/>
                  </a:cubicBezTo>
                  <a:cubicBezTo>
                    <a:pt x="564" y="437"/>
                    <a:pt x="563" y="439"/>
                    <a:pt x="562" y="441"/>
                  </a:cubicBezTo>
                  <a:cubicBezTo>
                    <a:pt x="561" y="441"/>
                    <a:pt x="561" y="441"/>
                    <a:pt x="561" y="442"/>
                  </a:cubicBezTo>
                  <a:cubicBezTo>
                    <a:pt x="561" y="442"/>
                    <a:pt x="561" y="442"/>
                    <a:pt x="560" y="443"/>
                  </a:cubicBezTo>
                  <a:cubicBezTo>
                    <a:pt x="560" y="444"/>
                    <a:pt x="562" y="445"/>
                    <a:pt x="563" y="445"/>
                  </a:cubicBezTo>
                  <a:cubicBezTo>
                    <a:pt x="566" y="442"/>
                    <a:pt x="568" y="438"/>
                    <a:pt x="569" y="433"/>
                  </a:cubicBezTo>
                  <a:cubicBezTo>
                    <a:pt x="571" y="432"/>
                    <a:pt x="574" y="431"/>
                    <a:pt x="576" y="430"/>
                  </a:cubicBezTo>
                  <a:cubicBezTo>
                    <a:pt x="589" y="424"/>
                    <a:pt x="603" y="421"/>
                    <a:pt x="617" y="419"/>
                  </a:cubicBezTo>
                  <a:cubicBezTo>
                    <a:pt x="618" y="420"/>
                    <a:pt x="618" y="420"/>
                    <a:pt x="619" y="422"/>
                  </a:cubicBezTo>
                  <a:cubicBezTo>
                    <a:pt x="619" y="423"/>
                    <a:pt x="620" y="423"/>
                    <a:pt x="621" y="422"/>
                  </a:cubicBezTo>
                  <a:cubicBezTo>
                    <a:pt x="623" y="421"/>
                    <a:pt x="624" y="420"/>
                    <a:pt x="625" y="418"/>
                  </a:cubicBezTo>
                  <a:cubicBezTo>
                    <a:pt x="625" y="418"/>
                    <a:pt x="626" y="418"/>
                    <a:pt x="626" y="418"/>
                  </a:cubicBezTo>
                  <a:cubicBezTo>
                    <a:pt x="634" y="417"/>
                    <a:pt x="643" y="415"/>
                    <a:pt x="651" y="413"/>
                  </a:cubicBezTo>
                  <a:cubicBezTo>
                    <a:pt x="654" y="412"/>
                    <a:pt x="658" y="411"/>
                    <a:pt x="661" y="410"/>
                  </a:cubicBezTo>
                  <a:cubicBezTo>
                    <a:pt x="660" y="412"/>
                    <a:pt x="659" y="415"/>
                    <a:pt x="659" y="417"/>
                  </a:cubicBezTo>
                  <a:cubicBezTo>
                    <a:pt x="658" y="420"/>
                    <a:pt x="657" y="422"/>
                    <a:pt x="657" y="425"/>
                  </a:cubicBezTo>
                  <a:cubicBezTo>
                    <a:pt x="655" y="428"/>
                    <a:pt x="653" y="432"/>
                    <a:pt x="652" y="435"/>
                  </a:cubicBezTo>
                  <a:cubicBezTo>
                    <a:pt x="652" y="437"/>
                    <a:pt x="655" y="438"/>
                    <a:pt x="656" y="436"/>
                  </a:cubicBezTo>
                  <a:cubicBezTo>
                    <a:pt x="658" y="434"/>
                    <a:pt x="659" y="431"/>
                    <a:pt x="659" y="428"/>
                  </a:cubicBezTo>
                  <a:cubicBezTo>
                    <a:pt x="661" y="424"/>
                    <a:pt x="663" y="420"/>
                    <a:pt x="665" y="417"/>
                  </a:cubicBezTo>
                  <a:cubicBezTo>
                    <a:pt x="666" y="414"/>
                    <a:pt x="667" y="411"/>
                    <a:pt x="668" y="407"/>
                  </a:cubicBezTo>
                  <a:cubicBezTo>
                    <a:pt x="680" y="403"/>
                    <a:pt x="693" y="399"/>
                    <a:pt x="705" y="394"/>
                  </a:cubicBezTo>
                  <a:cubicBezTo>
                    <a:pt x="718" y="390"/>
                    <a:pt x="731" y="385"/>
                    <a:pt x="744" y="380"/>
                  </a:cubicBezTo>
                  <a:cubicBezTo>
                    <a:pt x="757" y="375"/>
                    <a:pt x="769" y="368"/>
                    <a:pt x="782" y="363"/>
                  </a:cubicBezTo>
                  <a:cubicBezTo>
                    <a:pt x="805" y="354"/>
                    <a:pt x="827" y="345"/>
                    <a:pt x="850" y="335"/>
                  </a:cubicBezTo>
                  <a:cubicBezTo>
                    <a:pt x="882" y="322"/>
                    <a:pt x="914" y="307"/>
                    <a:pt x="946" y="293"/>
                  </a:cubicBezTo>
                  <a:cubicBezTo>
                    <a:pt x="946" y="265"/>
                    <a:pt x="946" y="265"/>
                    <a:pt x="946" y="265"/>
                  </a:cubicBezTo>
                  <a:cubicBezTo>
                    <a:pt x="942" y="266"/>
                    <a:pt x="937" y="268"/>
                    <a:pt x="933" y="270"/>
                  </a:cubicBezTo>
                  <a:cubicBezTo>
                    <a:pt x="927" y="272"/>
                    <a:pt x="921" y="275"/>
                    <a:pt x="915" y="278"/>
                  </a:cubicBezTo>
                  <a:cubicBezTo>
                    <a:pt x="917" y="275"/>
                    <a:pt x="918" y="272"/>
                    <a:pt x="919" y="268"/>
                  </a:cubicBezTo>
                  <a:cubicBezTo>
                    <a:pt x="920" y="264"/>
                    <a:pt x="922" y="261"/>
                    <a:pt x="923" y="257"/>
                  </a:cubicBezTo>
                  <a:cubicBezTo>
                    <a:pt x="930" y="259"/>
                    <a:pt x="938" y="261"/>
                    <a:pt x="945" y="263"/>
                  </a:cubicBezTo>
                  <a:cubicBezTo>
                    <a:pt x="951" y="265"/>
                    <a:pt x="958" y="266"/>
                    <a:pt x="964" y="268"/>
                  </a:cubicBezTo>
                  <a:cubicBezTo>
                    <a:pt x="969" y="269"/>
                    <a:pt x="973" y="271"/>
                    <a:pt x="978" y="272"/>
                  </a:cubicBezTo>
                  <a:cubicBezTo>
                    <a:pt x="980" y="272"/>
                    <a:pt x="980" y="269"/>
                    <a:pt x="979" y="268"/>
                  </a:cubicBezTo>
                  <a:moveTo>
                    <a:pt x="829" y="189"/>
                  </a:moveTo>
                  <a:cubicBezTo>
                    <a:pt x="829" y="190"/>
                    <a:pt x="829" y="190"/>
                    <a:pt x="829" y="190"/>
                  </a:cubicBezTo>
                  <a:cubicBezTo>
                    <a:pt x="829" y="189"/>
                    <a:pt x="829" y="189"/>
                    <a:pt x="829" y="189"/>
                  </a:cubicBezTo>
                  <a:cubicBezTo>
                    <a:pt x="829" y="189"/>
                    <a:pt x="829" y="189"/>
                    <a:pt x="829" y="189"/>
                  </a:cubicBezTo>
                  <a:moveTo>
                    <a:pt x="66" y="560"/>
                  </a:moveTo>
                  <a:cubicBezTo>
                    <a:pt x="51" y="566"/>
                    <a:pt x="36" y="570"/>
                    <a:pt x="21" y="575"/>
                  </a:cubicBezTo>
                  <a:cubicBezTo>
                    <a:pt x="20" y="576"/>
                    <a:pt x="19" y="575"/>
                    <a:pt x="17" y="574"/>
                  </a:cubicBezTo>
                  <a:cubicBezTo>
                    <a:pt x="32" y="561"/>
                    <a:pt x="52" y="559"/>
                    <a:pt x="66" y="547"/>
                  </a:cubicBezTo>
                  <a:cubicBezTo>
                    <a:pt x="71" y="552"/>
                    <a:pt x="73" y="557"/>
                    <a:pt x="66" y="560"/>
                  </a:cubicBezTo>
                  <a:moveTo>
                    <a:pt x="888" y="252"/>
                  </a:moveTo>
                  <a:cubicBezTo>
                    <a:pt x="888" y="251"/>
                    <a:pt x="888" y="250"/>
                    <a:pt x="888" y="248"/>
                  </a:cubicBezTo>
                  <a:cubicBezTo>
                    <a:pt x="893" y="249"/>
                    <a:pt x="898" y="250"/>
                    <a:pt x="902" y="251"/>
                  </a:cubicBezTo>
                  <a:cubicBezTo>
                    <a:pt x="899" y="261"/>
                    <a:pt x="895" y="271"/>
                    <a:pt x="892" y="280"/>
                  </a:cubicBezTo>
                  <a:cubicBezTo>
                    <a:pt x="888" y="279"/>
                    <a:pt x="884" y="278"/>
                    <a:pt x="880" y="276"/>
                  </a:cubicBezTo>
                  <a:cubicBezTo>
                    <a:pt x="882" y="268"/>
                    <a:pt x="886" y="260"/>
                    <a:pt x="888" y="252"/>
                  </a:cubicBezTo>
                  <a:moveTo>
                    <a:pt x="879" y="294"/>
                  </a:moveTo>
                  <a:cubicBezTo>
                    <a:pt x="877" y="294"/>
                    <a:pt x="875" y="294"/>
                    <a:pt x="874" y="294"/>
                  </a:cubicBezTo>
                  <a:cubicBezTo>
                    <a:pt x="875" y="289"/>
                    <a:pt x="877" y="285"/>
                    <a:pt x="878" y="280"/>
                  </a:cubicBezTo>
                  <a:cubicBezTo>
                    <a:pt x="882" y="282"/>
                    <a:pt x="886" y="283"/>
                    <a:pt x="891" y="284"/>
                  </a:cubicBezTo>
                  <a:cubicBezTo>
                    <a:pt x="890" y="285"/>
                    <a:pt x="890" y="286"/>
                    <a:pt x="890" y="286"/>
                  </a:cubicBezTo>
                  <a:cubicBezTo>
                    <a:pt x="890" y="287"/>
                    <a:pt x="889" y="288"/>
                    <a:pt x="889" y="290"/>
                  </a:cubicBezTo>
                  <a:cubicBezTo>
                    <a:pt x="886" y="291"/>
                    <a:pt x="883" y="293"/>
                    <a:pt x="879" y="294"/>
                  </a:cubicBezTo>
                  <a:moveTo>
                    <a:pt x="841" y="312"/>
                  </a:moveTo>
                  <a:cubicBezTo>
                    <a:pt x="841" y="312"/>
                    <a:pt x="841" y="312"/>
                    <a:pt x="841" y="312"/>
                  </a:cubicBezTo>
                  <a:cubicBezTo>
                    <a:pt x="843" y="307"/>
                    <a:pt x="844" y="301"/>
                    <a:pt x="846" y="296"/>
                  </a:cubicBezTo>
                  <a:cubicBezTo>
                    <a:pt x="853" y="297"/>
                    <a:pt x="861" y="298"/>
                    <a:pt x="868" y="298"/>
                  </a:cubicBezTo>
                  <a:cubicBezTo>
                    <a:pt x="868" y="299"/>
                    <a:pt x="868" y="299"/>
                    <a:pt x="868" y="300"/>
                  </a:cubicBezTo>
                  <a:cubicBezTo>
                    <a:pt x="859" y="304"/>
                    <a:pt x="850" y="308"/>
                    <a:pt x="841" y="312"/>
                  </a:cubicBezTo>
                  <a:moveTo>
                    <a:pt x="832" y="308"/>
                  </a:moveTo>
                  <a:cubicBezTo>
                    <a:pt x="832" y="308"/>
                    <a:pt x="832" y="308"/>
                    <a:pt x="832" y="309"/>
                  </a:cubicBezTo>
                  <a:cubicBezTo>
                    <a:pt x="830" y="308"/>
                    <a:pt x="829" y="308"/>
                    <a:pt x="827" y="308"/>
                  </a:cubicBezTo>
                  <a:cubicBezTo>
                    <a:pt x="826" y="308"/>
                    <a:pt x="826" y="307"/>
                    <a:pt x="825" y="307"/>
                  </a:cubicBezTo>
                  <a:cubicBezTo>
                    <a:pt x="826" y="303"/>
                    <a:pt x="827" y="299"/>
                    <a:pt x="829" y="295"/>
                  </a:cubicBezTo>
                  <a:cubicBezTo>
                    <a:pt x="829" y="295"/>
                    <a:pt x="829" y="295"/>
                    <a:pt x="829" y="294"/>
                  </a:cubicBezTo>
                  <a:cubicBezTo>
                    <a:pt x="834" y="295"/>
                    <a:pt x="838" y="296"/>
                    <a:pt x="842" y="296"/>
                  </a:cubicBezTo>
                  <a:cubicBezTo>
                    <a:pt x="841" y="301"/>
                    <a:pt x="839" y="306"/>
                    <a:pt x="837" y="310"/>
                  </a:cubicBezTo>
                  <a:cubicBezTo>
                    <a:pt x="836" y="310"/>
                    <a:pt x="835" y="309"/>
                    <a:pt x="833" y="309"/>
                  </a:cubicBezTo>
                  <a:cubicBezTo>
                    <a:pt x="833" y="309"/>
                    <a:pt x="833" y="308"/>
                    <a:pt x="832" y="308"/>
                  </a:cubicBezTo>
                  <a:cubicBezTo>
                    <a:pt x="832" y="307"/>
                    <a:pt x="831" y="308"/>
                    <a:pt x="832" y="308"/>
                  </a:cubicBezTo>
                  <a:moveTo>
                    <a:pt x="815" y="323"/>
                  </a:moveTo>
                  <a:cubicBezTo>
                    <a:pt x="815" y="323"/>
                    <a:pt x="815" y="323"/>
                    <a:pt x="815" y="323"/>
                  </a:cubicBezTo>
                  <a:cubicBezTo>
                    <a:pt x="811" y="325"/>
                    <a:pt x="806" y="327"/>
                    <a:pt x="802" y="329"/>
                  </a:cubicBezTo>
                  <a:cubicBezTo>
                    <a:pt x="799" y="328"/>
                    <a:pt x="795" y="328"/>
                    <a:pt x="792" y="327"/>
                  </a:cubicBezTo>
                  <a:cubicBezTo>
                    <a:pt x="792" y="327"/>
                    <a:pt x="793" y="327"/>
                    <a:pt x="793" y="326"/>
                  </a:cubicBezTo>
                  <a:cubicBezTo>
                    <a:pt x="795" y="320"/>
                    <a:pt x="797" y="313"/>
                    <a:pt x="800" y="306"/>
                  </a:cubicBezTo>
                  <a:cubicBezTo>
                    <a:pt x="806" y="308"/>
                    <a:pt x="813" y="310"/>
                    <a:pt x="820" y="311"/>
                  </a:cubicBezTo>
                  <a:cubicBezTo>
                    <a:pt x="818" y="315"/>
                    <a:pt x="817" y="319"/>
                    <a:pt x="815" y="323"/>
                  </a:cubicBezTo>
                  <a:moveTo>
                    <a:pt x="739" y="356"/>
                  </a:moveTo>
                  <a:cubicBezTo>
                    <a:pt x="739" y="353"/>
                    <a:pt x="739" y="351"/>
                    <a:pt x="739" y="348"/>
                  </a:cubicBezTo>
                  <a:cubicBezTo>
                    <a:pt x="739" y="347"/>
                    <a:pt x="737" y="347"/>
                    <a:pt x="737" y="348"/>
                  </a:cubicBezTo>
                  <a:cubicBezTo>
                    <a:pt x="737" y="351"/>
                    <a:pt x="737" y="354"/>
                    <a:pt x="737" y="357"/>
                  </a:cubicBezTo>
                  <a:cubicBezTo>
                    <a:pt x="736" y="357"/>
                    <a:pt x="736" y="358"/>
                    <a:pt x="735" y="358"/>
                  </a:cubicBezTo>
                  <a:cubicBezTo>
                    <a:pt x="732" y="356"/>
                    <a:pt x="728" y="354"/>
                    <a:pt x="725" y="353"/>
                  </a:cubicBezTo>
                  <a:cubicBezTo>
                    <a:pt x="725" y="350"/>
                    <a:pt x="726" y="348"/>
                    <a:pt x="727" y="345"/>
                  </a:cubicBezTo>
                  <a:cubicBezTo>
                    <a:pt x="727" y="344"/>
                    <a:pt x="728" y="342"/>
                    <a:pt x="728" y="340"/>
                  </a:cubicBezTo>
                  <a:cubicBezTo>
                    <a:pt x="733" y="341"/>
                    <a:pt x="738" y="343"/>
                    <a:pt x="743" y="344"/>
                  </a:cubicBezTo>
                  <a:cubicBezTo>
                    <a:pt x="743" y="344"/>
                    <a:pt x="744" y="344"/>
                    <a:pt x="744" y="344"/>
                  </a:cubicBezTo>
                  <a:cubicBezTo>
                    <a:pt x="743" y="348"/>
                    <a:pt x="742" y="351"/>
                    <a:pt x="741" y="354"/>
                  </a:cubicBezTo>
                  <a:cubicBezTo>
                    <a:pt x="741" y="354"/>
                    <a:pt x="740" y="355"/>
                    <a:pt x="740" y="356"/>
                  </a:cubicBezTo>
                  <a:cubicBezTo>
                    <a:pt x="740" y="356"/>
                    <a:pt x="739" y="356"/>
                    <a:pt x="739" y="356"/>
                  </a:cubicBezTo>
                  <a:moveTo>
                    <a:pt x="713" y="368"/>
                  </a:moveTo>
                  <a:cubicBezTo>
                    <a:pt x="713" y="366"/>
                    <a:pt x="713" y="364"/>
                    <a:pt x="713" y="362"/>
                  </a:cubicBezTo>
                  <a:cubicBezTo>
                    <a:pt x="713" y="361"/>
                    <a:pt x="711" y="361"/>
                    <a:pt x="711" y="362"/>
                  </a:cubicBezTo>
                  <a:cubicBezTo>
                    <a:pt x="711" y="364"/>
                    <a:pt x="711" y="366"/>
                    <a:pt x="711" y="369"/>
                  </a:cubicBezTo>
                  <a:cubicBezTo>
                    <a:pt x="709" y="369"/>
                    <a:pt x="707" y="370"/>
                    <a:pt x="705" y="371"/>
                  </a:cubicBezTo>
                  <a:cubicBezTo>
                    <a:pt x="704" y="372"/>
                    <a:pt x="703" y="372"/>
                    <a:pt x="702" y="373"/>
                  </a:cubicBezTo>
                  <a:cubicBezTo>
                    <a:pt x="702" y="371"/>
                    <a:pt x="703" y="369"/>
                    <a:pt x="703" y="368"/>
                  </a:cubicBezTo>
                  <a:cubicBezTo>
                    <a:pt x="705" y="362"/>
                    <a:pt x="707" y="357"/>
                    <a:pt x="708" y="352"/>
                  </a:cubicBezTo>
                  <a:cubicBezTo>
                    <a:pt x="712" y="353"/>
                    <a:pt x="716" y="354"/>
                    <a:pt x="720" y="355"/>
                  </a:cubicBezTo>
                  <a:cubicBezTo>
                    <a:pt x="718" y="359"/>
                    <a:pt x="717" y="363"/>
                    <a:pt x="716" y="367"/>
                  </a:cubicBezTo>
                  <a:cubicBezTo>
                    <a:pt x="715" y="367"/>
                    <a:pt x="714" y="368"/>
                    <a:pt x="713" y="368"/>
                  </a:cubicBezTo>
                  <a:moveTo>
                    <a:pt x="661" y="388"/>
                  </a:moveTo>
                  <a:cubicBezTo>
                    <a:pt x="661" y="388"/>
                    <a:pt x="661" y="388"/>
                    <a:pt x="661" y="387"/>
                  </a:cubicBezTo>
                  <a:cubicBezTo>
                    <a:pt x="663" y="382"/>
                    <a:pt x="664" y="377"/>
                    <a:pt x="665" y="372"/>
                  </a:cubicBezTo>
                  <a:cubicBezTo>
                    <a:pt x="666" y="372"/>
                    <a:pt x="667" y="372"/>
                    <a:pt x="668" y="373"/>
                  </a:cubicBezTo>
                  <a:cubicBezTo>
                    <a:pt x="670" y="374"/>
                    <a:pt x="672" y="374"/>
                    <a:pt x="674" y="375"/>
                  </a:cubicBezTo>
                  <a:cubicBezTo>
                    <a:pt x="673" y="378"/>
                    <a:pt x="671" y="381"/>
                    <a:pt x="670" y="385"/>
                  </a:cubicBezTo>
                  <a:cubicBezTo>
                    <a:pt x="667" y="386"/>
                    <a:pt x="664" y="387"/>
                    <a:pt x="661" y="388"/>
                  </a:cubicBezTo>
                  <a:moveTo>
                    <a:pt x="787" y="299"/>
                  </a:moveTo>
                  <a:cubicBezTo>
                    <a:pt x="787" y="299"/>
                    <a:pt x="786" y="299"/>
                    <a:pt x="786" y="299"/>
                  </a:cubicBezTo>
                  <a:cubicBezTo>
                    <a:pt x="787" y="297"/>
                    <a:pt x="787" y="296"/>
                    <a:pt x="788" y="294"/>
                  </a:cubicBezTo>
                  <a:cubicBezTo>
                    <a:pt x="789" y="292"/>
                    <a:pt x="789" y="289"/>
                    <a:pt x="790" y="287"/>
                  </a:cubicBezTo>
                  <a:cubicBezTo>
                    <a:pt x="790" y="287"/>
                    <a:pt x="790" y="287"/>
                    <a:pt x="791" y="287"/>
                  </a:cubicBezTo>
                  <a:cubicBezTo>
                    <a:pt x="794" y="287"/>
                    <a:pt x="798" y="288"/>
                    <a:pt x="801" y="289"/>
                  </a:cubicBezTo>
                  <a:cubicBezTo>
                    <a:pt x="800" y="293"/>
                    <a:pt x="799" y="297"/>
                    <a:pt x="797" y="301"/>
                  </a:cubicBezTo>
                  <a:cubicBezTo>
                    <a:pt x="794" y="301"/>
                    <a:pt x="790" y="300"/>
                    <a:pt x="787" y="299"/>
                  </a:cubicBezTo>
                  <a:moveTo>
                    <a:pt x="796" y="305"/>
                  </a:moveTo>
                  <a:cubicBezTo>
                    <a:pt x="794" y="310"/>
                    <a:pt x="793" y="314"/>
                    <a:pt x="791" y="318"/>
                  </a:cubicBezTo>
                  <a:cubicBezTo>
                    <a:pt x="790" y="321"/>
                    <a:pt x="789" y="324"/>
                    <a:pt x="788" y="326"/>
                  </a:cubicBezTo>
                  <a:cubicBezTo>
                    <a:pt x="785" y="326"/>
                    <a:pt x="781" y="325"/>
                    <a:pt x="778" y="324"/>
                  </a:cubicBezTo>
                  <a:cubicBezTo>
                    <a:pt x="781" y="317"/>
                    <a:pt x="783" y="310"/>
                    <a:pt x="785" y="303"/>
                  </a:cubicBezTo>
                  <a:cubicBezTo>
                    <a:pt x="788" y="303"/>
                    <a:pt x="790" y="304"/>
                    <a:pt x="793" y="305"/>
                  </a:cubicBezTo>
                  <a:cubicBezTo>
                    <a:pt x="794" y="305"/>
                    <a:pt x="795" y="305"/>
                    <a:pt x="796" y="305"/>
                  </a:cubicBezTo>
                  <a:moveTo>
                    <a:pt x="791" y="283"/>
                  </a:moveTo>
                  <a:cubicBezTo>
                    <a:pt x="793" y="276"/>
                    <a:pt x="795" y="269"/>
                    <a:pt x="796" y="262"/>
                  </a:cubicBezTo>
                  <a:cubicBezTo>
                    <a:pt x="800" y="263"/>
                    <a:pt x="803" y="264"/>
                    <a:pt x="807" y="264"/>
                  </a:cubicBezTo>
                  <a:cubicBezTo>
                    <a:pt x="806" y="270"/>
                    <a:pt x="805" y="275"/>
                    <a:pt x="804" y="281"/>
                  </a:cubicBezTo>
                  <a:cubicBezTo>
                    <a:pt x="803" y="282"/>
                    <a:pt x="803" y="284"/>
                    <a:pt x="802" y="286"/>
                  </a:cubicBezTo>
                  <a:cubicBezTo>
                    <a:pt x="798" y="285"/>
                    <a:pt x="795" y="284"/>
                    <a:pt x="791" y="283"/>
                  </a:cubicBezTo>
                  <a:moveTo>
                    <a:pt x="788" y="283"/>
                  </a:moveTo>
                  <a:cubicBezTo>
                    <a:pt x="783" y="282"/>
                    <a:pt x="778" y="282"/>
                    <a:pt x="773" y="281"/>
                  </a:cubicBezTo>
                  <a:cubicBezTo>
                    <a:pt x="772" y="281"/>
                    <a:pt x="771" y="281"/>
                    <a:pt x="769" y="281"/>
                  </a:cubicBezTo>
                  <a:cubicBezTo>
                    <a:pt x="772" y="273"/>
                    <a:pt x="774" y="265"/>
                    <a:pt x="776" y="258"/>
                  </a:cubicBezTo>
                  <a:cubicBezTo>
                    <a:pt x="782" y="259"/>
                    <a:pt x="787" y="260"/>
                    <a:pt x="793" y="261"/>
                  </a:cubicBezTo>
                  <a:cubicBezTo>
                    <a:pt x="791" y="269"/>
                    <a:pt x="790" y="276"/>
                    <a:pt x="788" y="283"/>
                  </a:cubicBezTo>
                  <a:moveTo>
                    <a:pt x="787" y="286"/>
                  </a:moveTo>
                  <a:cubicBezTo>
                    <a:pt x="786" y="288"/>
                    <a:pt x="785" y="291"/>
                    <a:pt x="784" y="293"/>
                  </a:cubicBezTo>
                  <a:cubicBezTo>
                    <a:pt x="784" y="295"/>
                    <a:pt x="783" y="296"/>
                    <a:pt x="783" y="298"/>
                  </a:cubicBezTo>
                  <a:cubicBezTo>
                    <a:pt x="777" y="297"/>
                    <a:pt x="771" y="296"/>
                    <a:pt x="765" y="295"/>
                  </a:cubicBezTo>
                  <a:cubicBezTo>
                    <a:pt x="765" y="294"/>
                    <a:pt x="765" y="294"/>
                    <a:pt x="765" y="293"/>
                  </a:cubicBezTo>
                  <a:cubicBezTo>
                    <a:pt x="766" y="290"/>
                    <a:pt x="768" y="287"/>
                    <a:pt x="769" y="283"/>
                  </a:cubicBezTo>
                  <a:cubicBezTo>
                    <a:pt x="775" y="284"/>
                    <a:pt x="781" y="285"/>
                    <a:pt x="787" y="286"/>
                  </a:cubicBezTo>
                  <a:moveTo>
                    <a:pt x="782" y="302"/>
                  </a:moveTo>
                  <a:cubicBezTo>
                    <a:pt x="779" y="309"/>
                    <a:pt x="777" y="316"/>
                    <a:pt x="774" y="323"/>
                  </a:cubicBezTo>
                  <a:cubicBezTo>
                    <a:pt x="768" y="322"/>
                    <a:pt x="762" y="321"/>
                    <a:pt x="756" y="319"/>
                  </a:cubicBezTo>
                  <a:cubicBezTo>
                    <a:pt x="759" y="312"/>
                    <a:pt x="761" y="305"/>
                    <a:pt x="764" y="298"/>
                  </a:cubicBezTo>
                  <a:cubicBezTo>
                    <a:pt x="770" y="299"/>
                    <a:pt x="776" y="301"/>
                    <a:pt x="782" y="302"/>
                  </a:cubicBezTo>
                  <a:moveTo>
                    <a:pt x="753" y="318"/>
                  </a:moveTo>
                  <a:cubicBezTo>
                    <a:pt x="750" y="318"/>
                    <a:pt x="748" y="317"/>
                    <a:pt x="746" y="317"/>
                  </a:cubicBezTo>
                  <a:cubicBezTo>
                    <a:pt x="743" y="316"/>
                    <a:pt x="740" y="316"/>
                    <a:pt x="736" y="315"/>
                  </a:cubicBezTo>
                  <a:cubicBezTo>
                    <a:pt x="738" y="309"/>
                    <a:pt x="740" y="302"/>
                    <a:pt x="742" y="296"/>
                  </a:cubicBezTo>
                  <a:cubicBezTo>
                    <a:pt x="742" y="295"/>
                    <a:pt x="742" y="295"/>
                    <a:pt x="742" y="295"/>
                  </a:cubicBezTo>
                  <a:cubicBezTo>
                    <a:pt x="748" y="296"/>
                    <a:pt x="754" y="297"/>
                    <a:pt x="760" y="298"/>
                  </a:cubicBezTo>
                  <a:cubicBezTo>
                    <a:pt x="757" y="305"/>
                    <a:pt x="755" y="312"/>
                    <a:pt x="753" y="318"/>
                  </a:cubicBezTo>
                  <a:moveTo>
                    <a:pt x="751" y="322"/>
                  </a:moveTo>
                  <a:cubicBezTo>
                    <a:pt x="749" y="327"/>
                    <a:pt x="748" y="332"/>
                    <a:pt x="746" y="337"/>
                  </a:cubicBezTo>
                  <a:cubicBezTo>
                    <a:pt x="746" y="338"/>
                    <a:pt x="745" y="340"/>
                    <a:pt x="745" y="341"/>
                  </a:cubicBezTo>
                  <a:cubicBezTo>
                    <a:pt x="743" y="340"/>
                    <a:pt x="741" y="339"/>
                    <a:pt x="739" y="339"/>
                  </a:cubicBezTo>
                  <a:cubicBezTo>
                    <a:pt x="736" y="338"/>
                    <a:pt x="733" y="337"/>
                    <a:pt x="730" y="336"/>
                  </a:cubicBezTo>
                  <a:cubicBezTo>
                    <a:pt x="731" y="330"/>
                    <a:pt x="733" y="325"/>
                    <a:pt x="735" y="319"/>
                  </a:cubicBezTo>
                  <a:cubicBezTo>
                    <a:pt x="740" y="320"/>
                    <a:pt x="746" y="321"/>
                    <a:pt x="751" y="322"/>
                  </a:cubicBezTo>
                  <a:moveTo>
                    <a:pt x="739" y="295"/>
                  </a:moveTo>
                  <a:cubicBezTo>
                    <a:pt x="736" y="301"/>
                    <a:pt x="734" y="308"/>
                    <a:pt x="732" y="314"/>
                  </a:cubicBezTo>
                  <a:cubicBezTo>
                    <a:pt x="728" y="314"/>
                    <a:pt x="724" y="313"/>
                    <a:pt x="720" y="313"/>
                  </a:cubicBezTo>
                  <a:cubicBezTo>
                    <a:pt x="722" y="306"/>
                    <a:pt x="724" y="299"/>
                    <a:pt x="726" y="293"/>
                  </a:cubicBezTo>
                  <a:cubicBezTo>
                    <a:pt x="730" y="293"/>
                    <a:pt x="734" y="294"/>
                    <a:pt x="739" y="295"/>
                  </a:cubicBezTo>
                  <a:cubicBezTo>
                    <a:pt x="739" y="295"/>
                    <a:pt x="739" y="295"/>
                    <a:pt x="739" y="295"/>
                  </a:cubicBezTo>
                  <a:moveTo>
                    <a:pt x="731" y="318"/>
                  </a:moveTo>
                  <a:cubicBezTo>
                    <a:pt x="729" y="324"/>
                    <a:pt x="728" y="330"/>
                    <a:pt x="726" y="335"/>
                  </a:cubicBezTo>
                  <a:cubicBezTo>
                    <a:pt x="722" y="334"/>
                    <a:pt x="719" y="334"/>
                    <a:pt x="715" y="333"/>
                  </a:cubicBezTo>
                  <a:cubicBezTo>
                    <a:pt x="716" y="329"/>
                    <a:pt x="717" y="326"/>
                    <a:pt x="718" y="322"/>
                  </a:cubicBezTo>
                  <a:cubicBezTo>
                    <a:pt x="718" y="320"/>
                    <a:pt x="719" y="318"/>
                    <a:pt x="720" y="316"/>
                  </a:cubicBezTo>
                  <a:cubicBezTo>
                    <a:pt x="723" y="317"/>
                    <a:pt x="727" y="317"/>
                    <a:pt x="731" y="318"/>
                  </a:cubicBezTo>
                  <a:moveTo>
                    <a:pt x="714" y="337"/>
                  </a:moveTo>
                  <a:cubicBezTo>
                    <a:pt x="717" y="337"/>
                    <a:pt x="721" y="338"/>
                    <a:pt x="725" y="339"/>
                  </a:cubicBezTo>
                  <a:cubicBezTo>
                    <a:pt x="724" y="343"/>
                    <a:pt x="722" y="347"/>
                    <a:pt x="721" y="351"/>
                  </a:cubicBezTo>
                  <a:cubicBezTo>
                    <a:pt x="717" y="350"/>
                    <a:pt x="714" y="349"/>
                    <a:pt x="710" y="348"/>
                  </a:cubicBezTo>
                  <a:cubicBezTo>
                    <a:pt x="711" y="344"/>
                    <a:pt x="712" y="340"/>
                    <a:pt x="714" y="337"/>
                  </a:cubicBezTo>
                  <a:moveTo>
                    <a:pt x="706" y="347"/>
                  </a:moveTo>
                  <a:cubicBezTo>
                    <a:pt x="702" y="346"/>
                    <a:pt x="697" y="345"/>
                    <a:pt x="692" y="344"/>
                  </a:cubicBezTo>
                  <a:cubicBezTo>
                    <a:pt x="691" y="343"/>
                    <a:pt x="689" y="343"/>
                    <a:pt x="688" y="343"/>
                  </a:cubicBezTo>
                  <a:cubicBezTo>
                    <a:pt x="689" y="339"/>
                    <a:pt x="690" y="336"/>
                    <a:pt x="691" y="333"/>
                  </a:cubicBezTo>
                  <a:cubicBezTo>
                    <a:pt x="697" y="334"/>
                    <a:pt x="703" y="334"/>
                    <a:pt x="709" y="336"/>
                  </a:cubicBezTo>
                  <a:cubicBezTo>
                    <a:pt x="710" y="336"/>
                    <a:pt x="710" y="336"/>
                    <a:pt x="710" y="336"/>
                  </a:cubicBezTo>
                  <a:cubicBezTo>
                    <a:pt x="709" y="340"/>
                    <a:pt x="708" y="343"/>
                    <a:pt x="706" y="347"/>
                  </a:cubicBezTo>
                  <a:moveTo>
                    <a:pt x="711" y="332"/>
                  </a:moveTo>
                  <a:cubicBezTo>
                    <a:pt x="708" y="332"/>
                    <a:pt x="706" y="331"/>
                    <a:pt x="703" y="331"/>
                  </a:cubicBezTo>
                  <a:cubicBezTo>
                    <a:pt x="699" y="330"/>
                    <a:pt x="696" y="330"/>
                    <a:pt x="692" y="330"/>
                  </a:cubicBezTo>
                  <a:cubicBezTo>
                    <a:pt x="694" y="324"/>
                    <a:pt x="696" y="319"/>
                    <a:pt x="698" y="313"/>
                  </a:cubicBezTo>
                  <a:cubicBezTo>
                    <a:pt x="703" y="314"/>
                    <a:pt x="709" y="314"/>
                    <a:pt x="714" y="315"/>
                  </a:cubicBezTo>
                  <a:cubicBezTo>
                    <a:pt x="715" y="315"/>
                    <a:pt x="715" y="315"/>
                    <a:pt x="716" y="316"/>
                  </a:cubicBezTo>
                  <a:cubicBezTo>
                    <a:pt x="715" y="321"/>
                    <a:pt x="713" y="327"/>
                    <a:pt x="711" y="332"/>
                  </a:cubicBezTo>
                  <a:moveTo>
                    <a:pt x="689" y="329"/>
                  </a:moveTo>
                  <a:cubicBezTo>
                    <a:pt x="685" y="329"/>
                    <a:pt x="680" y="328"/>
                    <a:pt x="676" y="328"/>
                  </a:cubicBezTo>
                  <a:cubicBezTo>
                    <a:pt x="678" y="322"/>
                    <a:pt x="679" y="317"/>
                    <a:pt x="680" y="311"/>
                  </a:cubicBezTo>
                  <a:cubicBezTo>
                    <a:pt x="684" y="311"/>
                    <a:pt x="687" y="312"/>
                    <a:pt x="690" y="312"/>
                  </a:cubicBezTo>
                  <a:cubicBezTo>
                    <a:pt x="692" y="312"/>
                    <a:pt x="693" y="313"/>
                    <a:pt x="694" y="313"/>
                  </a:cubicBezTo>
                  <a:cubicBezTo>
                    <a:pt x="692" y="318"/>
                    <a:pt x="691" y="324"/>
                    <a:pt x="689" y="329"/>
                  </a:cubicBezTo>
                  <a:moveTo>
                    <a:pt x="688" y="333"/>
                  </a:moveTo>
                  <a:cubicBezTo>
                    <a:pt x="687" y="336"/>
                    <a:pt x="686" y="339"/>
                    <a:pt x="685" y="342"/>
                  </a:cubicBezTo>
                  <a:cubicBezTo>
                    <a:pt x="681" y="341"/>
                    <a:pt x="677" y="340"/>
                    <a:pt x="673" y="339"/>
                  </a:cubicBezTo>
                  <a:cubicBezTo>
                    <a:pt x="674" y="337"/>
                    <a:pt x="675" y="334"/>
                    <a:pt x="675" y="332"/>
                  </a:cubicBezTo>
                  <a:cubicBezTo>
                    <a:pt x="679" y="332"/>
                    <a:pt x="684" y="332"/>
                    <a:pt x="688" y="333"/>
                  </a:cubicBezTo>
                  <a:moveTo>
                    <a:pt x="683" y="345"/>
                  </a:moveTo>
                  <a:cubicBezTo>
                    <a:pt x="683" y="348"/>
                    <a:pt x="682" y="350"/>
                    <a:pt x="681" y="352"/>
                  </a:cubicBezTo>
                  <a:cubicBezTo>
                    <a:pt x="679" y="359"/>
                    <a:pt x="677" y="365"/>
                    <a:pt x="675" y="371"/>
                  </a:cubicBezTo>
                  <a:cubicBezTo>
                    <a:pt x="672" y="370"/>
                    <a:pt x="669" y="369"/>
                    <a:pt x="666" y="368"/>
                  </a:cubicBezTo>
                  <a:cubicBezTo>
                    <a:pt x="668" y="360"/>
                    <a:pt x="670" y="352"/>
                    <a:pt x="672" y="343"/>
                  </a:cubicBezTo>
                  <a:cubicBezTo>
                    <a:pt x="672" y="343"/>
                    <a:pt x="672" y="343"/>
                    <a:pt x="673" y="343"/>
                  </a:cubicBezTo>
                  <a:cubicBezTo>
                    <a:pt x="676" y="344"/>
                    <a:pt x="680" y="345"/>
                    <a:pt x="683" y="345"/>
                  </a:cubicBezTo>
                  <a:moveTo>
                    <a:pt x="677" y="376"/>
                  </a:moveTo>
                  <a:cubicBezTo>
                    <a:pt x="681" y="377"/>
                    <a:pt x="684" y="377"/>
                    <a:pt x="688" y="378"/>
                  </a:cubicBezTo>
                  <a:cubicBezTo>
                    <a:pt x="683" y="380"/>
                    <a:pt x="679" y="381"/>
                    <a:pt x="675" y="383"/>
                  </a:cubicBezTo>
                  <a:cubicBezTo>
                    <a:pt x="676" y="381"/>
                    <a:pt x="676" y="378"/>
                    <a:pt x="677" y="376"/>
                  </a:cubicBezTo>
                  <a:moveTo>
                    <a:pt x="695" y="375"/>
                  </a:moveTo>
                  <a:cubicBezTo>
                    <a:pt x="694" y="375"/>
                    <a:pt x="694" y="375"/>
                    <a:pt x="693" y="375"/>
                  </a:cubicBezTo>
                  <a:cubicBezTo>
                    <a:pt x="688" y="374"/>
                    <a:pt x="683" y="373"/>
                    <a:pt x="678" y="372"/>
                  </a:cubicBezTo>
                  <a:cubicBezTo>
                    <a:pt x="681" y="363"/>
                    <a:pt x="684" y="355"/>
                    <a:pt x="687" y="346"/>
                  </a:cubicBezTo>
                  <a:cubicBezTo>
                    <a:pt x="687" y="346"/>
                    <a:pt x="687" y="346"/>
                    <a:pt x="687" y="346"/>
                  </a:cubicBezTo>
                  <a:cubicBezTo>
                    <a:pt x="690" y="347"/>
                    <a:pt x="693" y="348"/>
                    <a:pt x="696" y="348"/>
                  </a:cubicBezTo>
                  <a:cubicBezTo>
                    <a:pt x="699" y="349"/>
                    <a:pt x="702" y="350"/>
                    <a:pt x="705" y="351"/>
                  </a:cubicBezTo>
                  <a:cubicBezTo>
                    <a:pt x="705" y="351"/>
                    <a:pt x="705" y="351"/>
                    <a:pt x="705" y="351"/>
                  </a:cubicBezTo>
                  <a:cubicBezTo>
                    <a:pt x="703" y="357"/>
                    <a:pt x="701" y="367"/>
                    <a:pt x="697" y="374"/>
                  </a:cubicBezTo>
                  <a:cubicBezTo>
                    <a:pt x="697" y="374"/>
                    <a:pt x="696" y="375"/>
                    <a:pt x="695" y="375"/>
                  </a:cubicBezTo>
                  <a:moveTo>
                    <a:pt x="723" y="357"/>
                  </a:moveTo>
                  <a:cubicBezTo>
                    <a:pt x="724" y="357"/>
                    <a:pt x="725" y="358"/>
                    <a:pt x="726" y="358"/>
                  </a:cubicBezTo>
                  <a:cubicBezTo>
                    <a:pt x="727" y="359"/>
                    <a:pt x="729" y="359"/>
                    <a:pt x="730" y="360"/>
                  </a:cubicBezTo>
                  <a:cubicBezTo>
                    <a:pt x="727" y="362"/>
                    <a:pt x="724" y="363"/>
                    <a:pt x="721" y="364"/>
                  </a:cubicBezTo>
                  <a:cubicBezTo>
                    <a:pt x="722" y="362"/>
                    <a:pt x="723" y="359"/>
                    <a:pt x="723" y="357"/>
                  </a:cubicBezTo>
                  <a:moveTo>
                    <a:pt x="745" y="354"/>
                  </a:moveTo>
                  <a:cubicBezTo>
                    <a:pt x="745" y="353"/>
                    <a:pt x="745" y="352"/>
                    <a:pt x="746" y="352"/>
                  </a:cubicBezTo>
                  <a:cubicBezTo>
                    <a:pt x="746" y="350"/>
                    <a:pt x="747" y="348"/>
                    <a:pt x="747" y="346"/>
                  </a:cubicBezTo>
                  <a:cubicBezTo>
                    <a:pt x="750" y="347"/>
                    <a:pt x="753" y="348"/>
                    <a:pt x="756" y="349"/>
                  </a:cubicBezTo>
                  <a:cubicBezTo>
                    <a:pt x="752" y="350"/>
                    <a:pt x="749" y="352"/>
                    <a:pt x="745" y="354"/>
                  </a:cubicBezTo>
                  <a:moveTo>
                    <a:pt x="762" y="346"/>
                  </a:moveTo>
                  <a:cubicBezTo>
                    <a:pt x="757" y="345"/>
                    <a:pt x="753" y="344"/>
                    <a:pt x="749" y="342"/>
                  </a:cubicBezTo>
                  <a:cubicBezTo>
                    <a:pt x="749" y="340"/>
                    <a:pt x="750" y="337"/>
                    <a:pt x="751" y="335"/>
                  </a:cubicBezTo>
                  <a:cubicBezTo>
                    <a:pt x="752" y="331"/>
                    <a:pt x="754" y="327"/>
                    <a:pt x="755" y="323"/>
                  </a:cubicBezTo>
                  <a:cubicBezTo>
                    <a:pt x="757" y="324"/>
                    <a:pt x="759" y="324"/>
                    <a:pt x="762" y="325"/>
                  </a:cubicBezTo>
                  <a:cubicBezTo>
                    <a:pt x="765" y="326"/>
                    <a:pt x="769" y="327"/>
                    <a:pt x="773" y="327"/>
                  </a:cubicBezTo>
                  <a:cubicBezTo>
                    <a:pt x="773" y="328"/>
                    <a:pt x="772" y="329"/>
                    <a:pt x="772" y="329"/>
                  </a:cubicBezTo>
                  <a:cubicBezTo>
                    <a:pt x="770" y="334"/>
                    <a:pt x="768" y="339"/>
                    <a:pt x="766" y="344"/>
                  </a:cubicBezTo>
                  <a:cubicBezTo>
                    <a:pt x="766" y="344"/>
                    <a:pt x="766" y="344"/>
                    <a:pt x="766" y="344"/>
                  </a:cubicBezTo>
                  <a:cubicBezTo>
                    <a:pt x="765" y="345"/>
                    <a:pt x="763" y="346"/>
                    <a:pt x="762" y="346"/>
                  </a:cubicBezTo>
                  <a:moveTo>
                    <a:pt x="777" y="340"/>
                  </a:moveTo>
                  <a:cubicBezTo>
                    <a:pt x="777" y="340"/>
                    <a:pt x="777" y="340"/>
                    <a:pt x="777" y="340"/>
                  </a:cubicBezTo>
                  <a:cubicBezTo>
                    <a:pt x="776" y="339"/>
                    <a:pt x="775" y="340"/>
                    <a:pt x="775" y="340"/>
                  </a:cubicBezTo>
                  <a:cubicBezTo>
                    <a:pt x="775" y="340"/>
                    <a:pt x="775" y="340"/>
                    <a:pt x="776" y="340"/>
                  </a:cubicBezTo>
                  <a:cubicBezTo>
                    <a:pt x="774" y="341"/>
                    <a:pt x="773" y="342"/>
                    <a:pt x="772" y="342"/>
                  </a:cubicBezTo>
                  <a:cubicBezTo>
                    <a:pt x="773" y="339"/>
                    <a:pt x="774" y="336"/>
                    <a:pt x="775" y="334"/>
                  </a:cubicBezTo>
                  <a:cubicBezTo>
                    <a:pt x="775" y="332"/>
                    <a:pt x="776" y="330"/>
                    <a:pt x="776" y="328"/>
                  </a:cubicBezTo>
                  <a:cubicBezTo>
                    <a:pt x="780" y="329"/>
                    <a:pt x="783" y="330"/>
                    <a:pt x="787" y="330"/>
                  </a:cubicBezTo>
                  <a:cubicBezTo>
                    <a:pt x="786" y="332"/>
                    <a:pt x="786" y="333"/>
                    <a:pt x="785" y="335"/>
                  </a:cubicBezTo>
                  <a:cubicBezTo>
                    <a:pt x="785" y="335"/>
                    <a:pt x="785" y="336"/>
                    <a:pt x="785" y="336"/>
                  </a:cubicBezTo>
                  <a:cubicBezTo>
                    <a:pt x="782" y="338"/>
                    <a:pt x="779" y="339"/>
                    <a:pt x="777" y="340"/>
                  </a:cubicBezTo>
                  <a:moveTo>
                    <a:pt x="791" y="331"/>
                  </a:moveTo>
                  <a:cubicBezTo>
                    <a:pt x="793" y="331"/>
                    <a:pt x="794" y="331"/>
                    <a:pt x="796" y="332"/>
                  </a:cubicBezTo>
                  <a:cubicBezTo>
                    <a:pt x="794" y="332"/>
                    <a:pt x="792" y="333"/>
                    <a:pt x="790" y="334"/>
                  </a:cubicBezTo>
                  <a:cubicBezTo>
                    <a:pt x="791" y="333"/>
                    <a:pt x="791" y="332"/>
                    <a:pt x="791" y="331"/>
                  </a:cubicBezTo>
                  <a:moveTo>
                    <a:pt x="801" y="302"/>
                  </a:moveTo>
                  <a:cubicBezTo>
                    <a:pt x="803" y="298"/>
                    <a:pt x="804" y="294"/>
                    <a:pt x="805" y="290"/>
                  </a:cubicBezTo>
                  <a:cubicBezTo>
                    <a:pt x="812" y="291"/>
                    <a:pt x="819" y="292"/>
                    <a:pt x="826" y="294"/>
                  </a:cubicBezTo>
                  <a:cubicBezTo>
                    <a:pt x="824" y="298"/>
                    <a:pt x="823" y="302"/>
                    <a:pt x="821" y="306"/>
                  </a:cubicBezTo>
                  <a:cubicBezTo>
                    <a:pt x="821" y="306"/>
                    <a:pt x="821" y="306"/>
                    <a:pt x="821" y="307"/>
                  </a:cubicBezTo>
                  <a:cubicBezTo>
                    <a:pt x="814" y="306"/>
                    <a:pt x="808" y="304"/>
                    <a:pt x="801" y="302"/>
                  </a:cubicBezTo>
                  <a:moveTo>
                    <a:pt x="847" y="293"/>
                  </a:moveTo>
                  <a:cubicBezTo>
                    <a:pt x="847" y="292"/>
                    <a:pt x="847" y="292"/>
                    <a:pt x="847" y="292"/>
                  </a:cubicBezTo>
                  <a:cubicBezTo>
                    <a:pt x="850" y="286"/>
                    <a:pt x="852" y="281"/>
                    <a:pt x="854" y="275"/>
                  </a:cubicBezTo>
                  <a:cubicBezTo>
                    <a:pt x="861" y="277"/>
                    <a:pt x="868" y="278"/>
                    <a:pt x="875" y="280"/>
                  </a:cubicBezTo>
                  <a:cubicBezTo>
                    <a:pt x="874" y="282"/>
                    <a:pt x="873" y="285"/>
                    <a:pt x="872" y="288"/>
                  </a:cubicBezTo>
                  <a:cubicBezTo>
                    <a:pt x="871" y="290"/>
                    <a:pt x="871" y="292"/>
                    <a:pt x="870" y="294"/>
                  </a:cubicBezTo>
                  <a:cubicBezTo>
                    <a:pt x="862" y="293"/>
                    <a:pt x="855" y="293"/>
                    <a:pt x="847" y="293"/>
                  </a:cubicBezTo>
                  <a:moveTo>
                    <a:pt x="893" y="288"/>
                  </a:moveTo>
                  <a:cubicBezTo>
                    <a:pt x="893" y="287"/>
                    <a:pt x="893" y="286"/>
                    <a:pt x="894" y="285"/>
                  </a:cubicBezTo>
                  <a:cubicBezTo>
                    <a:pt x="895" y="285"/>
                    <a:pt x="897" y="286"/>
                    <a:pt x="898" y="286"/>
                  </a:cubicBezTo>
                  <a:cubicBezTo>
                    <a:pt x="896" y="287"/>
                    <a:pt x="894" y="287"/>
                    <a:pt x="893" y="288"/>
                  </a:cubicBezTo>
                  <a:moveTo>
                    <a:pt x="867" y="243"/>
                  </a:moveTo>
                  <a:cubicBezTo>
                    <a:pt x="870" y="244"/>
                    <a:pt x="872" y="244"/>
                    <a:pt x="875" y="245"/>
                  </a:cubicBezTo>
                  <a:cubicBezTo>
                    <a:pt x="878" y="246"/>
                    <a:pt x="882" y="247"/>
                    <a:pt x="885" y="248"/>
                  </a:cubicBezTo>
                  <a:cubicBezTo>
                    <a:pt x="885" y="249"/>
                    <a:pt x="885" y="250"/>
                    <a:pt x="884" y="251"/>
                  </a:cubicBezTo>
                  <a:cubicBezTo>
                    <a:pt x="882" y="259"/>
                    <a:pt x="879" y="267"/>
                    <a:pt x="876" y="276"/>
                  </a:cubicBezTo>
                  <a:cubicBezTo>
                    <a:pt x="875" y="275"/>
                    <a:pt x="874" y="275"/>
                    <a:pt x="873" y="275"/>
                  </a:cubicBezTo>
                  <a:cubicBezTo>
                    <a:pt x="867" y="274"/>
                    <a:pt x="862" y="273"/>
                    <a:pt x="856" y="271"/>
                  </a:cubicBezTo>
                  <a:cubicBezTo>
                    <a:pt x="859" y="265"/>
                    <a:pt x="861" y="259"/>
                    <a:pt x="864" y="252"/>
                  </a:cubicBezTo>
                  <a:cubicBezTo>
                    <a:pt x="865" y="249"/>
                    <a:pt x="866" y="246"/>
                    <a:pt x="867" y="243"/>
                  </a:cubicBezTo>
                  <a:moveTo>
                    <a:pt x="847" y="247"/>
                  </a:moveTo>
                  <a:cubicBezTo>
                    <a:pt x="847" y="245"/>
                    <a:pt x="848" y="243"/>
                    <a:pt x="848" y="241"/>
                  </a:cubicBezTo>
                  <a:cubicBezTo>
                    <a:pt x="850" y="242"/>
                    <a:pt x="851" y="242"/>
                    <a:pt x="853" y="242"/>
                  </a:cubicBezTo>
                  <a:cubicBezTo>
                    <a:pt x="857" y="242"/>
                    <a:pt x="860" y="243"/>
                    <a:pt x="864" y="243"/>
                  </a:cubicBezTo>
                  <a:cubicBezTo>
                    <a:pt x="863" y="245"/>
                    <a:pt x="862" y="248"/>
                    <a:pt x="861" y="250"/>
                  </a:cubicBezTo>
                  <a:cubicBezTo>
                    <a:pt x="859" y="257"/>
                    <a:pt x="856" y="264"/>
                    <a:pt x="853" y="271"/>
                  </a:cubicBezTo>
                  <a:cubicBezTo>
                    <a:pt x="849" y="270"/>
                    <a:pt x="845" y="269"/>
                    <a:pt x="842" y="268"/>
                  </a:cubicBezTo>
                  <a:cubicBezTo>
                    <a:pt x="841" y="268"/>
                    <a:pt x="840" y="268"/>
                    <a:pt x="839" y="268"/>
                  </a:cubicBezTo>
                  <a:cubicBezTo>
                    <a:pt x="841" y="261"/>
                    <a:pt x="845" y="254"/>
                    <a:pt x="847" y="247"/>
                  </a:cubicBezTo>
                  <a:moveTo>
                    <a:pt x="838" y="272"/>
                  </a:moveTo>
                  <a:cubicBezTo>
                    <a:pt x="840" y="272"/>
                    <a:pt x="842" y="273"/>
                    <a:pt x="844" y="273"/>
                  </a:cubicBezTo>
                  <a:cubicBezTo>
                    <a:pt x="846" y="274"/>
                    <a:pt x="849" y="274"/>
                    <a:pt x="851" y="275"/>
                  </a:cubicBezTo>
                  <a:cubicBezTo>
                    <a:pt x="850" y="278"/>
                    <a:pt x="848" y="281"/>
                    <a:pt x="847" y="284"/>
                  </a:cubicBezTo>
                  <a:cubicBezTo>
                    <a:pt x="846" y="287"/>
                    <a:pt x="845" y="289"/>
                    <a:pt x="844" y="292"/>
                  </a:cubicBezTo>
                  <a:cubicBezTo>
                    <a:pt x="839" y="292"/>
                    <a:pt x="835" y="291"/>
                    <a:pt x="831" y="291"/>
                  </a:cubicBezTo>
                  <a:cubicBezTo>
                    <a:pt x="833" y="284"/>
                    <a:pt x="835" y="278"/>
                    <a:pt x="838" y="272"/>
                  </a:cubicBezTo>
                  <a:moveTo>
                    <a:pt x="835" y="271"/>
                  </a:moveTo>
                  <a:cubicBezTo>
                    <a:pt x="834" y="271"/>
                    <a:pt x="834" y="271"/>
                    <a:pt x="834" y="271"/>
                  </a:cubicBezTo>
                  <a:cubicBezTo>
                    <a:pt x="832" y="278"/>
                    <a:pt x="830" y="284"/>
                    <a:pt x="827" y="290"/>
                  </a:cubicBezTo>
                  <a:cubicBezTo>
                    <a:pt x="820" y="289"/>
                    <a:pt x="813" y="288"/>
                    <a:pt x="806" y="286"/>
                  </a:cubicBezTo>
                  <a:cubicBezTo>
                    <a:pt x="806" y="285"/>
                    <a:pt x="807" y="284"/>
                    <a:pt x="807" y="283"/>
                  </a:cubicBezTo>
                  <a:cubicBezTo>
                    <a:pt x="808" y="277"/>
                    <a:pt x="809" y="271"/>
                    <a:pt x="810" y="265"/>
                  </a:cubicBezTo>
                  <a:cubicBezTo>
                    <a:pt x="819" y="267"/>
                    <a:pt x="827" y="269"/>
                    <a:pt x="835" y="271"/>
                  </a:cubicBezTo>
                  <a:moveTo>
                    <a:pt x="807" y="198"/>
                  </a:moveTo>
                  <a:cubicBezTo>
                    <a:pt x="808" y="203"/>
                    <a:pt x="810" y="207"/>
                    <a:pt x="813" y="211"/>
                  </a:cubicBezTo>
                  <a:cubicBezTo>
                    <a:pt x="814" y="213"/>
                    <a:pt x="816" y="214"/>
                    <a:pt x="818" y="215"/>
                  </a:cubicBezTo>
                  <a:cubicBezTo>
                    <a:pt x="817" y="225"/>
                    <a:pt x="815" y="236"/>
                    <a:pt x="813" y="245"/>
                  </a:cubicBezTo>
                  <a:cubicBezTo>
                    <a:pt x="812" y="250"/>
                    <a:pt x="810" y="255"/>
                    <a:pt x="808" y="260"/>
                  </a:cubicBezTo>
                  <a:cubicBezTo>
                    <a:pt x="808" y="260"/>
                    <a:pt x="808" y="261"/>
                    <a:pt x="808" y="261"/>
                  </a:cubicBezTo>
                  <a:cubicBezTo>
                    <a:pt x="804" y="260"/>
                    <a:pt x="801" y="259"/>
                    <a:pt x="797" y="259"/>
                  </a:cubicBezTo>
                  <a:cubicBezTo>
                    <a:pt x="800" y="243"/>
                    <a:pt x="801" y="228"/>
                    <a:pt x="801" y="212"/>
                  </a:cubicBezTo>
                  <a:cubicBezTo>
                    <a:pt x="801" y="211"/>
                    <a:pt x="799" y="211"/>
                    <a:pt x="799" y="212"/>
                  </a:cubicBezTo>
                  <a:cubicBezTo>
                    <a:pt x="799" y="222"/>
                    <a:pt x="798" y="232"/>
                    <a:pt x="797" y="242"/>
                  </a:cubicBezTo>
                  <a:cubicBezTo>
                    <a:pt x="796" y="241"/>
                    <a:pt x="795" y="241"/>
                    <a:pt x="795" y="242"/>
                  </a:cubicBezTo>
                  <a:cubicBezTo>
                    <a:pt x="796" y="239"/>
                    <a:pt x="792" y="233"/>
                    <a:pt x="791" y="230"/>
                  </a:cubicBezTo>
                  <a:cubicBezTo>
                    <a:pt x="790" y="226"/>
                    <a:pt x="788" y="221"/>
                    <a:pt x="787" y="216"/>
                  </a:cubicBezTo>
                  <a:cubicBezTo>
                    <a:pt x="786" y="213"/>
                    <a:pt x="785" y="210"/>
                    <a:pt x="784" y="207"/>
                  </a:cubicBezTo>
                  <a:cubicBezTo>
                    <a:pt x="792" y="204"/>
                    <a:pt x="799" y="201"/>
                    <a:pt x="807" y="198"/>
                  </a:cubicBezTo>
                  <a:moveTo>
                    <a:pt x="782" y="208"/>
                  </a:moveTo>
                  <a:cubicBezTo>
                    <a:pt x="783" y="214"/>
                    <a:pt x="785" y="220"/>
                    <a:pt x="787" y="226"/>
                  </a:cubicBezTo>
                  <a:cubicBezTo>
                    <a:pt x="789" y="232"/>
                    <a:pt x="790" y="239"/>
                    <a:pt x="795" y="244"/>
                  </a:cubicBezTo>
                  <a:cubicBezTo>
                    <a:pt x="796" y="244"/>
                    <a:pt x="796" y="244"/>
                    <a:pt x="796" y="244"/>
                  </a:cubicBezTo>
                  <a:cubicBezTo>
                    <a:pt x="796" y="249"/>
                    <a:pt x="795" y="253"/>
                    <a:pt x="794" y="258"/>
                  </a:cubicBezTo>
                  <a:cubicBezTo>
                    <a:pt x="788" y="257"/>
                    <a:pt x="782" y="255"/>
                    <a:pt x="777" y="254"/>
                  </a:cubicBezTo>
                  <a:cubicBezTo>
                    <a:pt x="780" y="241"/>
                    <a:pt x="781" y="228"/>
                    <a:pt x="781" y="214"/>
                  </a:cubicBezTo>
                  <a:cubicBezTo>
                    <a:pt x="781" y="212"/>
                    <a:pt x="779" y="212"/>
                    <a:pt x="779" y="214"/>
                  </a:cubicBezTo>
                  <a:cubicBezTo>
                    <a:pt x="779" y="229"/>
                    <a:pt x="778" y="243"/>
                    <a:pt x="774" y="257"/>
                  </a:cubicBezTo>
                  <a:cubicBezTo>
                    <a:pt x="771" y="265"/>
                    <a:pt x="769" y="273"/>
                    <a:pt x="766" y="280"/>
                  </a:cubicBezTo>
                  <a:cubicBezTo>
                    <a:pt x="761" y="280"/>
                    <a:pt x="755" y="279"/>
                    <a:pt x="753" y="277"/>
                  </a:cubicBezTo>
                  <a:cubicBezTo>
                    <a:pt x="752" y="276"/>
                    <a:pt x="750" y="278"/>
                    <a:pt x="751" y="279"/>
                  </a:cubicBezTo>
                  <a:cubicBezTo>
                    <a:pt x="754" y="282"/>
                    <a:pt x="758" y="282"/>
                    <a:pt x="762" y="283"/>
                  </a:cubicBezTo>
                  <a:cubicBezTo>
                    <a:pt x="763" y="283"/>
                    <a:pt x="764" y="283"/>
                    <a:pt x="765" y="283"/>
                  </a:cubicBezTo>
                  <a:cubicBezTo>
                    <a:pt x="764" y="287"/>
                    <a:pt x="763" y="291"/>
                    <a:pt x="761" y="294"/>
                  </a:cubicBezTo>
                  <a:cubicBezTo>
                    <a:pt x="755" y="293"/>
                    <a:pt x="749" y="292"/>
                    <a:pt x="743" y="292"/>
                  </a:cubicBezTo>
                  <a:cubicBezTo>
                    <a:pt x="751" y="267"/>
                    <a:pt x="757" y="242"/>
                    <a:pt x="761" y="217"/>
                  </a:cubicBezTo>
                  <a:cubicBezTo>
                    <a:pt x="768" y="214"/>
                    <a:pt x="775" y="211"/>
                    <a:pt x="782" y="208"/>
                  </a:cubicBezTo>
                  <a:moveTo>
                    <a:pt x="670" y="305"/>
                  </a:moveTo>
                  <a:cubicBezTo>
                    <a:pt x="672" y="298"/>
                    <a:pt x="673" y="290"/>
                    <a:pt x="675" y="283"/>
                  </a:cubicBezTo>
                  <a:cubicBezTo>
                    <a:pt x="677" y="277"/>
                    <a:pt x="679" y="271"/>
                    <a:pt x="680" y="264"/>
                  </a:cubicBezTo>
                  <a:cubicBezTo>
                    <a:pt x="680" y="263"/>
                    <a:pt x="679" y="262"/>
                    <a:pt x="678" y="263"/>
                  </a:cubicBezTo>
                  <a:cubicBezTo>
                    <a:pt x="679" y="257"/>
                    <a:pt x="680" y="251"/>
                    <a:pt x="682" y="246"/>
                  </a:cubicBezTo>
                  <a:cubicBezTo>
                    <a:pt x="687" y="244"/>
                    <a:pt x="692" y="242"/>
                    <a:pt x="698" y="240"/>
                  </a:cubicBezTo>
                  <a:cubicBezTo>
                    <a:pt x="696" y="248"/>
                    <a:pt x="696" y="256"/>
                    <a:pt x="697" y="264"/>
                  </a:cubicBezTo>
                  <a:cubicBezTo>
                    <a:pt x="698" y="265"/>
                    <a:pt x="699" y="265"/>
                    <a:pt x="699" y="264"/>
                  </a:cubicBezTo>
                  <a:cubicBezTo>
                    <a:pt x="700" y="256"/>
                    <a:pt x="699" y="248"/>
                    <a:pt x="700" y="240"/>
                  </a:cubicBezTo>
                  <a:cubicBezTo>
                    <a:pt x="700" y="240"/>
                    <a:pt x="700" y="240"/>
                    <a:pt x="700" y="240"/>
                  </a:cubicBezTo>
                  <a:cubicBezTo>
                    <a:pt x="704" y="238"/>
                    <a:pt x="709" y="237"/>
                    <a:pt x="713" y="235"/>
                  </a:cubicBezTo>
                  <a:cubicBezTo>
                    <a:pt x="712" y="239"/>
                    <a:pt x="712" y="242"/>
                    <a:pt x="711" y="246"/>
                  </a:cubicBezTo>
                  <a:cubicBezTo>
                    <a:pt x="711" y="247"/>
                    <a:pt x="713" y="248"/>
                    <a:pt x="713" y="246"/>
                  </a:cubicBezTo>
                  <a:cubicBezTo>
                    <a:pt x="715" y="242"/>
                    <a:pt x="716" y="238"/>
                    <a:pt x="717" y="234"/>
                  </a:cubicBezTo>
                  <a:cubicBezTo>
                    <a:pt x="722" y="232"/>
                    <a:pt x="726" y="230"/>
                    <a:pt x="731" y="229"/>
                  </a:cubicBezTo>
                  <a:cubicBezTo>
                    <a:pt x="740" y="225"/>
                    <a:pt x="749" y="221"/>
                    <a:pt x="758" y="218"/>
                  </a:cubicBezTo>
                  <a:cubicBezTo>
                    <a:pt x="753" y="243"/>
                    <a:pt x="747" y="267"/>
                    <a:pt x="740" y="291"/>
                  </a:cubicBezTo>
                  <a:cubicBezTo>
                    <a:pt x="735" y="291"/>
                    <a:pt x="731" y="290"/>
                    <a:pt x="727" y="290"/>
                  </a:cubicBezTo>
                  <a:cubicBezTo>
                    <a:pt x="732" y="269"/>
                    <a:pt x="737" y="249"/>
                    <a:pt x="737" y="228"/>
                  </a:cubicBezTo>
                  <a:cubicBezTo>
                    <a:pt x="737" y="226"/>
                    <a:pt x="735" y="226"/>
                    <a:pt x="735" y="228"/>
                  </a:cubicBezTo>
                  <a:cubicBezTo>
                    <a:pt x="735" y="234"/>
                    <a:pt x="733" y="241"/>
                    <a:pt x="733" y="247"/>
                  </a:cubicBezTo>
                  <a:cubicBezTo>
                    <a:pt x="732" y="254"/>
                    <a:pt x="732" y="262"/>
                    <a:pt x="730" y="269"/>
                  </a:cubicBezTo>
                  <a:cubicBezTo>
                    <a:pt x="728" y="276"/>
                    <a:pt x="726" y="282"/>
                    <a:pt x="724" y="289"/>
                  </a:cubicBezTo>
                  <a:cubicBezTo>
                    <a:pt x="721" y="289"/>
                    <a:pt x="719" y="289"/>
                    <a:pt x="716" y="288"/>
                  </a:cubicBezTo>
                  <a:cubicBezTo>
                    <a:pt x="714" y="288"/>
                    <a:pt x="714" y="291"/>
                    <a:pt x="716" y="292"/>
                  </a:cubicBezTo>
                  <a:cubicBezTo>
                    <a:pt x="718" y="292"/>
                    <a:pt x="720" y="292"/>
                    <a:pt x="723" y="293"/>
                  </a:cubicBezTo>
                  <a:cubicBezTo>
                    <a:pt x="721" y="298"/>
                    <a:pt x="719" y="304"/>
                    <a:pt x="718" y="309"/>
                  </a:cubicBezTo>
                  <a:cubicBezTo>
                    <a:pt x="717" y="310"/>
                    <a:pt x="717" y="311"/>
                    <a:pt x="717" y="312"/>
                  </a:cubicBezTo>
                  <a:cubicBezTo>
                    <a:pt x="713" y="312"/>
                    <a:pt x="708" y="311"/>
                    <a:pt x="704" y="310"/>
                  </a:cubicBezTo>
                  <a:cubicBezTo>
                    <a:pt x="702" y="310"/>
                    <a:pt x="700" y="310"/>
                    <a:pt x="699" y="310"/>
                  </a:cubicBezTo>
                  <a:cubicBezTo>
                    <a:pt x="705" y="290"/>
                    <a:pt x="709" y="269"/>
                    <a:pt x="709" y="248"/>
                  </a:cubicBezTo>
                  <a:cubicBezTo>
                    <a:pt x="709" y="246"/>
                    <a:pt x="707" y="246"/>
                    <a:pt x="707" y="248"/>
                  </a:cubicBezTo>
                  <a:cubicBezTo>
                    <a:pt x="707" y="269"/>
                    <a:pt x="702" y="289"/>
                    <a:pt x="695" y="309"/>
                  </a:cubicBezTo>
                  <a:cubicBezTo>
                    <a:pt x="691" y="309"/>
                    <a:pt x="686" y="308"/>
                    <a:pt x="681" y="307"/>
                  </a:cubicBezTo>
                  <a:cubicBezTo>
                    <a:pt x="682" y="305"/>
                    <a:pt x="682" y="303"/>
                    <a:pt x="683" y="302"/>
                  </a:cubicBezTo>
                  <a:cubicBezTo>
                    <a:pt x="685" y="295"/>
                    <a:pt x="687" y="287"/>
                    <a:pt x="688" y="280"/>
                  </a:cubicBezTo>
                  <a:cubicBezTo>
                    <a:pt x="689" y="274"/>
                    <a:pt x="691" y="268"/>
                    <a:pt x="691" y="262"/>
                  </a:cubicBezTo>
                  <a:cubicBezTo>
                    <a:pt x="691" y="260"/>
                    <a:pt x="689" y="260"/>
                    <a:pt x="689" y="262"/>
                  </a:cubicBezTo>
                  <a:cubicBezTo>
                    <a:pt x="689" y="268"/>
                    <a:pt x="686" y="275"/>
                    <a:pt x="685" y="281"/>
                  </a:cubicBezTo>
                  <a:cubicBezTo>
                    <a:pt x="683" y="288"/>
                    <a:pt x="682" y="294"/>
                    <a:pt x="680" y="301"/>
                  </a:cubicBezTo>
                  <a:cubicBezTo>
                    <a:pt x="679" y="303"/>
                    <a:pt x="678" y="305"/>
                    <a:pt x="678" y="307"/>
                  </a:cubicBezTo>
                  <a:cubicBezTo>
                    <a:pt x="675" y="307"/>
                    <a:pt x="673" y="307"/>
                    <a:pt x="670" y="307"/>
                  </a:cubicBezTo>
                  <a:cubicBezTo>
                    <a:pt x="670" y="306"/>
                    <a:pt x="670" y="306"/>
                    <a:pt x="670" y="305"/>
                  </a:cubicBezTo>
                  <a:moveTo>
                    <a:pt x="669" y="310"/>
                  </a:moveTo>
                  <a:cubicBezTo>
                    <a:pt x="672" y="310"/>
                    <a:pt x="674" y="310"/>
                    <a:pt x="677" y="310"/>
                  </a:cubicBezTo>
                  <a:cubicBezTo>
                    <a:pt x="675" y="316"/>
                    <a:pt x="674" y="322"/>
                    <a:pt x="672" y="328"/>
                  </a:cubicBezTo>
                  <a:cubicBezTo>
                    <a:pt x="669" y="328"/>
                    <a:pt x="666" y="328"/>
                    <a:pt x="663" y="328"/>
                  </a:cubicBezTo>
                  <a:cubicBezTo>
                    <a:pt x="665" y="322"/>
                    <a:pt x="667" y="316"/>
                    <a:pt x="669" y="310"/>
                  </a:cubicBezTo>
                  <a:moveTo>
                    <a:pt x="661" y="332"/>
                  </a:moveTo>
                  <a:cubicBezTo>
                    <a:pt x="665" y="332"/>
                    <a:pt x="668" y="332"/>
                    <a:pt x="671" y="332"/>
                  </a:cubicBezTo>
                  <a:cubicBezTo>
                    <a:pt x="671" y="334"/>
                    <a:pt x="670" y="336"/>
                    <a:pt x="670" y="338"/>
                  </a:cubicBezTo>
                  <a:cubicBezTo>
                    <a:pt x="666" y="338"/>
                    <a:pt x="663" y="337"/>
                    <a:pt x="659" y="336"/>
                  </a:cubicBezTo>
                  <a:cubicBezTo>
                    <a:pt x="660" y="335"/>
                    <a:pt x="661" y="333"/>
                    <a:pt x="661" y="332"/>
                  </a:cubicBezTo>
                  <a:moveTo>
                    <a:pt x="655" y="332"/>
                  </a:moveTo>
                  <a:cubicBezTo>
                    <a:pt x="656" y="332"/>
                    <a:pt x="657" y="332"/>
                    <a:pt x="658" y="332"/>
                  </a:cubicBezTo>
                  <a:cubicBezTo>
                    <a:pt x="658" y="333"/>
                    <a:pt x="657" y="334"/>
                    <a:pt x="657" y="336"/>
                  </a:cubicBezTo>
                  <a:cubicBezTo>
                    <a:pt x="656" y="336"/>
                    <a:pt x="655" y="336"/>
                    <a:pt x="654" y="335"/>
                  </a:cubicBezTo>
                  <a:cubicBezTo>
                    <a:pt x="654" y="334"/>
                    <a:pt x="655" y="333"/>
                    <a:pt x="655" y="332"/>
                  </a:cubicBezTo>
                  <a:moveTo>
                    <a:pt x="651" y="342"/>
                  </a:moveTo>
                  <a:cubicBezTo>
                    <a:pt x="652" y="341"/>
                    <a:pt x="652" y="340"/>
                    <a:pt x="653" y="339"/>
                  </a:cubicBezTo>
                  <a:cubicBezTo>
                    <a:pt x="654" y="339"/>
                    <a:pt x="655" y="339"/>
                    <a:pt x="655" y="339"/>
                  </a:cubicBezTo>
                  <a:cubicBezTo>
                    <a:pt x="655" y="341"/>
                    <a:pt x="654" y="344"/>
                    <a:pt x="653" y="346"/>
                  </a:cubicBezTo>
                  <a:cubicBezTo>
                    <a:pt x="653" y="347"/>
                    <a:pt x="654" y="348"/>
                    <a:pt x="655" y="347"/>
                  </a:cubicBezTo>
                  <a:cubicBezTo>
                    <a:pt x="656" y="344"/>
                    <a:pt x="657" y="342"/>
                    <a:pt x="658" y="340"/>
                  </a:cubicBezTo>
                  <a:cubicBezTo>
                    <a:pt x="662" y="340"/>
                    <a:pt x="665" y="341"/>
                    <a:pt x="669" y="342"/>
                  </a:cubicBezTo>
                  <a:cubicBezTo>
                    <a:pt x="666" y="350"/>
                    <a:pt x="664" y="359"/>
                    <a:pt x="662" y="367"/>
                  </a:cubicBezTo>
                  <a:cubicBezTo>
                    <a:pt x="662" y="367"/>
                    <a:pt x="661" y="367"/>
                    <a:pt x="660" y="366"/>
                  </a:cubicBezTo>
                  <a:cubicBezTo>
                    <a:pt x="655" y="365"/>
                    <a:pt x="650" y="364"/>
                    <a:pt x="645" y="363"/>
                  </a:cubicBezTo>
                  <a:cubicBezTo>
                    <a:pt x="646" y="360"/>
                    <a:pt x="647" y="356"/>
                    <a:pt x="648" y="353"/>
                  </a:cubicBezTo>
                  <a:cubicBezTo>
                    <a:pt x="648" y="352"/>
                    <a:pt x="649" y="350"/>
                    <a:pt x="649" y="349"/>
                  </a:cubicBezTo>
                  <a:cubicBezTo>
                    <a:pt x="650" y="346"/>
                    <a:pt x="651" y="344"/>
                    <a:pt x="651" y="342"/>
                  </a:cubicBezTo>
                  <a:moveTo>
                    <a:pt x="637" y="301"/>
                  </a:moveTo>
                  <a:cubicBezTo>
                    <a:pt x="637" y="310"/>
                    <a:pt x="638" y="319"/>
                    <a:pt x="638" y="328"/>
                  </a:cubicBezTo>
                  <a:cubicBezTo>
                    <a:pt x="635" y="329"/>
                    <a:pt x="632" y="329"/>
                    <a:pt x="629" y="329"/>
                  </a:cubicBezTo>
                  <a:cubicBezTo>
                    <a:pt x="632" y="320"/>
                    <a:pt x="634" y="310"/>
                    <a:pt x="637" y="301"/>
                  </a:cubicBezTo>
                  <a:moveTo>
                    <a:pt x="628" y="331"/>
                  </a:moveTo>
                  <a:cubicBezTo>
                    <a:pt x="632" y="331"/>
                    <a:pt x="635" y="331"/>
                    <a:pt x="638" y="331"/>
                  </a:cubicBezTo>
                  <a:cubicBezTo>
                    <a:pt x="638" y="332"/>
                    <a:pt x="638" y="333"/>
                    <a:pt x="638" y="333"/>
                  </a:cubicBezTo>
                  <a:cubicBezTo>
                    <a:pt x="634" y="333"/>
                    <a:pt x="631" y="333"/>
                    <a:pt x="628" y="333"/>
                  </a:cubicBezTo>
                  <a:cubicBezTo>
                    <a:pt x="628" y="332"/>
                    <a:pt x="628" y="332"/>
                    <a:pt x="628" y="331"/>
                  </a:cubicBezTo>
                  <a:moveTo>
                    <a:pt x="627" y="336"/>
                  </a:moveTo>
                  <a:cubicBezTo>
                    <a:pt x="631" y="336"/>
                    <a:pt x="634" y="336"/>
                    <a:pt x="638" y="336"/>
                  </a:cubicBezTo>
                  <a:cubicBezTo>
                    <a:pt x="637" y="343"/>
                    <a:pt x="637" y="349"/>
                    <a:pt x="636" y="355"/>
                  </a:cubicBezTo>
                  <a:cubicBezTo>
                    <a:pt x="636" y="357"/>
                    <a:pt x="635" y="359"/>
                    <a:pt x="635" y="361"/>
                  </a:cubicBezTo>
                  <a:cubicBezTo>
                    <a:pt x="634" y="361"/>
                    <a:pt x="634" y="361"/>
                    <a:pt x="633" y="361"/>
                  </a:cubicBezTo>
                  <a:cubicBezTo>
                    <a:pt x="628" y="360"/>
                    <a:pt x="624" y="359"/>
                    <a:pt x="619" y="358"/>
                  </a:cubicBezTo>
                  <a:cubicBezTo>
                    <a:pt x="622" y="351"/>
                    <a:pt x="625" y="343"/>
                    <a:pt x="627" y="336"/>
                  </a:cubicBezTo>
                  <a:moveTo>
                    <a:pt x="477" y="235"/>
                  </a:moveTo>
                  <a:cubicBezTo>
                    <a:pt x="479" y="235"/>
                    <a:pt x="482" y="235"/>
                    <a:pt x="484" y="236"/>
                  </a:cubicBezTo>
                  <a:cubicBezTo>
                    <a:pt x="519" y="255"/>
                    <a:pt x="542" y="282"/>
                    <a:pt x="549" y="319"/>
                  </a:cubicBezTo>
                  <a:cubicBezTo>
                    <a:pt x="547" y="325"/>
                    <a:pt x="544" y="331"/>
                    <a:pt x="541" y="338"/>
                  </a:cubicBezTo>
                  <a:cubicBezTo>
                    <a:pt x="539" y="343"/>
                    <a:pt x="536" y="349"/>
                    <a:pt x="534" y="355"/>
                  </a:cubicBezTo>
                  <a:cubicBezTo>
                    <a:pt x="532" y="341"/>
                    <a:pt x="529" y="328"/>
                    <a:pt x="526" y="314"/>
                  </a:cubicBezTo>
                  <a:cubicBezTo>
                    <a:pt x="526" y="313"/>
                    <a:pt x="526" y="313"/>
                    <a:pt x="525" y="312"/>
                  </a:cubicBezTo>
                  <a:cubicBezTo>
                    <a:pt x="525" y="312"/>
                    <a:pt x="525" y="311"/>
                    <a:pt x="525" y="311"/>
                  </a:cubicBezTo>
                  <a:cubicBezTo>
                    <a:pt x="522" y="302"/>
                    <a:pt x="517" y="295"/>
                    <a:pt x="510" y="289"/>
                  </a:cubicBezTo>
                  <a:cubicBezTo>
                    <a:pt x="496" y="277"/>
                    <a:pt x="482" y="265"/>
                    <a:pt x="467" y="254"/>
                  </a:cubicBezTo>
                  <a:cubicBezTo>
                    <a:pt x="464" y="251"/>
                    <a:pt x="459" y="249"/>
                    <a:pt x="454" y="245"/>
                  </a:cubicBezTo>
                  <a:cubicBezTo>
                    <a:pt x="462" y="241"/>
                    <a:pt x="469" y="238"/>
                    <a:pt x="477" y="235"/>
                  </a:cubicBezTo>
                  <a:moveTo>
                    <a:pt x="549" y="409"/>
                  </a:moveTo>
                  <a:cubicBezTo>
                    <a:pt x="547" y="409"/>
                    <a:pt x="546" y="408"/>
                    <a:pt x="544" y="407"/>
                  </a:cubicBezTo>
                  <a:cubicBezTo>
                    <a:pt x="544" y="407"/>
                    <a:pt x="543" y="407"/>
                    <a:pt x="542" y="406"/>
                  </a:cubicBezTo>
                  <a:cubicBezTo>
                    <a:pt x="544" y="400"/>
                    <a:pt x="547" y="394"/>
                    <a:pt x="549" y="387"/>
                  </a:cubicBezTo>
                  <a:cubicBezTo>
                    <a:pt x="551" y="382"/>
                    <a:pt x="553" y="376"/>
                    <a:pt x="555" y="371"/>
                  </a:cubicBezTo>
                  <a:cubicBezTo>
                    <a:pt x="555" y="384"/>
                    <a:pt x="552" y="397"/>
                    <a:pt x="549" y="409"/>
                  </a:cubicBezTo>
                  <a:moveTo>
                    <a:pt x="548" y="381"/>
                  </a:moveTo>
                  <a:cubicBezTo>
                    <a:pt x="545" y="389"/>
                    <a:pt x="542" y="397"/>
                    <a:pt x="539" y="405"/>
                  </a:cubicBezTo>
                  <a:cubicBezTo>
                    <a:pt x="538" y="405"/>
                    <a:pt x="537" y="404"/>
                    <a:pt x="536" y="404"/>
                  </a:cubicBezTo>
                  <a:cubicBezTo>
                    <a:pt x="537" y="403"/>
                    <a:pt x="537" y="401"/>
                    <a:pt x="537" y="400"/>
                  </a:cubicBezTo>
                  <a:cubicBezTo>
                    <a:pt x="542" y="386"/>
                    <a:pt x="546" y="372"/>
                    <a:pt x="550" y="358"/>
                  </a:cubicBezTo>
                  <a:cubicBezTo>
                    <a:pt x="551" y="355"/>
                    <a:pt x="552" y="352"/>
                    <a:pt x="553" y="350"/>
                  </a:cubicBezTo>
                  <a:cubicBezTo>
                    <a:pt x="553" y="353"/>
                    <a:pt x="554" y="357"/>
                    <a:pt x="554" y="361"/>
                  </a:cubicBezTo>
                  <a:cubicBezTo>
                    <a:pt x="554" y="362"/>
                    <a:pt x="554" y="363"/>
                    <a:pt x="555" y="364"/>
                  </a:cubicBezTo>
                  <a:cubicBezTo>
                    <a:pt x="552" y="370"/>
                    <a:pt x="550" y="375"/>
                    <a:pt x="548" y="381"/>
                  </a:cubicBezTo>
                  <a:moveTo>
                    <a:pt x="528" y="430"/>
                  </a:moveTo>
                  <a:cubicBezTo>
                    <a:pt x="528" y="430"/>
                    <a:pt x="528" y="431"/>
                    <a:pt x="528" y="431"/>
                  </a:cubicBezTo>
                  <a:cubicBezTo>
                    <a:pt x="530" y="423"/>
                    <a:pt x="533" y="415"/>
                    <a:pt x="535" y="408"/>
                  </a:cubicBezTo>
                  <a:cubicBezTo>
                    <a:pt x="536" y="408"/>
                    <a:pt x="537" y="408"/>
                    <a:pt x="538" y="408"/>
                  </a:cubicBezTo>
                  <a:cubicBezTo>
                    <a:pt x="536" y="413"/>
                    <a:pt x="534" y="417"/>
                    <a:pt x="532" y="422"/>
                  </a:cubicBezTo>
                  <a:cubicBezTo>
                    <a:pt x="531" y="425"/>
                    <a:pt x="530" y="427"/>
                    <a:pt x="528" y="430"/>
                  </a:cubicBezTo>
                  <a:moveTo>
                    <a:pt x="495" y="443"/>
                  </a:moveTo>
                  <a:cubicBezTo>
                    <a:pt x="494" y="443"/>
                    <a:pt x="494" y="442"/>
                    <a:pt x="493" y="442"/>
                  </a:cubicBezTo>
                  <a:cubicBezTo>
                    <a:pt x="495" y="434"/>
                    <a:pt x="498" y="425"/>
                    <a:pt x="501" y="417"/>
                  </a:cubicBezTo>
                  <a:cubicBezTo>
                    <a:pt x="503" y="417"/>
                    <a:pt x="505" y="417"/>
                    <a:pt x="507" y="417"/>
                  </a:cubicBezTo>
                  <a:cubicBezTo>
                    <a:pt x="506" y="418"/>
                    <a:pt x="505" y="420"/>
                    <a:pt x="504" y="422"/>
                  </a:cubicBezTo>
                  <a:cubicBezTo>
                    <a:pt x="501" y="429"/>
                    <a:pt x="498" y="436"/>
                    <a:pt x="495" y="443"/>
                  </a:cubicBezTo>
                  <a:moveTo>
                    <a:pt x="430" y="413"/>
                  </a:moveTo>
                  <a:cubicBezTo>
                    <a:pt x="430" y="410"/>
                    <a:pt x="430" y="407"/>
                    <a:pt x="430" y="404"/>
                  </a:cubicBezTo>
                  <a:cubicBezTo>
                    <a:pt x="431" y="405"/>
                    <a:pt x="433" y="405"/>
                    <a:pt x="434" y="406"/>
                  </a:cubicBezTo>
                  <a:cubicBezTo>
                    <a:pt x="433" y="410"/>
                    <a:pt x="431" y="413"/>
                    <a:pt x="430" y="417"/>
                  </a:cubicBezTo>
                  <a:cubicBezTo>
                    <a:pt x="430" y="416"/>
                    <a:pt x="430" y="414"/>
                    <a:pt x="430" y="413"/>
                  </a:cubicBezTo>
                  <a:moveTo>
                    <a:pt x="431" y="400"/>
                  </a:moveTo>
                  <a:cubicBezTo>
                    <a:pt x="431" y="400"/>
                    <a:pt x="430" y="400"/>
                    <a:pt x="430" y="400"/>
                  </a:cubicBezTo>
                  <a:cubicBezTo>
                    <a:pt x="429" y="394"/>
                    <a:pt x="428" y="389"/>
                    <a:pt x="427" y="383"/>
                  </a:cubicBezTo>
                  <a:cubicBezTo>
                    <a:pt x="428" y="380"/>
                    <a:pt x="429" y="377"/>
                    <a:pt x="431" y="373"/>
                  </a:cubicBezTo>
                  <a:cubicBezTo>
                    <a:pt x="434" y="363"/>
                    <a:pt x="437" y="352"/>
                    <a:pt x="441" y="342"/>
                  </a:cubicBezTo>
                  <a:cubicBezTo>
                    <a:pt x="441" y="342"/>
                    <a:pt x="442" y="343"/>
                    <a:pt x="442" y="343"/>
                  </a:cubicBezTo>
                  <a:cubicBezTo>
                    <a:pt x="447" y="351"/>
                    <a:pt x="450" y="358"/>
                    <a:pt x="453" y="366"/>
                  </a:cubicBezTo>
                  <a:cubicBezTo>
                    <a:pt x="448" y="379"/>
                    <a:pt x="442" y="390"/>
                    <a:pt x="436" y="403"/>
                  </a:cubicBezTo>
                  <a:cubicBezTo>
                    <a:pt x="434" y="402"/>
                    <a:pt x="433" y="401"/>
                    <a:pt x="431" y="400"/>
                  </a:cubicBezTo>
                  <a:moveTo>
                    <a:pt x="454" y="373"/>
                  </a:moveTo>
                  <a:cubicBezTo>
                    <a:pt x="454" y="372"/>
                    <a:pt x="454" y="372"/>
                    <a:pt x="455" y="371"/>
                  </a:cubicBezTo>
                  <a:cubicBezTo>
                    <a:pt x="456" y="378"/>
                    <a:pt x="457" y="384"/>
                    <a:pt x="457" y="391"/>
                  </a:cubicBezTo>
                  <a:cubicBezTo>
                    <a:pt x="456" y="395"/>
                    <a:pt x="456" y="399"/>
                    <a:pt x="456" y="403"/>
                  </a:cubicBezTo>
                  <a:cubicBezTo>
                    <a:pt x="455" y="405"/>
                    <a:pt x="455" y="407"/>
                    <a:pt x="454" y="408"/>
                  </a:cubicBezTo>
                  <a:cubicBezTo>
                    <a:pt x="449" y="407"/>
                    <a:pt x="444" y="406"/>
                    <a:pt x="440" y="404"/>
                  </a:cubicBezTo>
                  <a:cubicBezTo>
                    <a:pt x="444" y="394"/>
                    <a:pt x="450" y="383"/>
                    <a:pt x="454" y="373"/>
                  </a:cubicBezTo>
                  <a:moveTo>
                    <a:pt x="465" y="373"/>
                  </a:moveTo>
                  <a:cubicBezTo>
                    <a:pt x="464" y="367"/>
                    <a:pt x="462" y="362"/>
                    <a:pt x="460" y="356"/>
                  </a:cubicBezTo>
                  <a:cubicBezTo>
                    <a:pt x="462" y="346"/>
                    <a:pt x="465" y="336"/>
                    <a:pt x="469" y="327"/>
                  </a:cubicBezTo>
                  <a:cubicBezTo>
                    <a:pt x="470" y="325"/>
                    <a:pt x="468" y="323"/>
                    <a:pt x="467" y="325"/>
                  </a:cubicBezTo>
                  <a:cubicBezTo>
                    <a:pt x="462" y="334"/>
                    <a:pt x="460" y="343"/>
                    <a:pt x="457" y="352"/>
                  </a:cubicBezTo>
                  <a:cubicBezTo>
                    <a:pt x="455" y="347"/>
                    <a:pt x="452" y="342"/>
                    <a:pt x="449" y="337"/>
                  </a:cubicBezTo>
                  <a:cubicBezTo>
                    <a:pt x="448" y="335"/>
                    <a:pt x="447" y="332"/>
                    <a:pt x="445" y="330"/>
                  </a:cubicBezTo>
                  <a:cubicBezTo>
                    <a:pt x="446" y="327"/>
                    <a:pt x="448" y="324"/>
                    <a:pt x="449" y="321"/>
                  </a:cubicBezTo>
                  <a:cubicBezTo>
                    <a:pt x="450" y="319"/>
                    <a:pt x="448" y="317"/>
                    <a:pt x="447" y="319"/>
                  </a:cubicBezTo>
                  <a:cubicBezTo>
                    <a:pt x="445" y="322"/>
                    <a:pt x="444" y="324"/>
                    <a:pt x="443" y="327"/>
                  </a:cubicBezTo>
                  <a:cubicBezTo>
                    <a:pt x="439" y="319"/>
                    <a:pt x="434" y="312"/>
                    <a:pt x="429" y="305"/>
                  </a:cubicBezTo>
                  <a:cubicBezTo>
                    <a:pt x="426" y="299"/>
                    <a:pt x="422" y="294"/>
                    <a:pt x="417" y="289"/>
                  </a:cubicBezTo>
                  <a:cubicBezTo>
                    <a:pt x="421" y="287"/>
                    <a:pt x="424" y="285"/>
                    <a:pt x="427" y="283"/>
                  </a:cubicBezTo>
                  <a:cubicBezTo>
                    <a:pt x="428" y="282"/>
                    <a:pt x="428" y="280"/>
                    <a:pt x="426" y="280"/>
                  </a:cubicBezTo>
                  <a:cubicBezTo>
                    <a:pt x="424" y="278"/>
                    <a:pt x="422" y="278"/>
                    <a:pt x="420" y="279"/>
                  </a:cubicBezTo>
                  <a:cubicBezTo>
                    <a:pt x="418" y="279"/>
                    <a:pt x="419" y="281"/>
                    <a:pt x="420" y="281"/>
                  </a:cubicBezTo>
                  <a:cubicBezTo>
                    <a:pt x="420" y="281"/>
                    <a:pt x="421" y="282"/>
                    <a:pt x="421" y="282"/>
                  </a:cubicBezTo>
                  <a:cubicBezTo>
                    <a:pt x="419" y="283"/>
                    <a:pt x="416" y="285"/>
                    <a:pt x="413" y="286"/>
                  </a:cubicBezTo>
                  <a:cubicBezTo>
                    <a:pt x="411" y="284"/>
                    <a:pt x="408" y="282"/>
                    <a:pt x="406" y="280"/>
                  </a:cubicBezTo>
                  <a:cubicBezTo>
                    <a:pt x="411" y="276"/>
                    <a:pt x="416" y="273"/>
                    <a:pt x="422" y="270"/>
                  </a:cubicBezTo>
                  <a:cubicBezTo>
                    <a:pt x="424" y="269"/>
                    <a:pt x="425" y="269"/>
                    <a:pt x="427" y="268"/>
                  </a:cubicBezTo>
                  <a:cubicBezTo>
                    <a:pt x="441" y="285"/>
                    <a:pt x="455" y="301"/>
                    <a:pt x="468" y="319"/>
                  </a:cubicBezTo>
                  <a:cubicBezTo>
                    <a:pt x="468" y="321"/>
                    <a:pt x="469" y="323"/>
                    <a:pt x="469" y="324"/>
                  </a:cubicBezTo>
                  <a:cubicBezTo>
                    <a:pt x="471" y="331"/>
                    <a:pt x="476" y="336"/>
                    <a:pt x="479" y="342"/>
                  </a:cubicBezTo>
                  <a:cubicBezTo>
                    <a:pt x="480" y="343"/>
                    <a:pt x="481" y="343"/>
                    <a:pt x="481" y="342"/>
                  </a:cubicBezTo>
                  <a:cubicBezTo>
                    <a:pt x="481" y="342"/>
                    <a:pt x="481" y="343"/>
                    <a:pt x="481" y="343"/>
                  </a:cubicBezTo>
                  <a:cubicBezTo>
                    <a:pt x="478" y="352"/>
                    <a:pt x="473" y="361"/>
                    <a:pt x="470" y="370"/>
                  </a:cubicBezTo>
                  <a:cubicBezTo>
                    <a:pt x="469" y="373"/>
                    <a:pt x="468" y="376"/>
                    <a:pt x="466" y="379"/>
                  </a:cubicBezTo>
                  <a:cubicBezTo>
                    <a:pt x="466" y="377"/>
                    <a:pt x="466" y="375"/>
                    <a:pt x="465" y="373"/>
                  </a:cubicBezTo>
                  <a:moveTo>
                    <a:pt x="399" y="285"/>
                  </a:moveTo>
                  <a:cubicBezTo>
                    <a:pt x="401" y="287"/>
                    <a:pt x="403" y="288"/>
                    <a:pt x="404" y="290"/>
                  </a:cubicBezTo>
                  <a:cubicBezTo>
                    <a:pt x="401" y="291"/>
                    <a:pt x="398" y="291"/>
                    <a:pt x="397" y="289"/>
                  </a:cubicBezTo>
                  <a:cubicBezTo>
                    <a:pt x="396" y="288"/>
                    <a:pt x="397" y="287"/>
                    <a:pt x="399" y="285"/>
                  </a:cubicBezTo>
                  <a:moveTo>
                    <a:pt x="501" y="364"/>
                  </a:moveTo>
                  <a:cubicBezTo>
                    <a:pt x="495" y="340"/>
                    <a:pt x="485" y="319"/>
                    <a:pt x="469" y="302"/>
                  </a:cubicBezTo>
                  <a:cubicBezTo>
                    <a:pt x="468" y="301"/>
                    <a:pt x="468" y="301"/>
                    <a:pt x="468" y="300"/>
                  </a:cubicBezTo>
                  <a:cubicBezTo>
                    <a:pt x="465" y="285"/>
                    <a:pt x="462" y="270"/>
                    <a:pt x="460" y="255"/>
                  </a:cubicBezTo>
                  <a:cubicBezTo>
                    <a:pt x="461" y="256"/>
                    <a:pt x="462" y="257"/>
                    <a:pt x="464" y="258"/>
                  </a:cubicBezTo>
                  <a:cubicBezTo>
                    <a:pt x="477" y="270"/>
                    <a:pt x="489" y="281"/>
                    <a:pt x="501" y="292"/>
                  </a:cubicBezTo>
                  <a:cubicBezTo>
                    <a:pt x="510" y="300"/>
                    <a:pt x="517" y="310"/>
                    <a:pt x="518" y="322"/>
                  </a:cubicBezTo>
                  <a:cubicBezTo>
                    <a:pt x="518" y="323"/>
                    <a:pt x="519" y="324"/>
                    <a:pt x="519" y="326"/>
                  </a:cubicBezTo>
                  <a:cubicBezTo>
                    <a:pt x="516" y="334"/>
                    <a:pt x="511" y="343"/>
                    <a:pt x="508" y="351"/>
                  </a:cubicBezTo>
                  <a:cubicBezTo>
                    <a:pt x="506" y="356"/>
                    <a:pt x="504" y="361"/>
                    <a:pt x="502" y="366"/>
                  </a:cubicBezTo>
                  <a:cubicBezTo>
                    <a:pt x="502" y="365"/>
                    <a:pt x="502" y="364"/>
                    <a:pt x="501" y="364"/>
                  </a:cubicBezTo>
                  <a:moveTo>
                    <a:pt x="469" y="416"/>
                  </a:moveTo>
                  <a:cubicBezTo>
                    <a:pt x="472" y="416"/>
                    <a:pt x="475" y="416"/>
                    <a:pt x="478" y="417"/>
                  </a:cubicBezTo>
                  <a:cubicBezTo>
                    <a:pt x="475" y="423"/>
                    <a:pt x="472" y="430"/>
                    <a:pt x="468" y="436"/>
                  </a:cubicBezTo>
                  <a:cubicBezTo>
                    <a:pt x="467" y="439"/>
                    <a:pt x="466" y="441"/>
                    <a:pt x="464" y="444"/>
                  </a:cubicBezTo>
                  <a:cubicBezTo>
                    <a:pt x="467" y="435"/>
                    <a:pt x="468" y="425"/>
                    <a:pt x="469" y="416"/>
                  </a:cubicBezTo>
                  <a:moveTo>
                    <a:pt x="469" y="411"/>
                  </a:moveTo>
                  <a:cubicBezTo>
                    <a:pt x="469" y="402"/>
                    <a:pt x="468" y="393"/>
                    <a:pt x="467" y="384"/>
                  </a:cubicBezTo>
                  <a:cubicBezTo>
                    <a:pt x="469" y="378"/>
                    <a:pt x="471" y="373"/>
                    <a:pt x="474" y="367"/>
                  </a:cubicBezTo>
                  <a:cubicBezTo>
                    <a:pt x="476" y="361"/>
                    <a:pt x="480" y="353"/>
                    <a:pt x="482" y="346"/>
                  </a:cubicBezTo>
                  <a:cubicBezTo>
                    <a:pt x="488" y="360"/>
                    <a:pt x="491" y="375"/>
                    <a:pt x="491" y="391"/>
                  </a:cubicBezTo>
                  <a:cubicBezTo>
                    <a:pt x="490" y="393"/>
                    <a:pt x="489" y="395"/>
                    <a:pt x="488" y="397"/>
                  </a:cubicBezTo>
                  <a:cubicBezTo>
                    <a:pt x="485" y="402"/>
                    <a:pt x="483" y="407"/>
                    <a:pt x="480" y="413"/>
                  </a:cubicBezTo>
                  <a:cubicBezTo>
                    <a:pt x="476" y="412"/>
                    <a:pt x="473" y="412"/>
                    <a:pt x="469" y="411"/>
                  </a:cubicBezTo>
                  <a:moveTo>
                    <a:pt x="490" y="402"/>
                  </a:moveTo>
                  <a:cubicBezTo>
                    <a:pt x="489" y="405"/>
                    <a:pt x="488" y="409"/>
                    <a:pt x="487" y="413"/>
                  </a:cubicBezTo>
                  <a:cubicBezTo>
                    <a:pt x="486" y="413"/>
                    <a:pt x="485" y="413"/>
                    <a:pt x="484" y="413"/>
                  </a:cubicBezTo>
                  <a:cubicBezTo>
                    <a:pt x="486" y="409"/>
                    <a:pt x="488" y="405"/>
                    <a:pt x="490" y="402"/>
                  </a:cubicBezTo>
                  <a:moveTo>
                    <a:pt x="501" y="415"/>
                  </a:moveTo>
                  <a:cubicBezTo>
                    <a:pt x="505" y="400"/>
                    <a:pt x="506" y="386"/>
                    <a:pt x="503" y="371"/>
                  </a:cubicBezTo>
                  <a:cubicBezTo>
                    <a:pt x="505" y="367"/>
                    <a:pt x="507" y="362"/>
                    <a:pt x="509" y="357"/>
                  </a:cubicBezTo>
                  <a:cubicBezTo>
                    <a:pt x="512" y="349"/>
                    <a:pt x="516" y="341"/>
                    <a:pt x="520" y="332"/>
                  </a:cubicBezTo>
                  <a:cubicBezTo>
                    <a:pt x="522" y="346"/>
                    <a:pt x="523" y="360"/>
                    <a:pt x="525" y="375"/>
                  </a:cubicBezTo>
                  <a:cubicBezTo>
                    <a:pt x="525" y="375"/>
                    <a:pt x="525" y="376"/>
                    <a:pt x="525" y="376"/>
                  </a:cubicBezTo>
                  <a:cubicBezTo>
                    <a:pt x="524" y="377"/>
                    <a:pt x="524" y="377"/>
                    <a:pt x="524" y="378"/>
                  </a:cubicBezTo>
                  <a:cubicBezTo>
                    <a:pt x="518" y="390"/>
                    <a:pt x="513" y="403"/>
                    <a:pt x="507" y="415"/>
                  </a:cubicBezTo>
                  <a:cubicBezTo>
                    <a:pt x="505" y="415"/>
                    <a:pt x="503" y="415"/>
                    <a:pt x="501" y="415"/>
                  </a:cubicBezTo>
                  <a:moveTo>
                    <a:pt x="522" y="433"/>
                  </a:moveTo>
                  <a:cubicBezTo>
                    <a:pt x="523" y="429"/>
                    <a:pt x="524" y="427"/>
                    <a:pt x="524" y="425"/>
                  </a:cubicBezTo>
                  <a:cubicBezTo>
                    <a:pt x="525" y="423"/>
                    <a:pt x="526" y="421"/>
                    <a:pt x="527" y="419"/>
                  </a:cubicBezTo>
                  <a:cubicBezTo>
                    <a:pt x="526" y="423"/>
                    <a:pt x="525" y="428"/>
                    <a:pt x="524" y="432"/>
                  </a:cubicBezTo>
                  <a:cubicBezTo>
                    <a:pt x="523" y="432"/>
                    <a:pt x="523" y="433"/>
                    <a:pt x="522" y="433"/>
                  </a:cubicBezTo>
                  <a:moveTo>
                    <a:pt x="552" y="335"/>
                  </a:moveTo>
                  <a:cubicBezTo>
                    <a:pt x="552" y="338"/>
                    <a:pt x="552" y="340"/>
                    <a:pt x="552" y="343"/>
                  </a:cubicBezTo>
                  <a:cubicBezTo>
                    <a:pt x="548" y="353"/>
                    <a:pt x="545" y="363"/>
                    <a:pt x="541" y="374"/>
                  </a:cubicBezTo>
                  <a:cubicBezTo>
                    <a:pt x="539" y="384"/>
                    <a:pt x="535" y="393"/>
                    <a:pt x="532" y="402"/>
                  </a:cubicBezTo>
                  <a:cubicBezTo>
                    <a:pt x="535" y="389"/>
                    <a:pt x="536" y="376"/>
                    <a:pt x="535" y="363"/>
                  </a:cubicBezTo>
                  <a:cubicBezTo>
                    <a:pt x="539" y="353"/>
                    <a:pt x="542" y="344"/>
                    <a:pt x="547" y="335"/>
                  </a:cubicBezTo>
                  <a:cubicBezTo>
                    <a:pt x="548" y="332"/>
                    <a:pt x="549" y="329"/>
                    <a:pt x="551" y="326"/>
                  </a:cubicBezTo>
                  <a:cubicBezTo>
                    <a:pt x="551" y="329"/>
                    <a:pt x="551" y="332"/>
                    <a:pt x="552" y="335"/>
                  </a:cubicBezTo>
                  <a:moveTo>
                    <a:pt x="457" y="253"/>
                  </a:moveTo>
                  <a:cubicBezTo>
                    <a:pt x="456" y="253"/>
                    <a:pt x="456" y="253"/>
                    <a:pt x="456" y="254"/>
                  </a:cubicBezTo>
                  <a:cubicBezTo>
                    <a:pt x="458" y="268"/>
                    <a:pt x="461" y="282"/>
                    <a:pt x="463" y="296"/>
                  </a:cubicBezTo>
                  <a:cubicBezTo>
                    <a:pt x="455" y="287"/>
                    <a:pt x="447" y="278"/>
                    <a:pt x="439" y="269"/>
                  </a:cubicBezTo>
                  <a:cubicBezTo>
                    <a:pt x="438" y="268"/>
                    <a:pt x="437" y="266"/>
                    <a:pt x="436" y="265"/>
                  </a:cubicBezTo>
                  <a:cubicBezTo>
                    <a:pt x="437" y="265"/>
                    <a:pt x="438" y="264"/>
                    <a:pt x="439" y="263"/>
                  </a:cubicBezTo>
                  <a:cubicBezTo>
                    <a:pt x="440" y="262"/>
                    <a:pt x="439" y="260"/>
                    <a:pt x="437" y="261"/>
                  </a:cubicBezTo>
                  <a:cubicBezTo>
                    <a:pt x="436" y="262"/>
                    <a:pt x="435" y="262"/>
                    <a:pt x="433" y="263"/>
                  </a:cubicBezTo>
                  <a:cubicBezTo>
                    <a:pt x="432" y="260"/>
                    <a:pt x="430" y="258"/>
                    <a:pt x="428" y="256"/>
                  </a:cubicBezTo>
                  <a:cubicBezTo>
                    <a:pt x="443" y="247"/>
                    <a:pt x="448" y="246"/>
                    <a:pt x="457" y="253"/>
                  </a:cubicBezTo>
                  <a:moveTo>
                    <a:pt x="413" y="261"/>
                  </a:moveTo>
                  <a:cubicBezTo>
                    <a:pt x="416" y="260"/>
                    <a:pt x="422" y="262"/>
                    <a:pt x="425" y="265"/>
                  </a:cubicBezTo>
                  <a:cubicBezTo>
                    <a:pt x="424" y="265"/>
                    <a:pt x="424" y="266"/>
                    <a:pt x="423" y="266"/>
                  </a:cubicBezTo>
                  <a:cubicBezTo>
                    <a:pt x="417" y="268"/>
                    <a:pt x="411" y="272"/>
                    <a:pt x="405" y="276"/>
                  </a:cubicBezTo>
                  <a:cubicBezTo>
                    <a:pt x="404" y="276"/>
                    <a:pt x="403" y="277"/>
                    <a:pt x="402" y="278"/>
                  </a:cubicBezTo>
                  <a:cubicBezTo>
                    <a:pt x="399" y="276"/>
                    <a:pt x="396" y="275"/>
                    <a:pt x="393" y="274"/>
                  </a:cubicBezTo>
                  <a:cubicBezTo>
                    <a:pt x="391" y="273"/>
                    <a:pt x="390" y="272"/>
                    <a:pt x="388" y="271"/>
                  </a:cubicBezTo>
                  <a:cubicBezTo>
                    <a:pt x="388" y="271"/>
                    <a:pt x="388" y="271"/>
                    <a:pt x="387" y="269"/>
                  </a:cubicBezTo>
                  <a:cubicBezTo>
                    <a:pt x="396" y="266"/>
                    <a:pt x="404" y="262"/>
                    <a:pt x="413" y="261"/>
                  </a:cubicBezTo>
                  <a:moveTo>
                    <a:pt x="374" y="274"/>
                  </a:moveTo>
                  <a:cubicBezTo>
                    <a:pt x="376" y="273"/>
                    <a:pt x="381" y="273"/>
                    <a:pt x="383" y="275"/>
                  </a:cubicBezTo>
                  <a:cubicBezTo>
                    <a:pt x="387" y="277"/>
                    <a:pt x="391" y="280"/>
                    <a:pt x="395" y="283"/>
                  </a:cubicBezTo>
                  <a:cubicBezTo>
                    <a:pt x="392" y="285"/>
                    <a:pt x="390" y="288"/>
                    <a:pt x="390" y="292"/>
                  </a:cubicBezTo>
                  <a:cubicBezTo>
                    <a:pt x="390" y="293"/>
                    <a:pt x="391" y="294"/>
                    <a:pt x="392" y="294"/>
                  </a:cubicBezTo>
                  <a:cubicBezTo>
                    <a:pt x="397" y="295"/>
                    <a:pt x="403" y="295"/>
                    <a:pt x="408" y="293"/>
                  </a:cubicBezTo>
                  <a:cubicBezTo>
                    <a:pt x="416" y="300"/>
                    <a:pt x="422" y="308"/>
                    <a:pt x="426" y="318"/>
                  </a:cubicBezTo>
                  <a:cubicBezTo>
                    <a:pt x="430" y="325"/>
                    <a:pt x="434" y="332"/>
                    <a:pt x="439" y="338"/>
                  </a:cubicBezTo>
                  <a:cubicBezTo>
                    <a:pt x="436" y="345"/>
                    <a:pt x="434" y="351"/>
                    <a:pt x="432" y="358"/>
                  </a:cubicBezTo>
                  <a:cubicBezTo>
                    <a:pt x="430" y="365"/>
                    <a:pt x="428" y="371"/>
                    <a:pt x="425" y="378"/>
                  </a:cubicBezTo>
                  <a:cubicBezTo>
                    <a:pt x="424" y="376"/>
                    <a:pt x="423" y="374"/>
                    <a:pt x="422" y="372"/>
                  </a:cubicBezTo>
                  <a:cubicBezTo>
                    <a:pt x="420" y="368"/>
                    <a:pt x="418" y="364"/>
                    <a:pt x="417" y="360"/>
                  </a:cubicBezTo>
                  <a:cubicBezTo>
                    <a:pt x="420" y="350"/>
                    <a:pt x="424" y="339"/>
                    <a:pt x="425" y="328"/>
                  </a:cubicBezTo>
                  <a:cubicBezTo>
                    <a:pt x="425" y="326"/>
                    <a:pt x="423" y="326"/>
                    <a:pt x="423" y="328"/>
                  </a:cubicBezTo>
                  <a:cubicBezTo>
                    <a:pt x="421" y="338"/>
                    <a:pt x="418" y="348"/>
                    <a:pt x="415" y="357"/>
                  </a:cubicBezTo>
                  <a:cubicBezTo>
                    <a:pt x="411" y="349"/>
                    <a:pt x="407" y="341"/>
                    <a:pt x="403" y="333"/>
                  </a:cubicBezTo>
                  <a:cubicBezTo>
                    <a:pt x="392" y="313"/>
                    <a:pt x="378" y="296"/>
                    <a:pt x="357" y="282"/>
                  </a:cubicBezTo>
                  <a:cubicBezTo>
                    <a:pt x="363" y="279"/>
                    <a:pt x="368" y="276"/>
                    <a:pt x="374" y="274"/>
                  </a:cubicBezTo>
                  <a:moveTo>
                    <a:pt x="395" y="418"/>
                  </a:moveTo>
                  <a:cubicBezTo>
                    <a:pt x="401" y="404"/>
                    <a:pt x="406" y="390"/>
                    <a:pt x="411" y="376"/>
                  </a:cubicBezTo>
                  <a:cubicBezTo>
                    <a:pt x="412" y="378"/>
                    <a:pt x="412" y="379"/>
                    <a:pt x="413" y="381"/>
                  </a:cubicBezTo>
                  <a:cubicBezTo>
                    <a:pt x="415" y="386"/>
                    <a:pt x="417" y="392"/>
                    <a:pt x="417" y="397"/>
                  </a:cubicBezTo>
                  <a:cubicBezTo>
                    <a:pt x="416" y="400"/>
                    <a:pt x="415" y="403"/>
                    <a:pt x="413" y="406"/>
                  </a:cubicBezTo>
                  <a:cubicBezTo>
                    <a:pt x="407" y="420"/>
                    <a:pt x="401" y="433"/>
                    <a:pt x="395" y="447"/>
                  </a:cubicBezTo>
                  <a:cubicBezTo>
                    <a:pt x="395" y="448"/>
                    <a:pt x="395" y="448"/>
                    <a:pt x="394" y="449"/>
                  </a:cubicBezTo>
                  <a:cubicBezTo>
                    <a:pt x="396" y="439"/>
                    <a:pt x="396" y="428"/>
                    <a:pt x="395" y="418"/>
                  </a:cubicBezTo>
                  <a:moveTo>
                    <a:pt x="359" y="297"/>
                  </a:moveTo>
                  <a:cubicBezTo>
                    <a:pt x="368" y="306"/>
                    <a:pt x="378" y="316"/>
                    <a:pt x="385" y="327"/>
                  </a:cubicBezTo>
                  <a:cubicBezTo>
                    <a:pt x="394" y="342"/>
                    <a:pt x="402" y="357"/>
                    <a:pt x="409" y="372"/>
                  </a:cubicBezTo>
                  <a:cubicBezTo>
                    <a:pt x="408" y="374"/>
                    <a:pt x="408" y="375"/>
                    <a:pt x="407" y="377"/>
                  </a:cubicBezTo>
                  <a:cubicBezTo>
                    <a:pt x="403" y="388"/>
                    <a:pt x="399" y="399"/>
                    <a:pt x="395" y="411"/>
                  </a:cubicBezTo>
                  <a:cubicBezTo>
                    <a:pt x="393" y="400"/>
                    <a:pt x="390" y="390"/>
                    <a:pt x="386" y="380"/>
                  </a:cubicBezTo>
                  <a:cubicBezTo>
                    <a:pt x="388" y="375"/>
                    <a:pt x="390" y="370"/>
                    <a:pt x="391" y="364"/>
                  </a:cubicBezTo>
                  <a:cubicBezTo>
                    <a:pt x="392" y="363"/>
                    <a:pt x="389" y="362"/>
                    <a:pt x="389" y="364"/>
                  </a:cubicBezTo>
                  <a:cubicBezTo>
                    <a:pt x="388" y="368"/>
                    <a:pt x="386" y="372"/>
                    <a:pt x="385" y="375"/>
                  </a:cubicBezTo>
                  <a:cubicBezTo>
                    <a:pt x="384" y="375"/>
                    <a:pt x="384" y="374"/>
                    <a:pt x="384" y="373"/>
                  </a:cubicBezTo>
                  <a:cubicBezTo>
                    <a:pt x="382" y="368"/>
                    <a:pt x="379" y="364"/>
                    <a:pt x="375" y="360"/>
                  </a:cubicBezTo>
                  <a:cubicBezTo>
                    <a:pt x="370" y="353"/>
                    <a:pt x="364" y="346"/>
                    <a:pt x="359" y="338"/>
                  </a:cubicBezTo>
                  <a:cubicBezTo>
                    <a:pt x="348" y="320"/>
                    <a:pt x="333" y="308"/>
                    <a:pt x="311" y="305"/>
                  </a:cubicBezTo>
                  <a:cubicBezTo>
                    <a:pt x="318" y="302"/>
                    <a:pt x="325" y="299"/>
                    <a:pt x="331" y="295"/>
                  </a:cubicBezTo>
                  <a:cubicBezTo>
                    <a:pt x="341" y="288"/>
                    <a:pt x="351" y="290"/>
                    <a:pt x="359" y="297"/>
                  </a:cubicBezTo>
                  <a:moveTo>
                    <a:pt x="311" y="305"/>
                  </a:moveTo>
                  <a:cubicBezTo>
                    <a:pt x="311" y="305"/>
                    <a:pt x="311" y="305"/>
                    <a:pt x="311" y="305"/>
                  </a:cubicBezTo>
                  <a:cubicBezTo>
                    <a:pt x="315" y="307"/>
                    <a:pt x="318" y="311"/>
                    <a:pt x="322" y="313"/>
                  </a:cubicBezTo>
                  <a:cubicBezTo>
                    <a:pt x="335" y="320"/>
                    <a:pt x="347" y="329"/>
                    <a:pt x="354" y="342"/>
                  </a:cubicBezTo>
                  <a:cubicBezTo>
                    <a:pt x="357" y="348"/>
                    <a:pt x="361" y="352"/>
                    <a:pt x="365" y="357"/>
                  </a:cubicBezTo>
                  <a:cubicBezTo>
                    <a:pt x="372" y="366"/>
                    <a:pt x="378" y="375"/>
                    <a:pt x="381" y="385"/>
                  </a:cubicBezTo>
                  <a:cubicBezTo>
                    <a:pt x="379" y="391"/>
                    <a:pt x="377" y="396"/>
                    <a:pt x="375" y="402"/>
                  </a:cubicBezTo>
                  <a:cubicBezTo>
                    <a:pt x="369" y="417"/>
                    <a:pt x="362" y="432"/>
                    <a:pt x="356" y="447"/>
                  </a:cubicBezTo>
                  <a:cubicBezTo>
                    <a:pt x="354" y="450"/>
                    <a:pt x="353" y="454"/>
                    <a:pt x="351" y="458"/>
                  </a:cubicBezTo>
                  <a:cubicBezTo>
                    <a:pt x="351" y="449"/>
                    <a:pt x="351" y="440"/>
                    <a:pt x="350" y="432"/>
                  </a:cubicBezTo>
                  <a:cubicBezTo>
                    <a:pt x="353" y="423"/>
                    <a:pt x="355" y="415"/>
                    <a:pt x="358" y="407"/>
                  </a:cubicBezTo>
                  <a:cubicBezTo>
                    <a:pt x="359" y="402"/>
                    <a:pt x="362" y="395"/>
                    <a:pt x="359" y="390"/>
                  </a:cubicBezTo>
                  <a:cubicBezTo>
                    <a:pt x="361" y="385"/>
                    <a:pt x="362" y="381"/>
                    <a:pt x="363" y="376"/>
                  </a:cubicBezTo>
                  <a:cubicBezTo>
                    <a:pt x="364" y="375"/>
                    <a:pt x="361" y="374"/>
                    <a:pt x="361" y="376"/>
                  </a:cubicBezTo>
                  <a:cubicBezTo>
                    <a:pt x="358" y="388"/>
                    <a:pt x="352" y="399"/>
                    <a:pt x="347" y="411"/>
                  </a:cubicBezTo>
                  <a:cubicBezTo>
                    <a:pt x="345" y="401"/>
                    <a:pt x="341" y="390"/>
                    <a:pt x="337" y="381"/>
                  </a:cubicBezTo>
                  <a:cubicBezTo>
                    <a:pt x="337" y="381"/>
                    <a:pt x="337" y="380"/>
                    <a:pt x="337" y="380"/>
                  </a:cubicBezTo>
                  <a:cubicBezTo>
                    <a:pt x="338" y="380"/>
                    <a:pt x="337" y="379"/>
                    <a:pt x="337" y="379"/>
                  </a:cubicBezTo>
                  <a:cubicBezTo>
                    <a:pt x="332" y="368"/>
                    <a:pt x="326" y="357"/>
                    <a:pt x="318" y="346"/>
                  </a:cubicBezTo>
                  <a:cubicBezTo>
                    <a:pt x="314" y="340"/>
                    <a:pt x="308" y="335"/>
                    <a:pt x="302" y="330"/>
                  </a:cubicBezTo>
                  <a:cubicBezTo>
                    <a:pt x="296" y="326"/>
                    <a:pt x="290" y="322"/>
                    <a:pt x="282" y="317"/>
                  </a:cubicBezTo>
                  <a:cubicBezTo>
                    <a:pt x="293" y="312"/>
                    <a:pt x="302" y="309"/>
                    <a:pt x="311" y="305"/>
                  </a:cubicBezTo>
                  <a:moveTo>
                    <a:pt x="336" y="474"/>
                  </a:moveTo>
                  <a:cubicBezTo>
                    <a:pt x="335" y="477"/>
                    <a:pt x="334" y="480"/>
                    <a:pt x="334" y="483"/>
                  </a:cubicBezTo>
                  <a:cubicBezTo>
                    <a:pt x="333" y="482"/>
                    <a:pt x="333" y="482"/>
                    <a:pt x="332" y="482"/>
                  </a:cubicBezTo>
                  <a:cubicBezTo>
                    <a:pt x="333" y="480"/>
                    <a:pt x="333" y="478"/>
                    <a:pt x="334" y="476"/>
                  </a:cubicBezTo>
                  <a:cubicBezTo>
                    <a:pt x="335" y="474"/>
                    <a:pt x="335" y="473"/>
                    <a:pt x="336" y="472"/>
                  </a:cubicBezTo>
                  <a:cubicBezTo>
                    <a:pt x="336" y="472"/>
                    <a:pt x="336" y="473"/>
                    <a:pt x="336" y="474"/>
                  </a:cubicBezTo>
                  <a:moveTo>
                    <a:pt x="348" y="417"/>
                  </a:moveTo>
                  <a:cubicBezTo>
                    <a:pt x="348" y="416"/>
                    <a:pt x="348" y="415"/>
                    <a:pt x="349" y="415"/>
                  </a:cubicBezTo>
                  <a:cubicBezTo>
                    <a:pt x="352" y="408"/>
                    <a:pt x="355" y="401"/>
                    <a:pt x="358" y="394"/>
                  </a:cubicBezTo>
                  <a:cubicBezTo>
                    <a:pt x="359" y="400"/>
                    <a:pt x="354" y="409"/>
                    <a:pt x="352" y="414"/>
                  </a:cubicBezTo>
                  <a:cubicBezTo>
                    <a:pt x="351" y="417"/>
                    <a:pt x="350" y="420"/>
                    <a:pt x="349" y="423"/>
                  </a:cubicBezTo>
                  <a:cubicBezTo>
                    <a:pt x="349" y="421"/>
                    <a:pt x="348" y="419"/>
                    <a:pt x="348" y="417"/>
                  </a:cubicBezTo>
                  <a:moveTo>
                    <a:pt x="336" y="459"/>
                  </a:moveTo>
                  <a:cubicBezTo>
                    <a:pt x="333" y="466"/>
                    <a:pt x="331" y="473"/>
                    <a:pt x="329" y="480"/>
                  </a:cubicBezTo>
                  <a:cubicBezTo>
                    <a:pt x="328" y="479"/>
                    <a:pt x="327" y="478"/>
                    <a:pt x="326" y="478"/>
                  </a:cubicBezTo>
                  <a:cubicBezTo>
                    <a:pt x="324" y="476"/>
                    <a:pt x="322" y="475"/>
                    <a:pt x="319" y="474"/>
                  </a:cubicBezTo>
                  <a:cubicBezTo>
                    <a:pt x="322" y="469"/>
                    <a:pt x="325" y="463"/>
                    <a:pt x="328" y="458"/>
                  </a:cubicBezTo>
                  <a:cubicBezTo>
                    <a:pt x="330" y="453"/>
                    <a:pt x="333" y="448"/>
                    <a:pt x="336" y="443"/>
                  </a:cubicBezTo>
                  <a:cubicBezTo>
                    <a:pt x="336" y="448"/>
                    <a:pt x="336" y="454"/>
                    <a:pt x="336" y="459"/>
                  </a:cubicBezTo>
                  <a:moveTo>
                    <a:pt x="332" y="484"/>
                  </a:moveTo>
                  <a:cubicBezTo>
                    <a:pt x="332" y="484"/>
                    <a:pt x="333" y="484"/>
                    <a:pt x="333" y="484"/>
                  </a:cubicBezTo>
                  <a:cubicBezTo>
                    <a:pt x="333" y="485"/>
                    <a:pt x="333" y="486"/>
                    <a:pt x="333" y="486"/>
                  </a:cubicBezTo>
                  <a:cubicBezTo>
                    <a:pt x="332" y="492"/>
                    <a:pt x="330" y="496"/>
                    <a:pt x="326" y="499"/>
                  </a:cubicBezTo>
                  <a:cubicBezTo>
                    <a:pt x="327" y="498"/>
                    <a:pt x="327" y="497"/>
                    <a:pt x="328" y="496"/>
                  </a:cubicBezTo>
                  <a:cubicBezTo>
                    <a:pt x="329" y="492"/>
                    <a:pt x="331" y="488"/>
                    <a:pt x="332" y="484"/>
                  </a:cubicBezTo>
                  <a:moveTo>
                    <a:pt x="144" y="472"/>
                  </a:moveTo>
                  <a:cubicBezTo>
                    <a:pt x="150" y="475"/>
                    <a:pt x="155" y="479"/>
                    <a:pt x="158" y="484"/>
                  </a:cubicBezTo>
                  <a:cubicBezTo>
                    <a:pt x="157" y="488"/>
                    <a:pt x="155" y="493"/>
                    <a:pt x="153" y="497"/>
                  </a:cubicBezTo>
                  <a:cubicBezTo>
                    <a:pt x="148" y="491"/>
                    <a:pt x="142" y="485"/>
                    <a:pt x="134" y="480"/>
                  </a:cubicBezTo>
                  <a:cubicBezTo>
                    <a:pt x="138" y="477"/>
                    <a:pt x="141" y="474"/>
                    <a:pt x="144" y="472"/>
                  </a:cubicBezTo>
                  <a:moveTo>
                    <a:pt x="165" y="506"/>
                  </a:moveTo>
                  <a:cubicBezTo>
                    <a:pt x="165" y="513"/>
                    <a:pt x="166" y="520"/>
                    <a:pt x="166" y="528"/>
                  </a:cubicBezTo>
                  <a:cubicBezTo>
                    <a:pt x="166" y="530"/>
                    <a:pt x="163" y="532"/>
                    <a:pt x="160" y="534"/>
                  </a:cubicBezTo>
                  <a:cubicBezTo>
                    <a:pt x="163" y="525"/>
                    <a:pt x="163" y="517"/>
                    <a:pt x="161" y="510"/>
                  </a:cubicBezTo>
                  <a:cubicBezTo>
                    <a:pt x="162" y="507"/>
                    <a:pt x="164" y="505"/>
                    <a:pt x="165" y="502"/>
                  </a:cubicBezTo>
                  <a:cubicBezTo>
                    <a:pt x="165" y="503"/>
                    <a:pt x="165" y="504"/>
                    <a:pt x="165" y="506"/>
                  </a:cubicBezTo>
                  <a:moveTo>
                    <a:pt x="159" y="507"/>
                  </a:moveTo>
                  <a:cubicBezTo>
                    <a:pt x="158" y="504"/>
                    <a:pt x="157" y="502"/>
                    <a:pt x="155" y="499"/>
                  </a:cubicBezTo>
                  <a:cubicBezTo>
                    <a:pt x="157" y="495"/>
                    <a:pt x="159" y="491"/>
                    <a:pt x="160" y="487"/>
                  </a:cubicBezTo>
                  <a:cubicBezTo>
                    <a:pt x="162" y="490"/>
                    <a:pt x="163" y="493"/>
                    <a:pt x="164" y="497"/>
                  </a:cubicBezTo>
                  <a:cubicBezTo>
                    <a:pt x="163" y="500"/>
                    <a:pt x="161" y="503"/>
                    <a:pt x="159" y="507"/>
                  </a:cubicBezTo>
                  <a:moveTo>
                    <a:pt x="146" y="536"/>
                  </a:moveTo>
                  <a:cubicBezTo>
                    <a:pt x="143" y="535"/>
                    <a:pt x="140" y="535"/>
                    <a:pt x="136" y="536"/>
                  </a:cubicBezTo>
                  <a:cubicBezTo>
                    <a:pt x="138" y="533"/>
                    <a:pt x="139" y="530"/>
                    <a:pt x="140" y="528"/>
                  </a:cubicBezTo>
                  <a:cubicBezTo>
                    <a:pt x="143" y="523"/>
                    <a:pt x="147" y="517"/>
                    <a:pt x="149" y="512"/>
                  </a:cubicBezTo>
                  <a:cubicBezTo>
                    <a:pt x="151" y="517"/>
                    <a:pt x="151" y="522"/>
                    <a:pt x="150" y="527"/>
                  </a:cubicBezTo>
                  <a:cubicBezTo>
                    <a:pt x="149" y="530"/>
                    <a:pt x="148" y="533"/>
                    <a:pt x="146" y="536"/>
                  </a:cubicBezTo>
                  <a:moveTo>
                    <a:pt x="121" y="538"/>
                  </a:moveTo>
                  <a:cubicBezTo>
                    <a:pt x="122" y="534"/>
                    <a:pt x="124" y="531"/>
                    <a:pt x="125" y="527"/>
                  </a:cubicBezTo>
                  <a:cubicBezTo>
                    <a:pt x="130" y="517"/>
                    <a:pt x="137" y="508"/>
                    <a:pt x="141" y="497"/>
                  </a:cubicBezTo>
                  <a:cubicBezTo>
                    <a:pt x="144" y="500"/>
                    <a:pt x="146" y="504"/>
                    <a:pt x="148" y="508"/>
                  </a:cubicBezTo>
                  <a:cubicBezTo>
                    <a:pt x="144" y="516"/>
                    <a:pt x="139" y="523"/>
                    <a:pt x="135" y="531"/>
                  </a:cubicBezTo>
                  <a:cubicBezTo>
                    <a:pt x="134" y="532"/>
                    <a:pt x="133" y="534"/>
                    <a:pt x="132" y="536"/>
                  </a:cubicBezTo>
                  <a:cubicBezTo>
                    <a:pt x="128" y="537"/>
                    <a:pt x="125" y="537"/>
                    <a:pt x="121" y="538"/>
                  </a:cubicBezTo>
                  <a:moveTo>
                    <a:pt x="86" y="551"/>
                  </a:moveTo>
                  <a:cubicBezTo>
                    <a:pt x="85" y="550"/>
                    <a:pt x="84" y="548"/>
                    <a:pt x="83" y="547"/>
                  </a:cubicBezTo>
                  <a:cubicBezTo>
                    <a:pt x="90" y="533"/>
                    <a:pt x="99" y="517"/>
                    <a:pt x="105" y="521"/>
                  </a:cubicBezTo>
                  <a:cubicBezTo>
                    <a:pt x="107" y="522"/>
                    <a:pt x="108" y="520"/>
                    <a:pt x="107" y="519"/>
                  </a:cubicBezTo>
                  <a:cubicBezTo>
                    <a:pt x="98" y="513"/>
                    <a:pt x="88" y="529"/>
                    <a:pt x="81" y="544"/>
                  </a:cubicBezTo>
                  <a:cubicBezTo>
                    <a:pt x="80" y="543"/>
                    <a:pt x="79" y="542"/>
                    <a:pt x="78" y="541"/>
                  </a:cubicBezTo>
                  <a:cubicBezTo>
                    <a:pt x="81" y="529"/>
                    <a:pt x="88" y="522"/>
                    <a:pt x="96" y="516"/>
                  </a:cubicBezTo>
                  <a:cubicBezTo>
                    <a:pt x="107" y="507"/>
                    <a:pt x="117" y="497"/>
                    <a:pt x="129" y="487"/>
                  </a:cubicBezTo>
                  <a:cubicBezTo>
                    <a:pt x="133" y="490"/>
                    <a:pt x="136" y="493"/>
                    <a:pt x="139" y="496"/>
                  </a:cubicBezTo>
                  <a:cubicBezTo>
                    <a:pt x="136" y="506"/>
                    <a:pt x="123" y="525"/>
                    <a:pt x="122" y="528"/>
                  </a:cubicBezTo>
                  <a:cubicBezTo>
                    <a:pt x="120" y="532"/>
                    <a:pt x="119" y="536"/>
                    <a:pt x="118" y="539"/>
                  </a:cubicBezTo>
                  <a:cubicBezTo>
                    <a:pt x="107" y="542"/>
                    <a:pt x="96" y="547"/>
                    <a:pt x="86" y="551"/>
                  </a:cubicBezTo>
                  <a:moveTo>
                    <a:pt x="205" y="525"/>
                  </a:moveTo>
                  <a:cubicBezTo>
                    <a:pt x="208" y="517"/>
                    <a:pt x="209" y="508"/>
                    <a:pt x="211" y="503"/>
                  </a:cubicBezTo>
                  <a:cubicBezTo>
                    <a:pt x="219" y="485"/>
                    <a:pt x="231" y="467"/>
                    <a:pt x="233" y="446"/>
                  </a:cubicBezTo>
                  <a:cubicBezTo>
                    <a:pt x="233" y="445"/>
                    <a:pt x="231" y="444"/>
                    <a:pt x="231" y="446"/>
                  </a:cubicBezTo>
                  <a:cubicBezTo>
                    <a:pt x="227" y="464"/>
                    <a:pt x="218" y="479"/>
                    <a:pt x="211" y="496"/>
                  </a:cubicBezTo>
                  <a:cubicBezTo>
                    <a:pt x="208" y="502"/>
                    <a:pt x="205" y="508"/>
                    <a:pt x="203" y="515"/>
                  </a:cubicBezTo>
                  <a:cubicBezTo>
                    <a:pt x="202" y="518"/>
                    <a:pt x="201" y="522"/>
                    <a:pt x="200" y="526"/>
                  </a:cubicBezTo>
                  <a:cubicBezTo>
                    <a:pt x="195" y="526"/>
                    <a:pt x="191" y="527"/>
                    <a:pt x="186" y="528"/>
                  </a:cubicBezTo>
                  <a:cubicBezTo>
                    <a:pt x="190" y="518"/>
                    <a:pt x="195" y="509"/>
                    <a:pt x="200" y="500"/>
                  </a:cubicBezTo>
                  <a:cubicBezTo>
                    <a:pt x="204" y="491"/>
                    <a:pt x="207" y="483"/>
                    <a:pt x="211" y="474"/>
                  </a:cubicBezTo>
                  <a:cubicBezTo>
                    <a:pt x="213" y="469"/>
                    <a:pt x="217" y="464"/>
                    <a:pt x="217" y="458"/>
                  </a:cubicBezTo>
                  <a:cubicBezTo>
                    <a:pt x="216" y="457"/>
                    <a:pt x="216" y="457"/>
                    <a:pt x="215" y="458"/>
                  </a:cubicBezTo>
                  <a:cubicBezTo>
                    <a:pt x="215" y="465"/>
                    <a:pt x="209" y="473"/>
                    <a:pt x="206" y="480"/>
                  </a:cubicBezTo>
                  <a:cubicBezTo>
                    <a:pt x="202" y="488"/>
                    <a:pt x="198" y="497"/>
                    <a:pt x="194" y="505"/>
                  </a:cubicBezTo>
                  <a:cubicBezTo>
                    <a:pt x="190" y="513"/>
                    <a:pt x="186" y="520"/>
                    <a:pt x="183" y="527"/>
                  </a:cubicBezTo>
                  <a:cubicBezTo>
                    <a:pt x="183" y="528"/>
                    <a:pt x="183" y="528"/>
                    <a:pt x="182" y="529"/>
                  </a:cubicBezTo>
                  <a:cubicBezTo>
                    <a:pt x="181" y="529"/>
                    <a:pt x="179" y="529"/>
                    <a:pt x="178" y="529"/>
                  </a:cubicBezTo>
                  <a:cubicBezTo>
                    <a:pt x="178" y="523"/>
                    <a:pt x="178" y="518"/>
                    <a:pt x="178" y="512"/>
                  </a:cubicBezTo>
                  <a:cubicBezTo>
                    <a:pt x="178" y="512"/>
                    <a:pt x="178" y="512"/>
                    <a:pt x="178" y="511"/>
                  </a:cubicBezTo>
                  <a:cubicBezTo>
                    <a:pt x="178" y="510"/>
                    <a:pt x="179" y="510"/>
                    <a:pt x="179" y="509"/>
                  </a:cubicBezTo>
                  <a:cubicBezTo>
                    <a:pt x="186" y="495"/>
                    <a:pt x="194" y="479"/>
                    <a:pt x="197" y="464"/>
                  </a:cubicBezTo>
                  <a:cubicBezTo>
                    <a:pt x="197" y="463"/>
                    <a:pt x="195" y="462"/>
                    <a:pt x="195" y="464"/>
                  </a:cubicBezTo>
                  <a:cubicBezTo>
                    <a:pt x="192" y="478"/>
                    <a:pt x="184" y="491"/>
                    <a:pt x="178" y="504"/>
                  </a:cubicBezTo>
                  <a:cubicBezTo>
                    <a:pt x="177" y="497"/>
                    <a:pt x="175" y="490"/>
                    <a:pt x="172" y="484"/>
                  </a:cubicBezTo>
                  <a:cubicBezTo>
                    <a:pt x="174" y="478"/>
                    <a:pt x="176" y="472"/>
                    <a:pt x="177" y="466"/>
                  </a:cubicBezTo>
                  <a:cubicBezTo>
                    <a:pt x="178" y="465"/>
                    <a:pt x="175" y="464"/>
                    <a:pt x="175" y="466"/>
                  </a:cubicBezTo>
                  <a:cubicBezTo>
                    <a:pt x="173" y="471"/>
                    <a:pt x="172" y="476"/>
                    <a:pt x="170" y="481"/>
                  </a:cubicBezTo>
                  <a:cubicBezTo>
                    <a:pt x="165" y="475"/>
                    <a:pt x="158" y="471"/>
                    <a:pt x="147" y="469"/>
                  </a:cubicBezTo>
                  <a:cubicBezTo>
                    <a:pt x="159" y="452"/>
                    <a:pt x="171" y="436"/>
                    <a:pt x="185" y="423"/>
                  </a:cubicBezTo>
                  <a:cubicBezTo>
                    <a:pt x="212" y="400"/>
                    <a:pt x="234" y="373"/>
                    <a:pt x="255" y="345"/>
                  </a:cubicBezTo>
                  <a:cubicBezTo>
                    <a:pt x="270" y="326"/>
                    <a:pt x="269" y="325"/>
                    <a:pt x="290" y="339"/>
                  </a:cubicBezTo>
                  <a:cubicBezTo>
                    <a:pt x="300" y="345"/>
                    <a:pt x="307" y="353"/>
                    <a:pt x="312" y="363"/>
                  </a:cubicBezTo>
                  <a:cubicBezTo>
                    <a:pt x="319" y="374"/>
                    <a:pt x="324" y="386"/>
                    <a:pt x="328" y="398"/>
                  </a:cubicBezTo>
                  <a:cubicBezTo>
                    <a:pt x="320" y="416"/>
                    <a:pt x="313" y="434"/>
                    <a:pt x="305" y="452"/>
                  </a:cubicBezTo>
                  <a:cubicBezTo>
                    <a:pt x="300" y="463"/>
                    <a:pt x="296" y="474"/>
                    <a:pt x="291" y="485"/>
                  </a:cubicBezTo>
                  <a:cubicBezTo>
                    <a:pt x="288" y="492"/>
                    <a:pt x="284" y="503"/>
                    <a:pt x="279" y="510"/>
                  </a:cubicBezTo>
                  <a:cubicBezTo>
                    <a:pt x="275" y="511"/>
                    <a:pt x="271" y="512"/>
                    <a:pt x="268" y="513"/>
                  </a:cubicBezTo>
                  <a:cubicBezTo>
                    <a:pt x="269" y="509"/>
                    <a:pt x="271" y="505"/>
                    <a:pt x="272" y="501"/>
                  </a:cubicBezTo>
                  <a:cubicBezTo>
                    <a:pt x="273" y="499"/>
                    <a:pt x="274" y="497"/>
                    <a:pt x="275" y="495"/>
                  </a:cubicBezTo>
                  <a:cubicBezTo>
                    <a:pt x="278" y="495"/>
                    <a:pt x="281" y="495"/>
                    <a:pt x="284" y="495"/>
                  </a:cubicBezTo>
                  <a:cubicBezTo>
                    <a:pt x="285" y="495"/>
                    <a:pt x="285" y="493"/>
                    <a:pt x="284" y="493"/>
                  </a:cubicBezTo>
                  <a:cubicBezTo>
                    <a:pt x="282" y="493"/>
                    <a:pt x="279" y="492"/>
                    <a:pt x="276" y="491"/>
                  </a:cubicBezTo>
                  <a:cubicBezTo>
                    <a:pt x="280" y="484"/>
                    <a:pt x="283" y="476"/>
                    <a:pt x="286" y="468"/>
                  </a:cubicBezTo>
                  <a:cubicBezTo>
                    <a:pt x="291" y="456"/>
                    <a:pt x="296" y="444"/>
                    <a:pt x="301" y="432"/>
                  </a:cubicBezTo>
                  <a:cubicBezTo>
                    <a:pt x="305" y="422"/>
                    <a:pt x="307" y="410"/>
                    <a:pt x="313" y="401"/>
                  </a:cubicBezTo>
                  <a:cubicBezTo>
                    <a:pt x="314" y="399"/>
                    <a:pt x="312" y="398"/>
                    <a:pt x="311" y="399"/>
                  </a:cubicBezTo>
                  <a:cubicBezTo>
                    <a:pt x="306" y="406"/>
                    <a:pt x="304" y="415"/>
                    <a:pt x="302" y="422"/>
                  </a:cubicBezTo>
                  <a:cubicBezTo>
                    <a:pt x="297" y="434"/>
                    <a:pt x="292" y="446"/>
                    <a:pt x="287" y="458"/>
                  </a:cubicBezTo>
                  <a:cubicBezTo>
                    <a:pt x="282" y="469"/>
                    <a:pt x="278" y="480"/>
                    <a:pt x="273" y="490"/>
                  </a:cubicBezTo>
                  <a:cubicBezTo>
                    <a:pt x="269" y="488"/>
                    <a:pt x="264" y="487"/>
                    <a:pt x="259" y="485"/>
                  </a:cubicBezTo>
                  <a:cubicBezTo>
                    <a:pt x="260" y="484"/>
                    <a:pt x="260" y="483"/>
                    <a:pt x="261" y="481"/>
                  </a:cubicBezTo>
                  <a:cubicBezTo>
                    <a:pt x="265" y="469"/>
                    <a:pt x="269" y="457"/>
                    <a:pt x="273" y="444"/>
                  </a:cubicBezTo>
                  <a:cubicBezTo>
                    <a:pt x="275" y="435"/>
                    <a:pt x="280" y="424"/>
                    <a:pt x="281" y="414"/>
                  </a:cubicBezTo>
                  <a:cubicBezTo>
                    <a:pt x="282" y="412"/>
                    <a:pt x="279" y="412"/>
                    <a:pt x="279" y="414"/>
                  </a:cubicBezTo>
                  <a:cubicBezTo>
                    <a:pt x="278" y="423"/>
                    <a:pt x="272" y="434"/>
                    <a:pt x="269" y="443"/>
                  </a:cubicBezTo>
                  <a:cubicBezTo>
                    <a:pt x="266" y="455"/>
                    <a:pt x="262" y="467"/>
                    <a:pt x="258" y="479"/>
                  </a:cubicBezTo>
                  <a:cubicBezTo>
                    <a:pt x="257" y="480"/>
                    <a:pt x="257" y="482"/>
                    <a:pt x="256" y="484"/>
                  </a:cubicBezTo>
                  <a:cubicBezTo>
                    <a:pt x="253" y="483"/>
                    <a:pt x="250" y="482"/>
                    <a:pt x="246" y="481"/>
                  </a:cubicBezTo>
                  <a:cubicBezTo>
                    <a:pt x="246" y="481"/>
                    <a:pt x="245" y="481"/>
                    <a:pt x="244" y="481"/>
                  </a:cubicBezTo>
                  <a:cubicBezTo>
                    <a:pt x="246" y="474"/>
                    <a:pt x="247" y="467"/>
                    <a:pt x="250" y="461"/>
                  </a:cubicBezTo>
                  <a:cubicBezTo>
                    <a:pt x="252" y="453"/>
                    <a:pt x="257" y="445"/>
                    <a:pt x="259" y="436"/>
                  </a:cubicBezTo>
                  <a:cubicBezTo>
                    <a:pt x="259" y="435"/>
                    <a:pt x="257" y="434"/>
                    <a:pt x="257" y="436"/>
                  </a:cubicBezTo>
                  <a:cubicBezTo>
                    <a:pt x="254" y="444"/>
                    <a:pt x="250" y="452"/>
                    <a:pt x="247" y="460"/>
                  </a:cubicBezTo>
                  <a:cubicBezTo>
                    <a:pt x="244" y="467"/>
                    <a:pt x="242" y="474"/>
                    <a:pt x="240" y="480"/>
                  </a:cubicBezTo>
                  <a:cubicBezTo>
                    <a:pt x="237" y="480"/>
                    <a:pt x="235" y="479"/>
                    <a:pt x="234" y="478"/>
                  </a:cubicBezTo>
                  <a:cubicBezTo>
                    <a:pt x="235" y="473"/>
                    <a:pt x="237" y="469"/>
                    <a:pt x="238" y="464"/>
                  </a:cubicBezTo>
                  <a:cubicBezTo>
                    <a:pt x="240" y="456"/>
                    <a:pt x="244" y="448"/>
                    <a:pt x="245" y="440"/>
                  </a:cubicBezTo>
                  <a:cubicBezTo>
                    <a:pt x="245" y="439"/>
                    <a:pt x="243" y="439"/>
                    <a:pt x="243" y="440"/>
                  </a:cubicBezTo>
                  <a:cubicBezTo>
                    <a:pt x="242" y="449"/>
                    <a:pt x="237" y="459"/>
                    <a:pt x="234" y="467"/>
                  </a:cubicBezTo>
                  <a:cubicBezTo>
                    <a:pt x="231" y="475"/>
                    <a:pt x="228" y="483"/>
                    <a:pt x="226" y="491"/>
                  </a:cubicBezTo>
                  <a:cubicBezTo>
                    <a:pt x="222" y="501"/>
                    <a:pt x="220" y="513"/>
                    <a:pt x="216" y="523"/>
                  </a:cubicBezTo>
                  <a:cubicBezTo>
                    <a:pt x="212" y="523"/>
                    <a:pt x="208" y="524"/>
                    <a:pt x="205" y="525"/>
                  </a:cubicBezTo>
                  <a:moveTo>
                    <a:pt x="249" y="517"/>
                  </a:moveTo>
                  <a:cubicBezTo>
                    <a:pt x="252" y="507"/>
                    <a:pt x="255" y="498"/>
                    <a:pt x="258" y="489"/>
                  </a:cubicBezTo>
                  <a:cubicBezTo>
                    <a:pt x="263" y="491"/>
                    <a:pt x="267" y="492"/>
                    <a:pt x="271" y="494"/>
                  </a:cubicBezTo>
                  <a:cubicBezTo>
                    <a:pt x="271" y="494"/>
                    <a:pt x="271" y="494"/>
                    <a:pt x="271" y="494"/>
                  </a:cubicBezTo>
                  <a:cubicBezTo>
                    <a:pt x="269" y="500"/>
                    <a:pt x="266" y="507"/>
                    <a:pt x="263" y="514"/>
                  </a:cubicBezTo>
                  <a:cubicBezTo>
                    <a:pt x="259" y="515"/>
                    <a:pt x="254" y="516"/>
                    <a:pt x="249" y="517"/>
                  </a:cubicBezTo>
                  <a:moveTo>
                    <a:pt x="245" y="517"/>
                  </a:moveTo>
                  <a:cubicBezTo>
                    <a:pt x="240" y="518"/>
                    <a:pt x="235" y="519"/>
                    <a:pt x="229" y="520"/>
                  </a:cubicBezTo>
                  <a:cubicBezTo>
                    <a:pt x="230" y="519"/>
                    <a:pt x="231" y="517"/>
                    <a:pt x="231" y="515"/>
                  </a:cubicBezTo>
                  <a:cubicBezTo>
                    <a:pt x="233" y="506"/>
                    <a:pt x="237" y="498"/>
                    <a:pt x="241" y="489"/>
                  </a:cubicBezTo>
                  <a:cubicBezTo>
                    <a:pt x="241" y="487"/>
                    <a:pt x="242" y="486"/>
                    <a:pt x="242" y="485"/>
                  </a:cubicBezTo>
                  <a:cubicBezTo>
                    <a:pt x="246" y="485"/>
                    <a:pt x="249" y="485"/>
                    <a:pt x="252" y="486"/>
                  </a:cubicBezTo>
                  <a:cubicBezTo>
                    <a:pt x="253" y="487"/>
                    <a:pt x="254" y="487"/>
                    <a:pt x="255" y="487"/>
                  </a:cubicBezTo>
                  <a:cubicBezTo>
                    <a:pt x="252" y="495"/>
                    <a:pt x="250" y="502"/>
                    <a:pt x="248" y="510"/>
                  </a:cubicBezTo>
                  <a:cubicBezTo>
                    <a:pt x="247" y="512"/>
                    <a:pt x="246" y="515"/>
                    <a:pt x="245" y="517"/>
                  </a:cubicBezTo>
                  <a:cubicBezTo>
                    <a:pt x="245" y="517"/>
                    <a:pt x="245" y="517"/>
                    <a:pt x="245" y="517"/>
                  </a:cubicBezTo>
                  <a:moveTo>
                    <a:pt x="226" y="521"/>
                  </a:moveTo>
                  <a:cubicBezTo>
                    <a:pt x="224" y="521"/>
                    <a:pt x="222" y="522"/>
                    <a:pt x="220" y="522"/>
                  </a:cubicBezTo>
                  <a:cubicBezTo>
                    <a:pt x="223" y="513"/>
                    <a:pt x="226" y="503"/>
                    <a:pt x="228" y="494"/>
                  </a:cubicBezTo>
                  <a:cubicBezTo>
                    <a:pt x="229" y="490"/>
                    <a:pt x="231" y="485"/>
                    <a:pt x="232" y="481"/>
                  </a:cubicBezTo>
                  <a:cubicBezTo>
                    <a:pt x="234" y="482"/>
                    <a:pt x="236" y="483"/>
                    <a:pt x="239" y="484"/>
                  </a:cubicBezTo>
                  <a:cubicBezTo>
                    <a:pt x="238" y="487"/>
                    <a:pt x="236" y="490"/>
                    <a:pt x="235" y="493"/>
                  </a:cubicBezTo>
                  <a:cubicBezTo>
                    <a:pt x="231" y="501"/>
                    <a:pt x="229" y="509"/>
                    <a:pt x="227" y="518"/>
                  </a:cubicBezTo>
                  <a:cubicBezTo>
                    <a:pt x="226" y="519"/>
                    <a:pt x="226" y="520"/>
                    <a:pt x="226" y="521"/>
                  </a:cubicBezTo>
                  <a:moveTo>
                    <a:pt x="283" y="510"/>
                  </a:moveTo>
                  <a:cubicBezTo>
                    <a:pt x="285" y="506"/>
                    <a:pt x="287" y="501"/>
                    <a:pt x="289" y="497"/>
                  </a:cubicBezTo>
                  <a:cubicBezTo>
                    <a:pt x="295" y="485"/>
                    <a:pt x="300" y="472"/>
                    <a:pt x="305" y="459"/>
                  </a:cubicBezTo>
                  <a:cubicBezTo>
                    <a:pt x="313" y="440"/>
                    <a:pt x="322" y="421"/>
                    <a:pt x="329" y="402"/>
                  </a:cubicBezTo>
                  <a:cubicBezTo>
                    <a:pt x="332" y="413"/>
                    <a:pt x="334" y="424"/>
                    <a:pt x="335" y="435"/>
                  </a:cubicBezTo>
                  <a:cubicBezTo>
                    <a:pt x="332" y="440"/>
                    <a:pt x="329" y="446"/>
                    <a:pt x="327" y="451"/>
                  </a:cubicBezTo>
                  <a:cubicBezTo>
                    <a:pt x="323" y="458"/>
                    <a:pt x="320" y="465"/>
                    <a:pt x="316" y="472"/>
                  </a:cubicBezTo>
                  <a:cubicBezTo>
                    <a:pt x="315" y="472"/>
                    <a:pt x="314" y="471"/>
                    <a:pt x="312" y="470"/>
                  </a:cubicBezTo>
                  <a:cubicBezTo>
                    <a:pt x="311" y="470"/>
                    <a:pt x="310" y="473"/>
                    <a:pt x="312" y="474"/>
                  </a:cubicBezTo>
                  <a:cubicBezTo>
                    <a:pt x="313" y="474"/>
                    <a:pt x="314" y="475"/>
                    <a:pt x="315" y="475"/>
                  </a:cubicBezTo>
                  <a:cubicBezTo>
                    <a:pt x="313" y="479"/>
                    <a:pt x="310" y="484"/>
                    <a:pt x="308" y="488"/>
                  </a:cubicBezTo>
                  <a:cubicBezTo>
                    <a:pt x="306" y="491"/>
                    <a:pt x="304" y="495"/>
                    <a:pt x="303" y="498"/>
                  </a:cubicBezTo>
                  <a:cubicBezTo>
                    <a:pt x="302" y="500"/>
                    <a:pt x="302" y="503"/>
                    <a:pt x="301" y="506"/>
                  </a:cubicBezTo>
                  <a:cubicBezTo>
                    <a:pt x="295" y="507"/>
                    <a:pt x="289" y="508"/>
                    <a:pt x="283" y="510"/>
                  </a:cubicBezTo>
                  <a:moveTo>
                    <a:pt x="305" y="505"/>
                  </a:moveTo>
                  <a:cubicBezTo>
                    <a:pt x="306" y="503"/>
                    <a:pt x="306" y="501"/>
                    <a:pt x="307" y="499"/>
                  </a:cubicBezTo>
                  <a:cubicBezTo>
                    <a:pt x="310" y="492"/>
                    <a:pt x="314" y="484"/>
                    <a:pt x="318" y="477"/>
                  </a:cubicBezTo>
                  <a:cubicBezTo>
                    <a:pt x="321" y="478"/>
                    <a:pt x="325" y="480"/>
                    <a:pt x="328" y="482"/>
                  </a:cubicBezTo>
                  <a:cubicBezTo>
                    <a:pt x="328" y="483"/>
                    <a:pt x="327" y="484"/>
                    <a:pt x="327" y="485"/>
                  </a:cubicBezTo>
                  <a:cubicBezTo>
                    <a:pt x="325" y="490"/>
                    <a:pt x="324" y="496"/>
                    <a:pt x="321" y="501"/>
                  </a:cubicBezTo>
                  <a:cubicBezTo>
                    <a:pt x="320" y="502"/>
                    <a:pt x="318" y="502"/>
                    <a:pt x="316" y="503"/>
                  </a:cubicBezTo>
                  <a:cubicBezTo>
                    <a:pt x="312" y="503"/>
                    <a:pt x="309" y="504"/>
                    <a:pt x="305" y="505"/>
                  </a:cubicBezTo>
                  <a:moveTo>
                    <a:pt x="349" y="487"/>
                  </a:moveTo>
                  <a:cubicBezTo>
                    <a:pt x="350" y="480"/>
                    <a:pt x="351" y="474"/>
                    <a:pt x="351" y="468"/>
                  </a:cubicBezTo>
                  <a:cubicBezTo>
                    <a:pt x="352" y="465"/>
                    <a:pt x="354" y="462"/>
                    <a:pt x="355" y="458"/>
                  </a:cubicBezTo>
                  <a:cubicBezTo>
                    <a:pt x="362" y="443"/>
                    <a:pt x="368" y="428"/>
                    <a:pt x="374" y="412"/>
                  </a:cubicBezTo>
                  <a:cubicBezTo>
                    <a:pt x="377" y="405"/>
                    <a:pt x="380" y="397"/>
                    <a:pt x="383" y="390"/>
                  </a:cubicBezTo>
                  <a:cubicBezTo>
                    <a:pt x="386" y="402"/>
                    <a:pt x="387" y="416"/>
                    <a:pt x="387" y="429"/>
                  </a:cubicBezTo>
                  <a:cubicBezTo>
                    <a:pt x="387" y="430"/>
                    <a:pt x="387" y="430"/>
                    <a:pt x="386" y="430"/>
                  </a:cubicBezTo>
                  <a:cubicBezTo>
                    <a:pt x="380" y="445"/>
                    <a:pt x="374" y="460"/>
                    <a:pt x="366" y="474"/>
                  </a:cubicBezTo>
                  <a:cubicBezTo>
                    <a:pt x="363" y="480"/>
                    <a:pt x="360" y="486"/>
                    <a:pt x="358" y="492"/>
                  </a:cubicBezTo>
                  <a:cubicBezTo>
                    <a:pt x="358" y="492"/>
                    <a:pt x="357" y="493"/>
                    <a:pt x="357" y="493"/>
                  </a:cubicBezTo>
                  <a:cubicBezTo>
                    <a:pt x="354" y="495"/>
                    <a:pt x="352" y="496"/>
                    <a:pt x="349" y="497"/>
                  </a:cubicBezTo>
                  <a:cubicBezTo>
                    <a:pt x="349" y="492"/>
                    <a:pt x="349" y="490"/>
                    <a:pt x="349" y="487"/>
                  </a:cubicBezTo>
                  <a:moveTo>
                    <a:pt x="362" y="492"/>
                  </a:moveTo>
                  <a:cubicBezTo>
                    <a:pt x="365" y="485"/>
                    <a:pt x="368" y="478"/>
                    <a:pt x="371" y="471"/>
                  </a:cubicBezTo>
                  <a:cubicBezTo>
                    <a:pt x="377" y="461"/>
                    <a:pt x="382" y="451"/>
                    <a:pt x="386" y="440"/>
                  </a:cubicBezTo>
                  <a:cubicBezTo>
                    <a:pt x="386" y="441"/>
                    <a:pt x="386" y="442"/>
                    <a:pt x="386" y="442"/>
                  </a:cubicBezTo>
                  <a:cubicBezTo>
                    <a:pt x="385" y="453"/>
                    <a:pt x="382" y="464"/>
                    <a:pt x="380" y="475"/>
                  </a:cubicBezTo>
                  <a:cubicBezTo>
                    <a:pt x="378" y="482"/>
                    <a:pt x="376" y="486"/>
                    <a:pt x="369" y="489"/>
                  </a:cubicBezTo>
                  <a:cubicBezTo>
                    <a:pt x="367" y="490"/>
                    <a:pt x="364" y="490"/>
                    <a:pt x="362" y="492"/>
                  </a:cubicBezTo>
                  <a:moveTo>
                    <a:pt x="390" y="478"/>
                  </a:moveTo>
                  <a:cubicBezTo>
                    <a:pt x="391" y="474"/>
                    <a:pt x="391" y="470"/>
                    <a:pt x="392" y="467"/>
                  </a:cubicBezTo>
                  <a:cubicBezTo>
                    <a:pt x="398" y="452"/>
                    <a:pt x="404" y="436"/>
                    <a:pt x="410" y="422"/>
                  </a:cubicBezTo>
                  <a:cubicBezTo>
                    <a:pt x="413" y="416"/>
                    <a:pt x="415" y="411"/>
                    <a:pt x="418" y="406"/>
                  </a:cubicBezTo>
                  <a:cubicBezTo>
                    <a:pt x="418" y="428"/>
                    <a:pt x="416" y="451"/>
                    <a:pt x="403" y="471"/>
                  </a:cubicBezTo>
                  <a:cubicBezTo>
                    <a:pt x="400" y="476"/>
                    <a:pt x="397" y="479"/>
                    <a:pt x="390" y="478"/>
                  </a:cubicBezTo>
                  <a:moveTo>
                    <a:pt x="429" y="428"/>
                  </a:moveTo>
                  <a:cubicBezTo>
                    <a:pt x="431" y="424"/>
                    <a:pt x="433" y="419"/>
                    <a:pt x="435" y="414"/>
                  </a:cubicBezTo>
                  <a:cubicBezTo>
                    <a:pt x="436" y="412"/>
                    <a:pt x="437" y="410"/>
                    <a:pt x="438" y="408"/>
                  </a:cubicBezTo>
                  <a:cubicBezTo>
                    <a:pt x="443" y="409"/>
                    <a:pt x="447" y="411"/>
                    <a:pt x="452" y="412"/>
                  </a:cubicBezTo>
                  <a:cubicBezTo>
                    <a:pt x="447" y="423"/>
                    <a:pt x="442" y="434"/>
                    <a:pt x="437" y="444"/>
                  </a:cubicBezTo>
                  <a:cubicBezTo>
                    <a:pt x="433" y="452"/>
                    <a:pt x="429" y="460"/>
                    <a:pt x="425" y="468"/>
                  </a:cubicBezTo>
                  <a:cubicBezTo>
                    <a:pt x="423" y="468"/>
                    <a:pt x="421" y="469"/>
                    <a:pt x="418" y="469"/>
                  </a:cubicBezTo>
                  <a:cubicBezTo>
                    <a:pt x="425" y="455"/>
                    <a:pt x="428" y="442"/>
                    <a:pt x="429" y="428"/>
                  </a:cubicBezTo>
                  <a:moveTo>
                    <a:pt x="431" y="466"/>
                  </a:moveTo>
                  <a:cubicBezTo>
                    <a:pt x="440" y="449"/>
                    <a:pt x="448" y="431"/>
                    <a:pt x="455" y="413"/>
                  </a:cubicBezTo>
                  <a:cubicBezTo>
                    <a:pt x="455" y="413"/>
                    <a:pt x="456" y="413"/>
                    <a:pt x="456" y="413"/>
                  </a:cubicBezTo>
                  <a:cubicBezTo>
                    <a:pt x="455" y="421"/>
                    <a:pt x="455" y="429"/>
                    <a:pt x="454" y="437"/>
                  </a:cubicBezTo>
                  <a:cubicBezTo>
                    <a:pt x="452" y="452"/>
                    <a:pt x="444" y="461"/>
                    <a:pt x="431" y="466"/>
                  </a:cubicBezTo>
                  <a:moveTo>
                    <a:pt x="465" y="452"/>
                  </a:moveTo>
                  <a:cubicBezTo>
                    <a:pt x="466" y="449"/>
                    <a:pt x="468" y="446"/>
                    <a:pt x="469" y="443"/>
                  </a:cubicBezTo>
                  <a:cubicBezTo>
                    <a:pt x="474" y="434"/>
                    <a:pt x="478" y="426"/>
                    <a:pt x="482" y="417"/>
                  </a:cubicBezTo>
                  <a:cubicBezTo>
                    <a:pt x="483" y="417"/>
                    <a:pt x="485" y="417"/>
                    <a:pt x="486" y="417"/>
                  </a:cubicBezTo>
                  <a:cubicBezTo>
                    <a:pt x="485" y="418"/>
                    <a:pt x="485" y="420"/>
                    <a:pt x="485" y="421"/>
                  </a:cubicBezTo>
                  <a:cubicBezTo>
                    <a:pt x="482" y="429"/>
                    <a:pt x="479" y="436"/>
                    <a:pt x="476" y="444"/>
                  </a:cubicBezTo>
                  <a:cubicBezTo>
                    <a:pt x="474" y="449"/>
                    <a:pt x="471" y="452"/>
                    <a:pt x="465" y="452"/>
                  </a:cubicBezTo>
                  <a:moveTo>
                    <a:pt x="500" y="440"/>
                  </a:moveTo>
                  <a:cubicBezTo>
                    <a:pt x="502" y="437"/>
                    <a:pt x="503" y="434"/>
                    <a:pt x="505" y="431"/>
                  </a:cubicBezTo>
                  <a:cubicBezTo>
                    <a:pt x="512" y="416"/>
                    <a:pt x="518" y="400"/>
                    <a:pt x="525" y="385"/>
                  </a:cubicBezTo>
                  <a:cubicBezTo>
                    <a:pt x="523" y="403"/>
                    <a:pt x="516" y="418"/>
                    <a:pt x="508" y="433"/>
                  </a:cubicBezTo>
                  <a:cubicBezTo>
                    <a:pt x="506" y="436"/>
                    <a:pt x="503" y="438"/>
                    <a:pt x="500" y="440"/>
                  </a:cubicBezTo>
                  <a:moveTo>
                    <a:pt x="533" y="429"/>
                  </a:moveTo>
                  <a:cubicBezTo>
                    <a:pt x="536" y="422"/>
                    <a:pt x="538" y="416"/>
                    <a:pt x="541" y="410"/>
                  </a:cubicBezTo>
                  <a:cubicBezTo>
                    <a:pt x="542" y="410"/>
                    <a:pt x="542" y="410"/>
                    <a:pt x="543" y="411"/>
                  </a:cubicBezTo>
                  <a:cubicBezTo>
                    <a:pt x="544" y="411"/>
                    <a:pt x="546" y="412"/>
                    <a:pt x="548" y="413"/>
                  </a:cubicBezTo>
                  <a:cubicBezTo>
                    <a:pt x="547" y="415"/>
                    <a:pt x="547" y="416"/>
                    <a:pt x="546" y="418"/>
                  </a:cubicBezTo>
                  <a:cubicBezTo>
                    <a:pt x="545" y="421"/>
                    <a:pt x="542" y="424"/>
                    <a:pt x="539" y="426"/>
                  </a:cubicBezTo>
                  <a:cubicBezTo>
                    <a:pt x="537" y="427"/>
                    <a:pt x="535" y="428"/>
                    <a:pt x="533" y="429"/>
                  </a:cubicBezTo>
                  <a:moveTo>
                    <a:pt x="561" y="406"/>
                  </a:moveTo>
                  <a:cubicBezTo>
                    <a:pt x="563" y="399"/>
                    <a:pt x="565" y="392"/>
                    <a:pt x="565" y="385"/>
                  </a:cubicBezTo>
                  <a:cubicBezTo>
                    <a:pt x="566" y="382"/>
                    <a:pt x="567" y="379"/>
                    <a:pt x="568" y="376"/>
                  </a:cubicBezTo>
                  <a:cubicBezTo>
                    <a:pt x="573" y="361"/>
                    <a:pt x="577" y="346"/>
                    <a:pt x="582" y="331"/>
                  </a:cubicBezTo>
                  <a:cubicBezTo>
                    <a:pt x="585" y="326"/>
                    <a:pt x="587" y="320"/>
                    <a:pt x="588" y="314"/>
                  </a:cubicBezTo>
                  <a:cubicBezTo>
                    <a:pt x="589" y="305"/>
                    <a:pt x="589" y="297"/>
                    <a:pt x="593" y="289"/>
                  </a:cubicBezTo>
                  <a:cubicBezTo>
                    <a:pt x="594" y="287"/>
                    <a:pt x="592" y="286"/>
                    <a:pt x="591" y="287"/>
                  </a:cubicBezTo>
                  <a:cubicBezTo>
                    <a:pt x="585" y="297"/>
                    <a:pt x="586" y="309"/>
                    <a:pt x="583" y="319"/>
                  </a:cubicBezTo>
                  <a:cubicBezTo>
                    <a:pt x="579" y="333"/>
                    <a:pt x="574" y="346"/>
                    <a:pt x="569" y="360"/>
                  </a:cubicBezTo>
                  <a:cubicBezTo>
                    <a:pt x="568" y="363"/>
                    <a:pt x="567" y="367"/>
                    <a:pt x="566" y="370"/>
                  </a:cubicBezTo>
                  <a:cubicBezTo>
                    <a:pt x="565" y="368"/>
                    <a:pt x="565" y="366"/>
                    <a:pt x="565" y="364"/>
                  </a:cubicBezTo>
                  <a:cubicBezTo>
                    <a:pt x="564" y="358"/>
                    <a:pt x="564" y="352"/>
                    <a:pt x="563" y="347"/>
                  </a:cubicBezTo>
                  <a:cubicBezTo>
                    <a:pt x="564" y="345"/>
                    <a:pt x="564" y="344"/>
                    <a:pt x="564" y="343"/>
                  </a:cubicBezTo>
                  <a:cubicBezTo>
                    <a:pt x="568" y="328"/>
                    <a:pt x="573" y="315"/>
                    <a:pt x="573" y="300"/>
                  </a:cubicBezTo>
                  <a:cubicBezTo>
                    <a:pt x="573" y="298"/>
                    <a:pt x="571" y="298"/>
                    <a:pt x="571" y="300"/>
                  </a:cubicBezTo>
                  <a:cubicBezTo>
                    <a:pt x="571" y="314"/>
                    <a:pt x="566" y="326"/>
                    <a:pt x="562" y="339"/>
                  </a:cubicBezTo>
                  <a:cubicBezTo>
                    <a:pt x="562" y="335"/>
                    <a:pt x="561" y="330"/>
                    <a:pt x="561" y="326"/>
                  </a:cubicBezTo>
                  <a:cubicBezTo>
                    <a:pt x="562" y="322"/>
                    <a:pt x="564" y="318"/>
                    <a:pt x="567" y="317"/>
                  </a:cubicBezTo>
                  <a:cubicBezTo>
                    <a:pt x="568" y="317"/>
                    <a:pt x="567" y="314"/>
                    <a:pt x="566" y="315"/>
                  </a:cubicBezTo>
                  <a:cubicBezTo>
                    <a:pt x="563" y="316"/>
                    <a:pt x="561" y="318"/>
                    <a:pt x="560" y="320"/>
                  </a:cubicBezTo>
                  <a:cubicBezTo>
                    <a:pt x="560" y="319"/>
                    <a:pt x="559" y="318"/>
                    <a:pt x="559" y="316"/>
                  </a:cubicBezTo>
                  <a:cubicBezTo>
                    <a:pt x="558" y="313"/>
                    <a:pt x="558" y="310"/>
                    <a:pt x="557" y="308"/>
                  </a:cubicBezTo>
                  <a:cubicBezTo>
                    <a:pt x="558" y="303"/>
                    <a:pt x="559" y="299"/>
                    <a:pt x="560" y="294"/>
                  </a:cubicBezTo>
                  <a:cubicBezTo>
                    <a:pt x="560" y="292"/>
                    <a:pt x="557" y="292"/>
                    <a:pt x="556" y="294"/>
                  </a:cubicBezTo>
                  <a:cubicBezTo>
                    <a:pt x="556" y="296"/>
                    <a:pt x="555" y="299"/>
                    <a:pt x="555" y="302"/>
                  </a:cubicBezTo>
                  <a:cubicBezTo>
                    <a:pt x="553" y="295"/>
                    <a:pt x="550" y="289"/>
                    <a:pt x="547" y="284"/>
                  </a:cubicBezTo>
                  <a:cubicBezTo>
                    <a:pt x="541" y="273"/>
                    <a:pt x="533" y="263"/>
                    <a:pt x="525" y="253"/>
                  </a:cubicBezTo>
                  <a:cubicBezTo>
                    <a:pt x="518" y="245"/>
                    <a:pt x="509" y="238"/>
                    <a:pt x="498" y="236"/>
                  </a:cubicBezTo>
                  <a:cubicBezTo>
                    <a:pt x="495" y="235"/>
                    <a:pt x="492" y="233"/>
                    <a:pt x="487" y="231"/>
                  </a:cubicBezTo>
                  <a:cubicBezTo>
                    <a:pt x="503" y="222"/>
                    <a:pt x="518" y="215"/>
                    <a:pt x="533" y="210"/>
                  </a:cubicBezTo>
                  <a:cubicBezTo>
                    <a:pt x="538" y="209"/>
                    <a:pt x="541" y="210"/>
                    <a:pt x="545" y="214"/>
                  </a:cubicBezTo>
                  <a:cubicBezTo>
                    <a:pt x="551" y="221"/>
                    <a:pt x="559" y="228"/>
                    <a:pt x="566" y="235"/>
                  </a:cubicBezTo>
                  <a:cubicBezTo>
                    <a:pt x="584" y="253"/>
                    <a:pt x="593" y="276"/>
                    <a:pt x="598" y="300"/>
                  </a:cubicBezTo>
                  <a:cubicBezTo>
                    <a:pt x="599" y="310"/>
                    <a:pt x="600" y="320"/>
                    <a:pt x="601" y="330"/>
                  </a:cubicBezTo>
                  <a:cubicBezTo>
                    <a:pt x="597" y="341"/>
                    <a:pt x="592" y="352"/>
                    <a:pt x="589" y="362"/>
                  </a:cubicBezTo>
                  <a:cubicBezTo>
                    <a:pt x="584" y="377"/>
                    <a:pt x="579" y="391"/>
                    <a:pt x="574" y="406"/>
                  </a:cubicBezTo>
                  <a:cubicBezTo>
                    <a:pt x="573" y="408"/>
                    <a:pt x="572" y="411"/>
                    <a:pt x="571" y="413"/>
                  </a:cubicBezTo>
                  <a:cubicBezTo>
                    <a:pt x="567" y="415"/>
                    <a:pt x="563" y="416"/>
                    <a:pt x="559" y="418"/>
                  </a:cubicBezTo>
                  <a:cubicBezTo>
                    <a:pt x="560" y="413"/>
                    <a:pt x="560" y="409"/>
                    <a:pt x="561" y="406"/>
                  </a:cubicBezTo>
                  <a:moveTo>
                    <a:pt x="575" y="412"/>
                  </a:moveTo>
                  <a:cubicBezTo>
                    <a:pt x="580" y="397"/>
                    <a:pt x="585" y="383"/>
                    <a:pt x="590" y="369"/>
                  </a:cubicBezTo>
                  <a:cubicBezTo>
                    <a:pt x="594" y="358"/>
                    <a:pt x="597" y="347"/>
                    <a:pt x="601" y="336"/>
                  </a:cubicBezTo>
                  <a:cubicBezTo>
                    <a:pt x="601" y="358"/>
                    <a:pt x="599" y="381"/>
                    <a:pt x="596" y="403"/>
                  </a:cubicBezTo>
                  <a:cubicBezTo>
                    <a:pt x="589" y="406"/>
                    <a:pt x="582" y="409"/>
                    <a:pt x="575" y="412"/>
                  </a:cubicBezTo>
                  <a:moveTo>
                    <a:pt x="618" y="368"/>
                  </a:moveTo>
                  <a:cubicBezTo>
                    <a:pt x="618" y="366"/>
                    <a:pt x="618" y="364"/>
                    <a:pt x="618" y="361"/>
                  </a:cubicBezTo>
                  <a:cubicBezTo>
                    <a:pt x="624" y="362"/>
                    <a:pt x="629" y="364"/>
                    <a:pt x="635" y="365"/>
                  </a:cubicBezTo>
                  <a:cubicBezTo>
                    <a:pt x="633" y="377"/>
                    <a:pt x="632" y="388"/>
                    <a:pt x="626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17" y="396"/>
                    <a:pt x="616" y="397"/>
                    <a:pt x="616" y="396"/>
                  </a:cubicBezTo>
                  <a:cubicBezTo>
                    <a:pt x="617" y="387"/>
                    <a:pt x="618" y="377"/>
                    <a:pt x="618" y="368"/>
                  </a:cubicBezTo>
                  <a:moveTo>
                    <a:pt x="644" y="366"/>
                  </a:moveTo>
                  <a:cubicBezTo>
                    <a:pt x="650" y="368"/>
                    <a:pt x="656" y="369"/>
                    <a:pt x="661" y="371"/>
                  </a:cubicBezTo>
                  <a:cubicBezTo>
                    <a:pt x="661" y="373"/>
                    <a:pt x="660" y="375"/>
                    <a:pt x="659" y="378"/>
                  </a:cubicBezTo>
                  <a:cubicBezTo>
                    <a:pt x="658" y="382"/>
                    <a:pt x="657" y="386"/>
                    <a:pt x="656" y="390"/>
                  </a:cubicBezTo>
                  <a:cubicBezTo>
                    <a:pt x="653" y="391"/>
                    <a:pt x="650" y="392"/>
                    <a:pt x="647" y="393"/>
                  </a:cubicBezTo>
                  <a:cubicBezTo>
                    <a:pt x="644" y="395"/>
                    <a:pt x="640" y="396"/>
                    <a:pt x="635" y="398"/>
                  </a:cubicBezTo>
                  <a:cubicBezTo>
                    <a:pt x="638" y="387"/>
                    <a:pt x="641" y="376"/>
                    <a:pt x="644" y="366"/>
                  </a:cubicBezTo>
                  <a:moveTo>
                    <a:pt x="663" y="410"/>
                  </a:moveTo>
                  <a:cubicBezTo>
                    <a:pt x="663" y="410"/>
                    <a:pt x="663" y="409"/>
                    <a:pt x="663" y="409"/>
                  </a:cubicBezTo>
                  <a:cubicBezTo>
                    <a:pt x="663" y="409"/>
                    <a:pt x="663" y="409"/>
                    <a:pt x="663" y="409"/>
                  </a:cubicBezTo>
                  <a:cubicBezTo>
                    <a:pt x="663" y="409"/>
                    <a:pt x="663" y="410"/>
                    <a:pt x="663" y="410"/>
                  </a:cubicBezTo>
                  <a:moveTo>
                    <a:pt x="820" y="321"/>
                  </a:moveTo>
                  <a:cubicBezTo>
                    <a:pt x="821" y="318"/>
                    <a:pt x="822" y="315"/>
                    <a:pt x="823" y="312"/>
                  </a:cubicBezTo>
                  <a:cubicBezTo>
                    <a:pt x="825" y="312"/>
                    <a:pt x="826" y="312"/>
                    <a:pt x="827" y="312"/>
                  </a:cubicBezTo>
                  <a:cubicBezTo>
                    <a:pt x="829" y="312"/>
                    <a:pt x="831" y="313"/>
                    <a:pt x="833" y="314"/>
                  </a:cubicBezTo>
                  <a:cubicBezTo>
                    <a:pt x="833" y="314"/>
                    <a:pt x="833" y="315"/>
                    <a:pt x="833" y="315"/>
                  </a:cubicBezTo>
                  <a:cubicBezTo>
                    <a:pt x="832" y="316"/>
                    <a:pt x="831" y="316"/>
                    <a:pt x="831" y="316"/>
                  </a:cubicBezTo>
                  <a:cubicBezTo>
                    <a:pt x="827" y="318"/>
                    <a:pt x="824" y="319"/>
                    <a:pt x="820" y="321"/>
                  </a:cubicBezTo>
                  <a:moveTo>
                    <a:pt x="917" y="264"/>
                  </a:moveTo>
                  <a:cubicBezTo>
                    <a:pt x="915" y="269"/>
                    <a:pt x="914" y="274"/>
                    <a:pt x="911" y="280"/>
                  </a:cubicBezTo>
                  <a:cubicBezTo>
                    <a:pt x="909" y="281"/>
                    <a:pt x="906" y="282"/>
                    <a:pt x="903" y="283"/>
                  </a:cubicBezTo>
                  <a:cubicBezTo>
                    <a:pt x="903" y="283"/>
                    <a:pt x="903" y="282"/>
                    <a:pt x="902" y="282"/>
                  </a:cubicBezTo>
                  <a:cubicBezTo>
                    <a:pt x="900" y="282"/>
                    <a:pt x="897" y="282"/>
                    <a:pt x="895" y="281"/>
                  </a:cubicBezTo>
                  <a:cubicBezTo>
                    <a:pt x="897" y="274"/>
                    <a:pt x="899" y="267"/>
                    <a:pt x="899" y="267"/>
                  </a:cubicBezTo>
                  <a:cubicBezTo>
                    <a:pt x="901" y="262"/>
                    <a:pt x="902" y="257"/>
                    <a:pt x="904" y="252"/>
                  </a:cubicBezTo>
                  <a:cubicBezTo>
                    <a:pt x="907" y="252"/>
                    <a:pt x="909" y="253"/>
                    <a:pt x="911" y="254"/>
                  </a:cubicBezTo>
                  <a:cubicBezTo>
                    <a:pt x="914" y="254"/>
                    <a:pt x="917" y="255"/>
                    <a:pt x="920" y="256"/>
                  </a:cubicBezTo>
                  <a:cubicBezTo>
                    <a:pt x="919" y="258"/>
                    <a:pt x="918" y="261"/>
                    <a:pt x="917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1525250" y="4135437"/>
              <a:ext cx="52388" cy="93663"/>
            </a:xfrm>
            <a:custGeom>
              <a:avLst/>
              <a:gdLst>
                <a:gd name="T0" fmla="*/ 1 w 14"/>
                <a:gd name="T1" fmla="*/ 5 h 25"/>
                <a:gd name="T2" fmla="*/ 10 w 14"/>
                <a:gd name="T3" fmla="*/ 24 h 25"/>
                <a:gd name="T4" fmla="*/ 12 w 14"/>
                <a:gd name="T5" fmla="*/ 24 h 25"/>
                <a:gd name="T6" fmla="*/ 1 w 14"/>
                <a:gd name="T7" fmla="*/ 3 h 25"/>
                <a:gd name="T8" fmla="*/ 1 w 14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8" y="5"/>
                    <a:pt x="10" y="19"/>
                    <a:pt x="10" y="24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4" y="18"/>
                    <a:pt x="10" y="0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10460038" y="4446587"/>
              <a:ext cx="112713" cy="209550"/>
            </a:xfrm>
            <a:custGeom>
              <a:avLst/>
              <a:gdLst>
                <a:gd name="T0" fmla="*/ 20 w 30"/>
                <a:gd name="T1" fmla="*/ 35 h 56"/>
                <a:gd name="T2" fmla="*/ 29 w 30"/>
                <a:gd name="T3" fmla="*/ 55 h 56"/>
                <a:gd name="T4" fmla="*/ 30 w 30"/>
                <a:gd name="T5" fmla="*/ 55 h 56"/>
                <a:gd name="T6" fmla="*/ 24 w 30"/>
                <a:gd name="T7" fmla="*/ 39 h 56"/>
                <a:gd name="T8" fmla="*/ 18 w 30"/>
                <a:gd name="T9" fmla="*/ 22 h 56"/>
                <a:gd name="T10" fmla="*/ 4 w 30"/>
                <a:gd name="T11" fmla="*/ 2 h 56"/>
                <a:gd name="T12" fmla="*/ 2 w 30"/>
                <a:gd name="T13" fmla="*/ 4 h 56"/>
                <a:gd name="T14" fmla="*/ 20 w 30"/>
                <a:gd name="T15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6">
                  <a:moveTo>
                    <a:pt x="20" y="35"/>
                  </a:moveTo>
                  <a:cubicBezTo>
                    <a:pt x="22" y="41"/>
                    <a:pt x="23" y="50"/>
                    <a:pt x="29" y="55"/>
                  </a:cubicBezTo>
                  <a:cubicBezTo>
                    <a:pt x="29" y="56"/>
                    <a:pt x="30" y="55"/>
                    <a:pt x="30" y="55"/>
                  </a:cubicBezTo>
                  <a:cubicBezTo>
                    <a:pt x="26" y="50"/>
                    <a:pt x="26" y="44"/>
                    <a:pt x="24" y="39"/>
                  </a:cubicBezTo>
                  <a:cubicBezTo>
                    <a:pt x="22" y="33"/>
                    <a:pt x="21" y="28"/>
                    <a:pt x="18" y="22"/>
                  </a:cubicBezTo>
                  <a:cubicBezTo>
                    <a:pt x="15" y="14"/>
                    <a:pt x="10" y="8"/>
                    <a:pt x="4" y="2"/>
                  </a:cubicBezTo>
                  <a:cubicBezTo>
                    <a:pt x="3" y="0"/>
                    <a:pt x="0" y="3"/>
                    <a:pt x="2" y="4"/>
                  </a:cubicBezTo>
                  <a:cubicBezTo>
                    <a:pt x="11" y="13"/>
                    <a:pt x="15" y="23"/>
                    <a:pt x="20" y="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10977563" y="5846763"/>
              <a:ext cx="131763" cy="284163"/>
            </a:xfrm>
            <a:custGeom>
              <a:avLst/>
              <a:gdLst>
                <a:gd name="T0" fmla="*/ 32 w 35"/>
                <a:gd name="T1" fmla="*/ 2 h 76"/>
                <a:gd name="T2" fmla="*/ 18 w 35"/>
                <a:gd name="T3" fmla="*/ 46 h 76"/>
                <a:gd name="T4" fmla="*/ 1 w 35"/>
                <a:gd name="T5" fmla="*/ 66 h 76"/>
                <a:gd name="T6" fmla="*/ 1 w 35"/>
                <a:gd name="T7" fmla="*/ 66 h 76"/>
                <a:gd name="T8" fmla="*/ 17 w 35"/>
                <a:gd name="T9" fmla="*/ 55 h 76"/>
                <a:gd name="T10" fmla="*/ 25 w 35"/>
                <a:gd name="T11" fmla="*/ 36 h 76"/>
                <a:gd name="T12" fmla="*/ 34 w 35"/>
                <a:gd name="T13" fmla="*/ 2 h 76"/>
                <a:gd name="T14" fmla="*/ 32 w 35"/>
                <a:gd name="T15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6">
                  <a:moveTo>
                    <a:pt x="32" y="2"/>
                  </a:moveTo>
                  <a:cubicBezTo>
                    <a:pt x="32" y="17"/>
                    <a:pt x="23" y="32"/>
                    <a:pt x="18" y="46"/>
                  </a:cubicBezTo>
                  <a:cubicBezTo>
                    <a:pt x="16" y="50"/>
                    <a:pt x="10" y="73"/>
                    <a:pt x="1" y="66"/>
                  </a:cubicBezTo>
                  <a:cubicBezTo>
                    <a:pt x="1" y="65"/>
                    <a:pt x="0" y="66"/>
                    <a:pt x="1" y="66"/>
                  </a:cubicBezTo>
                  <a:cubicBezTo>
                    <a:pt x="8" y="76"/>
                    <a:pt x="15" y="61"/>
                    <a:pt x="17" y="55"/>
                  </a:cubicBezTo>
                  <a:cubicBezTo>
                    <a:pt x="20" y="49"/>
                    <a:pt x="22" y="42"/>
                    <a:pt x="25" y="36"/>
                  </a:cubicBezTo>
                  <a:cubicBezTo>
                    <a:pt x="29" y="26"/>
                    <a:pt x="35" y="13"/>
                    <a:pt x="34" y="2"/>
                  </a:cubicBezTo>
                  <a:cubicBezTo>
                    <a:pt x="34" y="0"/>
                    <a:pt x="32" y="0"/>
                    <a:pt x="3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10190163" y="4784725"/>
              <a:ext cx="2022475" cy="1530350"/>
            </a:xfrm>
            <a:custGeom>
              <a:avLst/>
              <a:gdLst>
                <a:gd name="T0" fmla="*/ 520 w 539"/>
                <a:gd name="T1" fmla="*/ 138 h 408"/>
                <a:gd name="T2" fmla="*/ 456 w 539"/>
                <a:gd name="T3" fmla="*/ 160 h 408"/>
                <a:gd name="T4" fmla="*/ 423 w 539"/>
                <a:gd name="T5" fmla="*/ 95 h 408"/>
                <a:gd name="T6" fmla="*/ 418 w 539"/>
                <a:gd name="T7" fmla="*/ 164 h 408"/>
                <a:gd name="T8" fmla="*/ 395 w 539"/>
                <a:gd name="T9" fmla="*/ 178 h 408"/>
                <a:gd name="T10" fmla="*/ 369 w 539"/>
                <a:gd name="T11" fmla="*/ 128 h 408"/>
                <a:gd name="T12" fmla="*/ 371 w 539"/>
                <a:gd name="T13" fmla="*/ 66 h 408"/>
                <a:gd name="T14" fmla="*/ 90 w 539"/>
                <a:gd name="T15" fmla="*/ 320 h 408"/>
                <a:gd name="T16" fmla="*/ 125 w 539"/>
                <a:gd name="T17" fmla="*/ 387 h 408"/>
                <a:gd name="T18" fmla="*/ 479 w 539"/>
                <a:gd name="T19" fmla="*/ 301 h 408"/>
                <a:gd name="T20" fmla="*/ 475 w 539"/>
                <a:gd name="T21" fmla="*/ 281 h 408"/>
                <a:gd name="T22" fmla="*/ 500 w 539"/>
                <a:gd name="T23" fmla="*/ 264 h 408"/>
                <a:gd name="T24" fmla="*/ 511 w 539"/>
                <a:gd name="T25" fmla="*/ 208 h 408"/>
                <a:gd name="T26" fmla="*/ 471 w 539"/>
                <a:gd name="T27" fmla="*/ 173 h 408"/>
                <a:gd name="T28" fmla="*/ 495 w 539"/>
                <a:gd name="T29" fmla="*/ 189 h 408"/>
                <a:gd name="T30" fmla="*/ 450 w 539"/>
                <a:gd name="T31" fmla="*/ 192 h 408"/>
                <a:gd name="T32" fmla="*/ 427 w 539"/>
                <a:gd name="T33" fmla="*/ 299 h 408"/>
                <a:gd name="T34" fmla="*/ 386 w 539"/>
                <a:gd name="T35" fmla="*/ 302 h 408"/>
                <a:gd name="T36" fmla="*/ 346 w 539"/>
                <a:gd name="T37" fmla="*/ 313 h 408"/>
                <a:gd name="T38" fmla="*/ 359 w 539"/>
                <a:gd name="T39" fmla="*/ 298 h 408"/>
                <a:gd name="T40" fmla="*/ 296 w 539"/>
                <a:gd name="T41" fmla="*/ 305 h 408"/>
                <a:gd name="T42" fmla="*/ 319 w 539"/>
                <a:gd name="T43" fmla="*/ 284 h 408"/>
                <a:gd name="T44" fmla="*/ 328 w 539"/>
                <a:gd name="T45" fmla="*/ 308 h 408"/>
                <a:gd name="T46" fmla="*/ 350 w 539"/>
                <a:gd name="T47" fmla="*/ 262 h 408"/>
                <a:gd name="T48" fmla="*/ 385 w 539"/>
                <a:gd name="T49" fmla="*/ 230 h 408"/>
                <a:gd name="T50" fmla="*/ 432 w 539"/>
                <a:gd name="T51" fmla="*/ 235 h 408"/>
                <a:gd name="T52" fmla="*/ 412 w 539"/>
                <a:gd name="T53" fmla="*/ 231 h 408"/>
                <a:gd name="T54" fmla="*/ 409 w 539"/>
                <a:gd name="T55" fmla="*/ 226 h 408"/>
                <a:gd name="T56" fmla="*/ 384 w 539"/>
                <a:gd name="T57" fmla="*/ 233 h 408"/>
                <a:gd name="T58" fmla="*/ 357 w 539"/>
                <a:gd name="T59" fmla="*/ 270 h 408"/>
                <a:gd name="T60" fmla="*/ 363 w 539"/>
                <a:gd name="T61" fmla="*/ 297 h 408"/>
                <a:gd name="T62" fmla="*/ 398 w 539"/>
                <a:gd name="T63" fmla="*/ 282 h 408"/>
                <a:gd name="T64" fmla="*/ 406 w 539"/>
                <a:gd name="T65" fmla="*/ 292 h 408"/>
                <a:gd name="T66" fmla="*/ 442 w 539"/>
                <a:gd name="T67" fmla="*/ 243 h 408"/>
                <a:gd name="T68" fmla="*/ 394 w 539"/>
                <a:gd name="T69" fmla="*/ 201 h 408"/>
                <a:gd name="T70" fmla="*/ 387 w 539"/>
                <a:gd name="T71" fmla="*/ 209 h 408"/>
                <a:gd name="T72" fmla="*/ 61 w 539"/>
                <a:gd name="T73" fmla="*/ 372 h 408"/>
                <a:gd name="T74" fmla="*/ 266 w 539"/>
                <a:gd name="T75" fmla="*/ 272 h 408"/>
                <a:gd name="T76" fmla="*/ 220 w 539"/>
                <a:gd name="T77" fmla="*/ 299 h 408"/>
                <a:gd name="T78" fmla="*/ 184 w 539"/>
                <a:gd name="T79" fmla="*/ 346 h 408"/>
                <a:gd name="T80" fmla="*/ 121 w 539"/>
                <a:gd name="T81" fmla="*/ 310 h 408"/>
                <a:gd name="T82" fmla="*/ 354 w 539"/>
                <a:gd name="T83" fmla="*/ 148 h 408"/>
                <a:gd name="T84" fmla="*/ 347 w 539"/>
                <a:gd name="T85" fmla="*/ 260 h 408"/>
                <a:gd name="T86" fmla="*/ 322 w 539"/>
                <a:gd name="T87" fmla="*/ 273 h 408"/>
                <a:gd name="T88" fmla="*/ 278 w 539"/>
                <a:gd name="T89" fmla="*/ 292 h 408"/>
                <a:gd name="T90" fmla="*/ 264 w 539"/>
                <a:gd name="T91" fmla="*/ 325 h 408"/>
                <a:gd name="T92" fmla="*/ 277 w 539"/>
                <a:gd name="T93" fmla="*/ 331 h 408"/>
                <a:gd name="T94" fmla="*/ 327 w 539"/>
                <a:gd name="T95" fmla="*/ 322 h 408"/>
                <a:gd name="T96" fmla="*/ 384 w 539"/>
                <a:gd name="T97" fmla="*/ 305 h 408"/>
                <a:gd name="T98" fmla="*/ 365 w 539"/>
                <a:gd name="T99" fmla="*/ 317 h 408"/>
                <a:gd name="T100" fmla="*/ 406 w 539"/>
                <a:gd name="T101" fmla="*/ 297 h 408"/>
                <a:gd name="T102" fmla="*/ 452 w 539"/>
                <a:gd name="T103" fmla="*/ 283 h 408"/>
                <a:gd name="T104" fmla="*/ 455 w 539"/>
                <a:gd name="T105" fmla="*/ 290 h 408"/>
                <a:gd name="T106" fmla="*/ 467 w 539"/>
                <a:gd name="T107" fmla="*/ 261 h 408"/>
                <a:gd name="T108" fmla="*/ 478 w 539"/>
                <a:gd name="T109" fmla="*/ 267 h 408"/>
                <a:gd name="T110" fmla="*/ 488 w 539"/>
                <a:gd name="T111" fmla="*/ 201 h 408"/>
                <a:gd name="T112" fmla="*/ 499 w 539"/>
                <a:gd name="T113" fmla="*/ 202 h 408"/>
                <a:gd name="T114" fmla="*/ 508 w 539"/>
                <a:gd name="T115" fmla="*/ 2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9" h="408">
                  <a:moveTo>
                    <a:pt x="511" y="208"/>
                  </a:moveTo>
                  <a:cubicBezTo>
                    <a:pt x="512" y="203"/>
                    <a:pt x="513" y="199"/>
                    <a:pt x="513" y="195"/>
                  </a:cubicBezTo>
                  <a:cubicBezTo>
                    <a:pt x="515" y="184"/>
                    <a:pt x="517" y="173"/>
                    <a:pt x="518" y="162"/>
                  </a:cubicBezTo>
                  <a:cubicBezTo>
                    <a:pt x="519" y="161"/>
                    <a:pt x="519" y="158"/>
                    <a:pt x="519" y="155"/>
                  </a:cubicBezTo>
                  <a:cubicBezTo>
                    <a:pt x="520" y="155"/>
                    <a:pt x="521" y="156"/>
                    <a:pt x="521" y="156"/>
                  </a:cubicBezTo>
                  <a:cubicBezTo>
                    <a:pt x="521" y="143"/>
                    <a:pt x="521" y="143"/>
                    <a:pt x="521" y="143"/>
                  </a:cubicBezTo>
                  <a:cubicBezTo>
                    <a:pt x="521" y="140"/>
                    <a:pt x="523" y="137"/>
                    <a:pt x="525" y="136"/>
                  </a:cubicBezTo>
                  <a:cubicBezTo>
                    <a:pt x="527" y="135"/>
                    <a:pt x="526" y="133"/>
                    <a:pt x="525" y="134"/>
                  </a:cubicBezTo>
                  <a:cubicBezTo>
                    <a:pt x="523" y="135"/>
                    <a:pt x="521" y="136"/>
                    <a:pt x="520" y="138"/>
                  </a:cubicBezTo>
                  <a:cubicBezTo>
                    <a:pt x="503" y="143"/>
                    <a:pt x="486" y="149"/>
                    <a:pt x="469" y="155"/>
                  </a:cubicBezTo>
                  <a:cubicBezTo>
                    <a:pt x="469" y="146"/>
                    <a:pt x="466" y="137"/>
                    <a:pt x="465" y="128"/>
                  </a:cubicBezTo>
                  <a:cubicBezTo>
                    <a:pt x="465" y="122"/>
                    <a:pt x="464" y="116"/>
                    <a:pt x="463" y="110"/>
                  </a:cubicBezTo>
                  <a:cubicBezTo>
                    <a:pt x="461" y="102"/>
                    <a:pt x="458" y="94"/>
                    <a:pt x="457" y="87"/>
                  </a:cubicBezTo>
                  <a:cubicBezTo>
                    <a:pt x="456" y="85"/>
                    <a:pt x="453" y="85"/>
                    <a:pt x="453" y="87"/>
                  </a:cubicBezTo>
                  <a:cubicBezTo>
                    <a:pt x="455" y="94"/>
                    <a:pt x="457" y="101"/>
                    <a:pt x="459" y="107"/>
                  </a:cubicBezTo>
                  <a:cubicBezTo>
                    <a:pt x="461" y="115"/>
                    <a:pt x="462" y="123"/>
                    <a:pt x="463" y="131"/>
                  </a:cubicBezTo>
                  <a:cubicBezTo>
                    <a:pt x="463" y="140"/>
                    <a:pt x="465" y="148"/>
                    <a:pt x="466" y="157"/>
                  </a:cubicBezTo>
                  <a:cubicBezTo>
                    <a:pt x="463" y="158"/>
                    <a:pt x="459" y="159"/>
                    <a:pt x="456" y="160"/>
                  </a:cubicBezTo>
                  <a:cubicBezTo>
                    <a:pt x="453" y="151"/>
                    <a:pt x="450" y="141"/>
                    <a:pt x="448" y="130"/>
                  </a:cubicBezTo>
                  <a:cubicBezTo>
                    <a:pt x="446" y="115"/>
                    <a:pt x="443" y="100"/>
                    <a:pt x="438" y="85"/>
                  </a:cubicBezTo>
                  <a:cubicBezTo>
                    <a:pt x="438" y="83"/>
                    <a:pt x="435" y="84"/>
                    <a:pt x="436" y="85"/>
                  </a:cubicBezTo>
                  <a:cubicBezTo>
                    <a:pt x="440" y="102"/>
                    <a:pt x="443" y="118"/>
                    <a:pt x="445" y="135"/>
                  </a:cubicBezTo>
                  <a:cubicBezTo>
                    <a:pt x="447" y="144"/>
                    <a:pt x="449" y="153"/>
                    <a:pt x="452" y="162"/>
                  </a:cubicBezTo>
                  <a:cubicBezTo>
                    <a:pt x="449" y="163"/>
                    <a:pt x="445" y="165"/>
                    <a:pt x="442" y="166"/>
                  </a:cubicBezTo>
                  <a:cubicBezTo>
                    <a:pt x="441" y="159"/>
                    <a:pt x="440" y="151"/>
                    <a:pt x="439" y="145"/>
                  </a:cubicBezTo>
                  <a:cubicBezTo>
                    <a:pt x="436" y="128"/>
                    <a:pt x="432" y="111"/>
                    <a:pt x="427" y="95"/>
                  </a:cubicBezTo>
                  <a:cubicBezTo>
                    <a:pt x="426" y="93"/>
                    <a:pt x="423" y="93"/>
                    <a:pt x="423" y="95"/>
                  </a:cubicBezTo>
                  <a:cubicBezTo>
                    <a:pt x="429" y="114"/>
                    <a:pt x="433" y="132"/>
                    <a:pt x="436" y="151"/>
                  </a:cubicBezTo>
                  <a:cubicBezTo>
                    <a:pt x="437" y="157"/>
                    <a:pt x="438" y="162"/>
                    <a:pt x="440" y="167"/>
                  </a:cubicBezTo>
                  <a:cubicBezTo>
                    <a:pt x="434" y="169"/>
                    <a:pt x="429" y="171"/>
                    <a:pt x="424" y="173"/>
                  </a:cubicBezTo>
                  <a:cubicBezTo>
                    <a:pt x="423" y="171"/>
                    <a:pt x="422" y="169"/>
                    <a:pt x="422" y="167"/>
                  </a:cubicBezTo>
                  <a:cubicBezTo>
                    <a:pt x="420" y="159"/>
                    <a:pt x="419" y="151"/>
                    <a:pt x="418" y="144"/>
                  </a:cubicBezTo>
                  <a:cubicBezTo>
                    <a:pt x="414" y="129"/>
                    <a:pt x="408" y="114"/>
                    <a:pt x="402" y="100"/>
                  </a:cubicBezTo>
                  <a:cubicBezTo>
                    <a:pt x="401" y="99"/>
                    <a:pt x="399" y="100"/>
                    <a:pt x="400" y="101"/>
                  </a:cubicBezTo>
                  <a:cubicBezTo>
                    <a:pt x="405" y="115"/>
                    <a:pt x="411" y="128"/>
                    <a:pt x="414" y="143"/>
                  </a:cubicBezTo>
                  <a:cubicBezTo>
                    <a:pt x="416" y="150"/>
                    <a:pt x="416" y="157"/>
                    <a:pt x="418" y="164"/>
                  </a:cubicBezTo>
                  <a:cubicBezTo>
                    <a:pt x="419" y="167"/>
                    <a:pt x="420" y="169"/>
                    <a:pt x="421" y="171"/>
                  </a:cubicBezTo>
                  <a:cubicBezTo>
                    <a:pt x="420" y="172"/>
                    <a:pt x="419" y="172"/>
                    <a:pt x="419" y="173"/>
                  </a:cubicBezTo>
                  <a:cubicBezTo>
                    <a:pt x="419" y="174"/>
                    <a:pt x="419" y="174"/>
                    <a:pt x="419" y="175"/>
                  </a:cubicBezTo>
                  <a:cubicBezTo>
                    <a:pt x="413" y="178"/>
                    <a:pt x="406" y="181"/>
                    <a:pt x="399" y="183"/>
                  </a:cubicBezTo>
                  <a:cubicBezTo>
                    <a:pt x="397" y="177"/>
                    <a:pt x="396" y="171"/>
                    <a:pt x="395" y="166"/>
                  </a:cubicBezTo>
                  <a:cubicBezTo>
                    <a:pt x="391" y="151"/>
                    <a:pt x="387" y="137"/>
                    <a:pt x="382" y="123"/>
                  </a:cubicBezTo>
                  <a:cubicBezTo>
                    <a:pt x="382" y="121"/>
                    <a:pt x="379" y="122"/>
                    <a:pt x="380" y="123"/>
                  </a:cubicBezTo>
                  <a:cubicBezTo>
                    <a:pt x="383" y="133"/>
                    <a:pt x="386" y="143"/>
                    <a:pt x="389" y="153"/>
                  </a:cubicBezTo>
                  <a:cubicBezTo>
                    <a:pt x="391" y="161"/>
                    <a:pt x="392" y="170"/>
                    <a:pt x="395" y="178"/>
                  </a:cubicBezTo>
                  <a:cubicBezTo>
                    <a:pt x="395" y="178"/>
                    <a:pt x="396" y="179"/>
                    <a:pt x="396" y="180"/>
                  </a:cubicBezTo>
                  <a:cubicBezTo>
                    <a:pt x="396" y="180"/>
                    <a:pt x="396" y="180"/>
                    <a:pt x="396" y="181"/>
                  </a:cubicBezTo>
                  <a:cubicBezTo>
                    <a:pt x="395" y="182"/>
                    <a:pt x="395" y="184"/>
                    <a:pt x="394" y="186"/>
                  </a:cubicBezTo>
                  <a:cubicBezTo>
                    <a:pt x="386" y="189"/>
                    <a:pt x="378" y="192"/>
                    <a:pt x="371" y="196"/>
                  </a:cubicBezTo>
                  <a:cubicBezTo>
                    <a:pt x="374" y="189"/>
                    <a:pt x="376" y="186"/>
                    <a:pt x="378" y="182"/>
                  </a:cubicBezTo>
                  <a:cubicBezTo>
                    <a:pt x="386" y="165"/>
                    <a:pt x="382" y="151"/>
                    <a:pt x="366" y="142"/>
                  </a:cubicBezTo>
                  <a:cubicBezTo>
                    <a:pt x="364" y="140"/>
                    <a:pt x="361" y="139"/>
                    <a:pt x="358" y="137"/>
                  </a:cubicBezTo>
                  <a:cubicBezTo>
                    <a:pt x="362" y="135"/>
                    <a:pt x="366" y="133"/>
                    <a:pt x="369" y="129"/>
                  </a:cubicBezTo>
                  <a:cubicBezTo>
                    <a:pt x="370" y="129"/>
                    <a:pt x="369" y="128"/>
                    <a:pt x="369" y="128"/>
                  </a:cubicBezTo>
                  <a:cubicBezTo>
                    <a:pt x="364" y="132"/>
                    <a:pt x="360" y="134"/>
                    <a:pt x="355" y="136"/>
                  </a:cubicBezTo>
                  <a:cubicBezTo>
                    <a:pt x="342" y="130"/>
                    <a:pt x="329" y="126"/>
                    <a:pt x="314" y="127"/>
                  </a:cubicBezTo>
                  <a:cubicBezTo>
                    <a:pt x="313" y="127"/>
                    <a:pt x="312" y="127"/>
                    <a:pt x="308" y="126"/>
                  </a:cubicBezTo>
                  <a:cubicBezTo>
                    <a:pt x="312" y="124"/>
                    <a:pt x="314" y="122"/>
                    <a:pt x="316" y="121"/>
                  </a:cubicBezTo>
                  <a:cubicBezTo>
                    <a:pt x="360" y="94"/>
                    <a:pt x="404" y="69"/>
                    <a:pt x="450" y="47"/>
                  </a:cubicBezTo>
                  <a:cubicBezTo>
                    <a:pt x="474" y="36"/>
                    <a:pt x="497" y="23"/>
                    <a:pt x="521" y="1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513" y="3"/>
                    <a:pt x="503" y="6"/>
                    <a:pt x="495" y="10"/>
                  </a:cubicBezTo>
                  <a:cubicBezTo>
                    <a:pt x="453" y="28"/>
                    <a:pt x="412" y="47"/>
                    <a:pt x="371" y="66"/>
                  </a:cubicBezTo>
                  <a:cubicBezTo>
                    <a:pt x="345" y="79"/>
                    <a:pt x="319" y="95"/>
                    <a:pt x="293" y="108"/>
                  </a:cubicBezTo>
                  <a:cubicBezTo>
                    <a:pt x="282" y="114"/>
                    <a:pt x="273" y="120"/>
                    <a:pt x="266" y="131"/>
                  </a:cubicBezTo>
                  <a:cubicBezTo>
                    <a:pt x="265" y="132"/>
                    <a:pt x="265" y="133"/>
                    <a:pt x="264" y="134"/>
                  </a:cubicBezTo>
                  <a:cubicBezTo>
                    <a:pt x="266" y="138"/>
                    <a:pt x="268" y="141"/>
                    <a:pt x="269" y="144"/>
                  </a:cubicBezTo>
                  <a:cubicBezTo>
                    <a:pt x="268" y="144"/>
                    <a:pt x="267" y="143"/>
                    <a:pt x="267" y="143"/>
                  </a:cubicBezTo>
                  <a:cubicBezTo>
                    <a:pt x="249" y="161"/>
                    <a:pt x="232" y="180"/>
                    <a:pt x="214" y="199"/>
                  </a:cubicBezTo>
                  <a:cubicBezTo>
                    <a:pt x="182" y="231"/>
                    <a:pt x="143" y="256"/>
                    <a:pt x="111" y="290"/>
                  </a:cubicBezTo>
                  <a:cubicBezTo>
                    <a:pt x="104" y="297"/>
                    <a:pt x="94" y="303"/>
                    <a:pt x="93" y="315"/>
                  </a:cubicBezTo>
                  <a:cubicBezTo>
                    <a:pt x="93" y="317"/>
                    <a:pt x="91" y="319"/>
                    <a:pt x="90" y="320"/>
                  </a:cubicBezTo>
                  <a:cubicBezTo>
                    <a:pt x="72" y="335"/>
                    <a:pt x="55" y="350"/>
                    <a:pt x="37" y="364"/>
                  </a:cubicBezTo>
                  <a:cubicBezTo>
                    <a:pt x="26" y="373"/>
                    <a:pt x="16" y="382"/>
                    <a:pt x="5" y="391"/>
                  </a:cubicBezTo>
                  <a:cubicBezTo>
                    <a:pt x="2" y="394"/>
                    <a:pt x="0" y="397"/>
                    <a:pt x="2" y="401"/>
                  </a:cubicBezTo>
                  <a:cubicBezTo>
                    <a:pt x="4" y="404"/>
                    <a:pt x="8" y="407"/>
                    <a:pt x="11" y="407"/>
                  </a:cubicBezTo>
                  <a:cubicBezTo>
                    <a:pt x="19" y="408"/>
                    <a:pt x="27" y="408"/>
                    <a:pt x="34" y="406"/>
                  </a:cubicBezTo>
                  <a:cubicBezTo>
                    <a:pt x="55" y="401"/>
                    <a:pt x="76" y="394"/>
                    <a:pt x="98" y="389"/>
                  </a:cubicBezTo>
                  <a:cubicBezTo>
                    <a:pt x="107" y="386"/>
                    <a:pt x="116" y="384"/>
                    <a:pt x="126" y="385"/>
                  </a:cubicBezTo>
                  <a:cubicBezTo>
                    <a:pt x="125" y="385"/>
                    <a:pt x="125" y="386"/>
                    <a:pt x="125" y="387"/>
                  </a:cubicBezTo>
                  <a:cubicBezTo>
                    <a:pt x="124" y="387"/>
                    <a:pt x="125" y="388"/>
                    <a:pt x="125" y="387"/>
                  </a:cubicBezTo>
                  <a:cubicBezTo>
                    <a:pt x="126" y="386"/>
                    <a:pt x="127" y="385"/>
                    <a:pt x="127" y="385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36" y="385"/>
                    <a:pt x="144" y="385"/>
                    <a:pt x="151" y="383"/>
                  </a:cubicBezTo>
                  <a:cubicBezTo>
                    <a:pt x="156" y="382"/>
                    <a:pt x="160" y="381"/>
                    <a:pt x="165" y="380"/>
                  </a:cubicBezTo>
                  <a:cubicBezTo>
                    <a:pt x="204" y="377"/>
                    <a:pt x="242" y="367"/>
                    <a:pt x="280" y="356"/>
                  </a:cubicBezTo>
                  <a:cubicBezTo>
                    <a:pt x="299" y="351"/>
                    <a:pt x="317" y="343"/>
                    <a:pt x="337" y="345"/>
                  </a:cubicBezTo>
                  <a:cubicBezTo>
                    <a:pt x="339" y="345"/>
                    <a:pt x="341" y="344"/>
                    <a:pt x="343" y="343"/>
                  </a:cubicBezTo>
                  <a:cubicBezTo>
                    <a:pt x="356" y="339"/>
                    <a:pt x="369" y="334"/>
                    <a:pt x="382" y="329"/>
                  </a:cubicBezTo>
                  <a:cubicBezTo>
                    <a:pt x="414" y="319"/>
                    <a:pt x="447" y="315"/>
                    <a:pt x="479" y="301"/>
                  </a:cubicBezTo>
                  <a:cubicBezTo>
                    <a:pt x="493" y="295"/>
                    <a:pt x="509" y="291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05" y="274"/>
                    <a:pt x="486" y="280"/>
                    <a:pt x="468" y="286"/>
                  </a:cubicBezTo>
                  <a:cubicBezTo>
                    <a:pt x="466" y="287"/>
                    <a:pt x="464" y="287"/>
                    <a:pt x="463" y="288"/>
                  </a:cubicBezTo>
                  <a:cubicBezTo>
                    <a:pt x="463" y="286"/>
                    <a:pt x="464" y="284"/>
                    <a:pt x="464" y="282"/>
                  </a:cubicBezTo>
                  <a:cubicBezTo>
                    <a:pt x="465" y="278"/>
                    <a:pt x="467" y="273"/>
                    <a:pt x="468" y="268"/>
                  </a:cubicBezTo>
                  <a:cubicBezTo>
                    <a:pt x="471" y="270"/>
                    <a:pt x="473" y="271"/>
                    <a:pt x="476" y="273"/>
                  </a:cubicBezTo>
                  <a:cubicBezTo>
                    <a:pt x="476" y="275"/>
                    <a:pt x="476" y="277"/>
                    <a:pt x="475" y="280"/>
                  </a:cubicBezTo>
                  <a:cubicBezTo>
                    <a:pt x="475" y="280"/>
                    <a:pt x="475" y="281"/>
                    <a:pt x="475" y="281"/>
                  </a:cubicBezTo>
                  <a:cubicBezTo>
                    <a:pt x="475" y="281"/>
                    <a:pt x="475" y="281"/>
                    <a:pt x="475" y="281"/>
                  </a:cubicBezTo>
                  <a:cubicBezTo>
                    <a:pt x="475" y="281"/>
                    <a:pt x="478" y="283"/>
                    <a:pt x="479" y="281"/>
                  </a:cubicBezTo>
                  <a:cubicBezTo>
                    <a:pt x="479" y="279"/>
                    <a:pt x="480" y="277"/>
                    <a:pt x="481" y="274"/>
                  </a:cubicBezTo>
                  <a:cubicBezTo>
                    <a:pt x="482" y="275"/>
                    <a:pt x="484" y="275"/>
                    <a:pt x="486" y="275"/>
                  </a:cubicBezTo>
                  <a:cubicBezTo>
                    <a:pt x="494" y="276"/>
                    <a:pt x="490" y="269"/>
                    <a:pt x="488" y="264"/>
                  </a:cubicBezTo>
                  <a:cubicBezTo>
                    <a:pt x="487" y="263"/>
                    <a:pt x="486" y="264"/>
                    <a:pt x="486" y="265"/>
                  </a:cubicBezTo>
                  <a:cubicBezTo>
                    <a:pt x="487" y="270"/>
                    <a:pt x="486" y="270"/>
                    <a:pt x="482" y="269"/>
                  </a:cubicBezTo>
                  <a:cubicBezTo>
                    <a:pt x="484" y="263"/>
                    <a:pt x="486" y="258"/>
                    <a:pt x="487" y="252"/>
                  </a:cubicBezTo>
                  <a:cubicBezTo>
                    <a:pt x="491" y="256"/>
                    <a:pt x="495" y="260"/>
                    <a:pt x="500" y="264"/>
                  </a:cubicBezTo>
                  <a:cubicBezTo>
                    <a:pt x="500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01" y="267"/>
                    <a:pt x="505" y="267"/>
                    <a:pt x="505" y="264"/>
                  </a:cubicBezTo>
                  <a:cubicBezTo>
                    <a:pt x="506" y="248"/>
                    <a:pt x="508" y="231"/>
                    <a:pt x="510" y="215"/>
                  </a:cubicBezTo>
                  <a:cubicBezTo>
                    <a:pt x="519" y="227"/>
                    <a:pt x="529" y="242"/>
                    <a:pt x="520" y="248"/>
                  </a:cubicBezTo>
                  <a:cubicBezTo>
                    <a:pt x="519" y="249"/>
                    <a:pt x="520" y="251"/>
                    <a:pt x="521" y="250"/>
                  </a:cubicBezTo>
                  <a:cubicBezTo>
                    <a:pt x="539" y="248"/>
                    <a:pt x="521" y="222"/>
                    <a:pt x="517" y="216"/>
                  </a:cubicBezTo>
                  <a:cubicBezTo>
                    <a:pt x="515" y="213"/>
                    <a:pt x="513" y="210"/>
                    <a:pt x="511" y="208"/>
                  </a:cubicBezTo>
                  <a:moveTo>
                    <a:pt x="471" y="173"/>
                  </a:moveTo>
                  <a:cubicBezTo>
                    <a:pt x="475" y="177"/>
                    <a:pt x="480" y="180"/>
                    <a:pt x="484" y="183"/>
                  </a:cubicBezTo>
                  <a:cubicBezTo>
                    <a:pt x="486" y="185"/>
                    <a:pt x="488" y="187"/>
                    <a:pt x="489" y="189"/>
                  </a:cubicBezTo>
                  <a:cubicBezTo>
                    <a:pt x="485" y="203"/>
                    <a:pt x="481" y="216"/>
                    <a:pt x="477" y="230"/>
                  </a:cubicBezTo>
                  <a:cubicBezTo>
                    <a:pt x="475" y="228"/>
                    <a:pt x="474" y="227"/>
                    <a:pt x="473" y="226"/>
                  </a:cubicBezTo>
                  <a:cubicBezTo>
                    <a:pt x="470" y="222"/>
                    <a:pt x="466" y="219"/>
                    <a:pt x="463" y="216"/>
                  </a:cubicBezTo>
                  <a:cubicBezTo>
                    <a:pt x="465" y="202"/>
                    <a:pt x="468" y="189"/>
                    <a:pt x="469" y="175"/>
                  </a:cubicBezTo>
                  <a:cubicBezTo>
                    <a:pt x="469" y="175"/>
                    <a:pt x="468" y="174"/>
                    <a:pt x="468" y="174"/>
                  </a:cubicBezTo>
                  <a:cubicBezTo>
                    <a:pt x="469" y="174"/>
                    <a:pt x="470" y="173"/>
                    <a:pt x="471" y="173"/>
                  </a:cubicBezTo>
                  <a:moveTo>
                    <a:pt x="475" y="172"/>
                  </a:moveTo>
                  <a:cubicBezTo>
                    <a:pt x="481" y="169"/>
                    <a:pt x="488" y="167"/>
                    <a:pt x="494" y="164"/>
                  </a:cubicBezTo>
                  <a:cubicBezTo>
                    <a:pt x="493" y="171"/>
                    <a:pt x="492" y="177"/>
                    <a:pt x="490" y="184"/>
                  </a:cubicBezTo>
                  <a:cubicBezTo>
                    <a:pt x="485" y="179"/>
                    <a:pt x="480" y="176"/>
                    <a:pt x="475" y="172"/>
                  </a:cubicBezTo>
                  <a:moveTo>
                    <a:pt x="495" y="164"/>
                  </a:moveTo>
                  <a:cubicBezTo>
                    <a:pt x="498" y="163"/>
                    <a:pt x="500" y="162"/>
                    <a:pt x="502" y="161"/>
                  </a:cubicBezTo>
                  <a:cubicBezTo>
                    <a:pt x="502" y="166"/>
                    <a:pt x="501" y="170"/>
                    <a:pt x="500" y="175"/>
                  </a:cubicBezTo>
                  <a:cubicBezTo>
                    <a:pt x="499" y="180"/>
                    <a:pt x="497" y="185"/>
                    <a:pt x="496" y="191"/>
                  </a:cubicBezTo>
                  <a:cubicBezTo>
                    <a:pt x="496" y="190"/>
                    <a:pt x="495" y="189"/>
                    <a:pt x="495" y="189"/>
                  </a:cubicBezTo>
                  <a:cubicBezTo>
                    <a:pt x="494" y="188"/>
                    <a:pt x="493" y="186"/>
                    <a:pt x="492" y="185"/>
                  </a:cubicBezTo>
                  <a:cubicBezTo>
                    <a:pt x="494" y="178"/>
                    <a:pt x="495" y="171"/>
                    <a:pt x="495" y="164"/>
                  </a:cubicBezTo>
                  <a:moveTo>
                    <a:pt x="465" y="175"/>
                  </a:moveTo>
                  <a:cubicBezTo>
                    <a:pt x="465" y="175"/>
                    <a:pt x="465" y="175"/>
                    <a:pt x="465" y="175"/>
                  </a:cubicBezTo>
                  <a:cubicBezTo>
                    <a:pt x="464" y="187"/>
                    <a:pt x="463" y="201"/>
                    <a:pt x="460" y="213"/>
                  </a:cubicBezTo>
                  <a:cubicBezTo>
                    <a:pt x="460" y="213"/>
                    <a:pt x="460" y="213"/>
                    <a:pt x="460" y="214"/>
                  </a:cubicBezTo>
                  <a:cubicBezTo>
                    <a:pt x="455" y="210"/>
                    <a:pt x="451" y="206"/>
                    <a:pt x="446" y="203"/>
                  </a:cubicBezTo>
                  <a:cubicBezTo>
                    <a:pt x="447" y="200"/>
                    <a:pt x="448" y="197"/>
                    <a:pt x="449" y="194"/>
                  </a:cubicBezTo>
                  <a:cubicBezTo>
                    <a:pt x="450" y="194"/>
                    <a:pt x="451" y="193"/>
                    <a:pt x="450" y="192"/>
                  </a:cubicBezTo>
                  <a:cubicBezTo>
                    <a:pt x="450" y="192"/>
                    <a:pt x="450" y="191"/>
                    <a:pt x="450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50" y="190"/>
                    <a:pt x="450" y="190"/>
                    <a:pt x="450" y="189"/>
                  </a:cubicBezTo>
                  <a:cubicBezTo>
                    <a:pt x="451" y="188"/>
                    <a:pt x="449" y="187"/>
                    <a:pt x="448" y="188"/>
                  </a:cubicBezTo>
                  <a:cubicBezTo>
                    <a:pt x="447" y="186"/>
                    <a:pt x="447" y="184"/>
                    <a:pt x="446" y="182"/>
                  </a:cubicBezTo>
                  <a:cubicBezTo>
                    <a:pt x="452" y="180"/>
                    <a:pt x="459" y="177"/>
                    <a:pt x="465" y="175"/>
                  </a:cubicBezTo>
                  <a:moveTo>
                    <a:pt x="442" y="294"/>
                  </a:moveTo>
                  <a:cubicBezTo>
                    <a:pt x="442" y="294"/>
                    <a:pt x="442" y="295"/>
                    <a:pt x="442" y="295"/>
                  </a:cubicBezTo>
                  <a:cubicBezTo>
                    <a:pt x="437" y="296"/>
                    <a:pt x="432" y="298"/>
                    <a:pt x="427" y="299"/>
                  </a:cubicBezTo>
                  <a:cubicBezTo>
                    <a:pt x="429" y="299"/>
                    <a:pt x="429" y="297"/>
                    <a:pt x="428" y="295"/>
                  </a:cubicBezTo>
                  <a:cubicBezTo>
                    <a:pt x="428" y="294"/>
                    <a:pt x="427" y="294"/>
                    <a:pt x="426" y="295"/>
                  </a:cubicBezTo>
                  <a:cubicBezTo>
                    <a:pt x="424" y="298"/>
                    <a:pt x="419" y="297"/>
                    <a:pt x="414" y="295"/>
                  </a:cubicBezTo>
                  <a:cubicBezTo>
                    <a:pt x="420" y="286"/>
                    <a:pt x="423" y="274"/>
                    <a:pt x="426" y="262"/>
                  </a:cubicBezTo>
                  <a:cubicBezTo>
                    <a:pt x="431" y="264"/>
                    <a:pt x="435" y="266"/>
                    <a:pt x="439" y="269"/>
                  </a:cubicBezTo>
                  <a:cubicBezTo>
                    <a:pt x="442" y="270"/>
                    <a:pt x="445" y="271"/>
                    <a:pt x="447" y="273"/>
                  </a:cubicBezTo>
                  <a:cubicBezTo>
                    <a:pt x="447" y="276"/>
                    <a:pt x="446" y="279"/>
                    <a:pt x="445" y="282"/>
                  </a:cubicBezTo>
                  <a:cubicBezTo>
                    <a:pt x="444" y="286"/>
                    <a:pt x="443" y="290"/>
                    <a:pt x="442" y="294"/>
                  </a:cubicBezTo>
                  <a:moveTo>
                    <a:pt x="386" y="302"/>
                  </a:moveTo>
                  <a:cubicBezTo>
                    <a:pt x="385" y="301"/>
                    <a:pt x="383" y="301"/>
                    <a:pt x="382" y="300"/>
                  </a:cubicBezTo>
                  <a:cubicBezTo>
                    <a:pt x="384" y="298"/>
                    <a:pt x="387" y="296"/>
                    <a:pt x="389" y="293"/>
                  </a:cubicBezTo>
                  <a:cubicBezTo>
                    <a:pt x="388" y="296"/>
                    <a:pt x="387" y="299"/>
                    <a:pt x="386" y="302"/>
                  </a:cubicBezTo>
                  <a:moveTo>
                    <a:pt x="390" y="307"/>
                  </a:moveTo>
                  <a:cubicBezTo>
                    <a:pt x="392" y="308"/>
                    <a:pt x="395" y="309"/>
                    <a:pt x="397" y="309"/>
                  </a:cubicBezTo>
                  <a:cubicBezTo>
                    <a:pt x="394" y="310"/>
                    <a:pt x="392" y="311"/>
                    <a:pt x="389" y="311"/>
                  </a:cubicBezTo>
                  <a:cubicBezTo>
                    <a:pt x="390" y="310"/>
                    <a:pt x="390" y="309"/>
                    <a:pt x="390" y="307"/>
                  </a:cubicBezTo>
                  <a:moveTo>
                    <a:pt x="353" y="306"/>
                  </a:moveTo>
                  <a:cubicBezTo>
                    <a:pt x="351" y="308"/>
                    <a:pt x="348" y="311"/>
                    <a:pt x="346" y="313"/>
                  </a:cubicBezTo>
                  <a:cubicBezTo>
                    <a:pt x="345" y="311"/>
                    <a:pt x="346" y="307"/>
                    <a:pt x="346" y="305"/>
                  </a:cubicBezTo>
                  <a:cubicBezTo>
                    <a:pt x="346" y="304"/>
                    <a:pt x="344" y="304"/>
                    <a:pt x="344" y="305"/>
                  </a:cubicBezTo>
                  <a:cubicBezTo>
                    <a:pt x="344" y="308"/>
                    <a:pt x="344" y="311"/>
                    <a:pt x="344" y="313"/>
                  </a:cubicBezTo>
                  <a:cubicBezTo>
                    <a:pt x="341" y="312"/>
                    <a:pt x="338" y="311"/>
                    <a:pt x="335" y="310"/>
                  </a:cubicBezTo>
                  <a:cubicBezTo>
                    <a:pt x="337" y="304"/>
                    <a:pt x="340" y="299"/>
                    <a:pt x="342" y="293"/>
                  </a:cubicBezTo>
                  <a:cubicBezTo>
                    <a:pt x="342" y="291"/>
                    <a:pt x="343" y="289"/>
                    <a:pt x="343" y="287"/>
                  </a:cubicBezTo>
                  <a:cubicBezTo>
                    <a:pt x="347" y="289"/>
                    <a:pt x="351" y="292"/>
                    <a:pt x="356" y="294"/>
                  </a:cubicBezTo>
                  <a:cubicBezTo>
                    <a:pt x="357" y="294"/>
                    <a:pt x="358" y="295"/>
                    <a:pt x="360" y="295"/>
                  </a:cubicBezTo>
                  <a:cubicBezTo>
                    <a:pt x="359" y="296"/>
                    <a:pt x="359" y="297"/>
                    <a:pt x="359" y="298"/>
                  </a:cubicBezTo>
                  <a:cubicBezTo>
                    <a:pt x="358" y="299"/>
                    <a:pt x="357" y="301"/>
                    <a:pt x="356" y="303"/>
                  </a:cubicBezTo>
                  <a:cubicBezTo>
                    <a:pt x="355" y="304"/>
                    <a:pt x="354" y="305"/>
                    <a:pt x="353" y="306"/>
                  </a:cubicBezTo>
                  <a:moveTo>
                    <a:pt x="299" y="328"/>
                  </a:moveTo>
                  <a:cubicBezTo>
                    <a:pt x="297" y="325"/>
                    <a:pt x="296" y="322"/>
                    <a:pt x="295" y="319"/>
                  </a:cubicBezTo>
                  <a:cubicBezTo>
                    <a:pt x="295" y="318"/>
                    <a:pt x="294" y="318"/>
                    <a:pt x="295" y="319"/>
                  </a:cubicBezTo>
                  <a:cubicBezTo>
                    <a:pt x="295" y="323"/>
                    <a:pt x="296" y="326"/>
                    <a:pt x="297" y="329"/>
                  </a:cubicBezTo>
                  <a:cubicBezTo>
                    <a:pt x="293" y="330"/>
                    <a:pt x="289" y="331"/>
                    <a:pt x="285" y="332"/>
                  </a:cubicBezTo>
                  <a:cubicBezTo>
                    <a:pt x="286" y="331"/>
                    <a:pt x="286" y="330"/>
                    <a:pt x="287" y="328"/>
                  </a:cubicBezTo>
                  <a:cubicBezTo>
                    <a:pt x="290" y="321"/>
                    <a:pt x="293" y="313"/>
                    <a:pt x="296" y="305"/>
                  </a:cubicBezTo>
                  <a:cubicBezTo>
                    <a:pt x="297" y="304"/>
                    <a:pt x="297" y="304"/>
                    <a:pt x="297" y="303"/>
                  </a:cubicBezTo>
                  <a:cubicBezTo>
                    <a:pt x="302" y="304"/>
                    <a:pt x="307" y="305"/>
                    <a:pt x="311" y="306"/>
                  </a:cubicBezTo>
                  <a:cubicBezTo>
                    <a:pt x="311" y="307"/>
                    <a:pt x="311" y="308"/>
                    <a:pt x="311" y="308"/>
                  </a:cubicBezTo>
                  <a:cubicBezTo>
                    <a:pt x="309" y="312"/>
                    <a:pt x="308" y="316"/>
                    <a:pt x="307" y="320"/>
                  </a:cubicBezTo>
                  <a:cubicBezTo>
                    <a:pt x="306" y="325"/>
                    <a:pt x="303" y="327"/>
                    <a:pt x="299" y="328"/>
                  </a:cubicBezTo>
                  <a:moveTo>
                    <a:pt x="299" y="299"/>
                  </a:moveTo>
                  <a:cubicBezTo>
                    <a:pt x="302" y="288"/>
                    <a:pt x="305" y="277"/>
                    <a:pt x="306" y="266"/>
                  </a:cubicBezTo>
                  <a:cubicBezTo>
                    <a:pt x="311" y="270"/>
                    <a:pt x="316" y="273"/>
                    <a:pt x="321" y="275"/>
                  </a:cubicBezTo>
                  <a:cubicBezTo>
                    <a:pt x="321" y="278"/>
                    <a:pt x="320" y="281"/>
                    <a:pt x="319" y="284"/>
                  </a:cubicBezTo>
                  <a:cubicBezTo>
                    <a:pt x="317" y="290"/>
                    <a:pt x="314" y="297"/>
                    <a:pt x="312" y="303"/>
                  </a:cubicBezTo>
                  <a:cubicBezTo>
                    <a:pt x="308" y="302"/>
                    <a:pt x="303" y="300"/>
                    <a:pt x="299" y="299"/>
                  </a:cubicBezTo>
                  <a:moveTo>
                    <a:pt x="319" y="293"/>
                  </a:moveTo>
                  <a:cubicBezTo>
                    <a:pt x="321" y="287"/>
                    <a:pt x="323" y="282"/>
                    <a:pt x="324" y="277"/>
                  </a:cubicBezTo>
                  <a:cubicBezTo>
                    <a:pt x="324" y="277"/>
                    <a:pt x="324" y="277"/>
                    <a:pt x="325" y="277"/>
                  </a:cubicBezTo>
                  <a:cubicBezTo>
                    <a:pt x="330" y="279"/>
                    <a:pt x="335" y="282"/>
                    <a:pt x="340" y="285"/>
                  </a:cubicBezTo>
                  <a:cubicBezTo>
                    <a:pt x="339" y="286"/>
                    <a:pt x="339" y="287"/>
                    <a:pt x="339" y="289"/>
                  </a:cubicBezTo>
                  <a:cubicBezTo>
                    <a:pt x="337" y="296"/>
                    <a:pt x="334" y="302"/>
                    <a:pt x="332" y="309"/>
                  </a:cubicBezTo>
                  <a:cubicBezTo>
                    <a:pt x="330" y="309"/>
                    <a:pt x="329" y="308"/>
                    <a:pt x="328" y="308"/>
                  </a:cubicBezTo>
                  <a:cubicBezTo>
                    <a:pt x="324" y="306"/>
                    <a:pt x="320" y="305"/>
                    <a:pt x="316" y="304"/>
                  </a:cubicBezTo>
                  <a:cubicBezTo>
                    <a:pt x="317" y="300"/>
                    <a:pt x="318" y="297"/>
                    <a:pt x="319" y="293"/>
                  </a:cubicBezTo>
                  <a:moveTo>
                    <a:pt x="360" y="220"/>
                  </a:moveTo>
                  <a:cubicBezTo>
                    <a:pt x="362" y="221"/>
                    <a:pt x="363" y="222"/>
                    <a:pt x="364" y="222"/>
                  </a:cubicBezTo>
                  <a:cubicBezTo>
                    <a:pt x="370" y="225"/>
                    <a:pt x="375" y="227"/>
                    <a:pt x="380" y="231"/>
                  </a:cubicBezTo>
                  <a:cubicBezTo>
                    <a:pt x="380" y="231"/>
                    <a:pt x="381" y="231"/>
                    <a:pt x="381" y="231"/>
                  </a:cubicBezTo>
                  <a:cubicBezTo>
                    <a:pt x="378" y="241"/>
                    <a:pt x="376" y="251"/>
                    <a:pt x="372" y="260"/>
                  </a:cubicBezTo>
                  <a:cubicBezTo>
                    <a:pt x="370" y="264"/>
                    <a:pt x="369" y="268"/>
                    <a:pt x="368" y="272"/>
                  </a:cubicBezTo>
                  <a:cubicBezTo>
                    <a:pt x="362" y="269"/>
                    <a:pt x="356" y="265"/>
                    <a:pt x="350" y="262"/>
                  </a:cubicBezTo>
                  <a:cubicBezTo>
                    <a:pt x="354" y="248"/>
                    <a:pt x="356" y="235"/>
                    <a:pt x="360" y="221"/>
                  </a:cubicBezTo>
                  <a:cubicBezTo>
                    <a:pt x="361" y="221"/>
                    <a:pt x="361" y="221"/>
                    <a:pt x="360" y="220"/>
                  </a:cubicBezTo>
                  <a:moveTo>
                    <a:pt x="386" y="226"/>
                  </a:moveTo>
                  <a:cubicBezTo>
                    <a:pt x="386" y="224"/>
                    <a:pt x="387" y="221"/>
                    <a:pt x="387" y="219"/>
                  </a:cubicBezTo>
                  <a:cubicBezTo>
                    <a:pt x="391" y="221"/>
                    <a:pt x="395" y="223"/>
                    <a:pt x="397" y="225"/>
                  </a:cubicBezTo>
                  <a:cubicBezTo>
                    <a:pt x="403" y="231"/>
                    <a:pt x="405" y="235"/>
                    <a:pt x="405" y="241"/>
                  </a:cubicBezTo>
                  <a:cubicBezTo>
                    <a:pt x="405" y="242"/>
                    <a:pt x="404" y="242"/>
                    <a:pt x="404" y="243"/>
                  </a:cubicBezTo>
                  <a:cubicBezTo>
                    <a:pt x="399" y="238"/>
                    <a:pt x="392" y="235"/>
                    <a:pt x="386" y="231"/>
                  </a:cubicBezTo>
                  <a:cubicBezTo>
                    <a:pt x="386" y="231"/>
                    <a:pt x="385" y="230"/>
                    <a:pt x="385" y="230"/>
                  </a:cubicBezTo>
                  <a:cubicBezTo>
                    <a:pt x="385" y="229"/>
                    <a:pt x="385" y="228"/>
                    <a:pt x="386" y="226"/>
                  </a:cubicBezTo>
                  <a:moveTo>
                    <a:pt x="443" y="183"/>
                  </a:moveTo>
                  <a:cubicBezTo>
                    <a:pt x="444" y="186"/>
                    <a:pt x="445" y="189"/>
                    <a:pt x="447" y="191"/>
                  </a:cubicBezTo>
                  <a:cubicBezTo>
                    <a:pt x="446" y="194"/>
                    <a:pt x="445" y="198"/>
                    <a:pt x="444" y="201"/>
                  </a:cubicBezTo>
                  <a:cubicBezTo>
                    <a:pt x="439" y="197"/>
                    <a:pt x="435" y="194"/>
                    <a:pt x="430" y="190"/>
                  </a:cubicBezTo>
                  <a:cubicBezTo>
                    <a:pt x="429" y="188"/>
                    <a:pt x="426" y="191"/>
                    <a:pt x="428" y="192"/>
                  </a:cubicBezTo>
                  <a:cubicBezTo>
                    <a:pt x="433" y="196"/>
                    <a:pt x="438" y="200"/>
                    <a:pt x="443" y="204"/>
                  </a:cubicBezTo>
                  <a:cubicBezTo>
                    <a:pt x="441" y="211"/>
                    <a:pt x="438" y="218"/>
                    <a:pt x="436" y="224"/>
                  </a:cubicBezTo>
                  <a:cubicBezTo>
                    <a:pt x="434" y="228"/>
                    <a:pt x="433" y="231"/>
                    <a:pt x="432" y="235"/>
                  </a:cubicBezTo>
                  <a:cubicBezTo>
                    <a:pt x="426" y="230"/>
                    <a:pt x="421" y="225"/>
                    <a:pt x="415" y="220"/>
                  </a:cubicBezTo>
                  <a:cubicBezTo>
                    <a:pt x="418" y="211"/>
                    <a:pt x="420" y="201"/>
                    <a:pt x="421" y="191"/>
                  </a:cubicBezTo>
                  <a:cubicBezTo>
                    <a:pt x="429" y="189"/>
                    <a:pt x="436" y="186"/>
                    <a:pt x="443" y="183"/>
                  </a:cubicBezTo>
                  <a:moveTo>
                    <a:pt x="425" y="234"/>
                  </a:moveTo>
                  <a:cubicBezTo>
                    <a:pt x="427" y="236"/>
                    <a:pt x="429" y="238"/>
                    <a:pt x="431" y="239"/>
                  </a:cubicBezTo>
                  <a:cubicBezTo>
                    <a:pt x="430" y="242"/>
                    <a:pt x="429" y="245"/>
                    <a:pt x="428" y="248"/>
                  </a:cubicBezTo>
                  <a:cubicBezTo>
                    <a:pt x="427" y="251"/>
                    <a:pt x="426" y="254"/>
                    <a:pt x="425" y="257"/>
                  </a:cubicBezTo>
                  <a:cubicBezTo>
                    <a:pt x="421" y="255"/>
                    <a:pt x="417" y="253"/>
                    <a:pt x="413" y="250"/>
                  </a:cubicBezTo>
                  <a:cubicBezTo>
                    <a:pt x="415" y="243"/>
                    <a:pt x="414" y="237"/>
                    <a:pt x="412" y="231"/>
                  </a:cubicBezTo>
                  <a:cubicBezTo>
                    <a:pt x="412" y="230"/>
                    <a:pt x="413" y="230"/>
                    <a:pt x="413" y="229"/>
                  </a:cubicBezTo>
                  <a:cubicBezTo>
                    <a:pt x="413" y="228"/>
                    <a:pt x="414" y="226"/>
                    <a:pt x="414" y="225"/>
                  </a:cubicBezTo>
                  <a:cubicBezTo>
                    <a:pt x="417" y="228"/>
                    <a:pt x="421" y="231"/>
                    <a:pt x="425" y="234"/>
                  </a:cubicBezTo>
                  <a:moveTo>
                    <a:pt x="409" y="226"/>
                  </a:moveTo>
                  <a:cubicBezTo>
                    <a:pt x="407" y="223"/>
                    <a:pt x="405" y="221"/>
                    <a:pt x="402" y="218"/>
                  </a:cubicBezTo>
                  <a:cubicBezTo>
                    <a:pt x="398" y="216"/>
                    <a:pt x="394" y="213"/>
                    <a:pt x="389" y="211"/>
                  </a:cubicBezTo>
                  <a:cubicBezTo>
                    <a:pt x="390" y="208"/>
                    <a:pt x="391" y="206"/>
                    <a:pt x="391" y="203"/>
                  </a:cubicBezTo>
                  <a:cubicBezTo>
                    <a:pt x="398" y="209"/>
                    <a:pt x="404" y="215"/>
                    <a:pt x="411" y="222"/>
                  </a:cubicBezTo>
                  <a:cubicBezTo>
                    <a:pt x="410" y="223"/>
                    <a:pt x="410" y="225"/>
                    <a:pt x="409" y="226"/>
                  </a:cubicBezTo>
                  <a:moveTo>
                    <a:pt x="394" y="240"/>
                  </a:moveTo>
                  <a:cubicBezTo>
                    <a:pt x="397" y="242"/>
                    <a:pt x="400" y="244"/>
                    <a:pt x="403" y="247"/>
                  </a:cubicBezTo>
                  <a:cubicBezTo>
                    <a:pt x="403" y="248"/>
                    <a:pt x="403" y="249"/>
                    <a:pt x="402" y="249"/>
                  </a:cubicBezTo>
                  <a:cubicBezTo>
                    <a:pt x="402" y="250"/>
                    <a:pt x="402" y="250"/>
                    <a:pt x="402" y="251"/>
                  </a:cubicBezTo>
                  <a:cubicBezTo>
                    <a:pt x="397" y="262"/>
                    <a:pt x="389" y="271"/>
                    <a:pt x="381" y="280"/>
                  </a:cubicBezTo>
                  <a:cubicBezTo>
                    <a:pt x="379" y="279"/>
                    <a:pt x="376" y="278"/>
                    <a:pt x="374" y="276"/>
                  </a:cubicBezTo>
                  <a:cubicBezTo>
                    <a:pt x="373" y="275"/>
                    <a:pt x="372" y="275"/>
                    <a:pt x="371" y="274"/>
                  </a:cubicBezTo>
                  <a:cubicBezTo>
                    <a:pt x="371" y="271"/>
                    <a:pt x="372" y="269"/>
                    <a:pt x="373" y="266"/>
                  </a:cubicBezTo>
                  <a:cubicBezTo>
                    <a:pt x="377" y="255"/>
                    <a:pt x="381" y="245"/>
                    <a:pt x="384" y="233"/>
                  </a:cubicBezTo>
                  <a:cubicBezTo>
                    <a:pt x="387" y="235"/>
                    <a:pt x="390" y="238"/>
                    <a:pt x="394" y="240"/>
                  </a:cubicBezTo>
                  <a:moveTo>
                    <a:pt x="357" y="270"/>
                  </a:moveTo>
                  <a:cubicBezTo>
                    <a:pt x="360" y="272"/>
                    <a:pt x="363" y="274"/>
                    <a:pt x="367" y="276"/>
                  </a:cubicBezTo>
                  <a:cubicBezTo>
                    <a:pt x="365" y="281"/>
                    <a:pt x="363" y="287"/>
                    <a:pt x="361" y="292"/>
                  </a:cubicBezTo>
                  <a:cubicBezTo>
                    <a:pt x="357" y="290"/>
                    <a:pt x="353" y="289"/>
                    <a:pt x="350" y="287"/>
                  </a:cubicBezTo>
                  <a:cubicBezTo>
                    <a:pt x="348" y="286"/>
                    <a:pt x="346" y="285"/>
                    <a:pt x="344" y="284"/>
                  </a:cubicBezTo>
                  <a:cubicBezTo>
                    <a:pt x="345" y="279"/>
                    <a:pt x="346" y="274"/>
                    <a:pt x="348" y="269"/>
                  </a:cubicBezTo>
                  <a:cubicBezTo>
                    <a:pt x="348" y="267"/>
                    <a:pt x="349" y="266"/>
                    <a:pt x="349" y="265"/>
                  </a:cubicBezTo>
                  <a:cubicBezTo>
                    <a:pt x="352" y="266"/>
                    <a:pt x="355" y="268"/>
                    <a:pt x="357" y="270"/>
                  </a:cubicBezTo>
                  <a:moveTo>
                    <a:pt x="341" y="282"/>
                  </a:moveTo>
                  <a:cubicBezTo>
                    <a:pt x="336" y="279"/>
                    <a:pt x="332" y="277"/>
                    <a:pt x="327" y="275"/>
                  </a:cubicBezTo>
                  <a:cubicBezTo>
                    <a:pt x="326" y="275"/>
                    <a:pt x="326" y="274"/>
                    <a:pt x="325" y="274"/>
                  </a:cubicBezTo>
                  <a:cubicBezTo>
                    <a:pt x="327" y="267"/>
                    <a:pt x="328" y="260"/>
                    <a:pt x="329" y="253"/>
                  </a:cubicBezTo>
                  <a:cubicBezTo>
                    <a:pt x="331" y="254"/>
                    <a:pt x="333" y="256"/>
                    <a:pt x="336" y="257"/>
                  </a:cubicBezTo>
                  <a:cubicBezTo>
                    <a:pt x="339" y="259"/>
                    <a:pt x="343" y="261"/>
                    <a:pt x="346" y="263"/>
                  </a:cubicBezTo>
                  <a:cubicBezTo>
                    <a:pt x="345" y="269"/>
                    <a:pt x="343" y="276"/>
                    <a:pt x="341" y="282"/>
                  </a:cubicBezTo>
                  <a:moveTo>
                    <a:pt x="362" y="298"/>
                  </a:moveTo>
                  <a:cubicBezTo>
                    <a:pt x="362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3" y="297"/>
                  </a:cubicBezTo>
                  <a:cubicBezTo>
                    <a:pt x="363" y="297"/>
                    <a:pt x="363" y="297"/>
                    <a:pt x="362" y="298"/>
                  </a:cubicBezTo>
                  <a:moveTo>
                    <a:pt x="364" y="293"/>
                  </a:moveTo>
                  <a:cubicBezTo>
                    <a:pt x="366" y="288"/>
                    <a:pt x="368" y="283"/>
                    <a:pt x="369" y="278"/>
                  </a:cubicBezTo>
                  <a:cubicBezTo>
                    <a:pt x="372" y="280"/>
                    <a:pt x="375" y="282"/>
                    <a:pt x="378" y="284"/>
                  </a:cubicBezTo>
                  <a:cubicBezTo>
                    <a:pt x="375" y="286"/>
                    <a:pt x="372" y="289"/>
                    <a:pt x="369" y="292"/>
                  </a:cubicBezTo>
                  <a:cubicBezTo>
                    <a:pt x="368" y="293"/>
                    <a:pt x="367" y="293"/>
                    <a:pt x="366" y="294"/>
                  </a:cubicBezTo>
                  <a:cubicBezTo>
                    <a:pt x="366" y="294"/>
                    <a:pt x="365" y="294"/>
                    <a:pt x="364" y="293"/>
                  </a:cubicBezTo>
                  <a:moveTo>
                    <a:pt x="398" y="282"/>
                  </a:moveTo>
                  <a:cubicBezTo>
                    <a:pt x="399" y="282"/>
                    <a:pt x="399" y="281"/>
                    <a:pt x="399" y="280"/>
                  </a:cubicBezTo>
                  <a:cubicBezTo>
                    <a:pt x="405" y="272"/>
                    <a:pt x="409" y="264"/>
                    <a:pt x="412" y="254"/>
                  </a:cubicBezTo>
                  <a:cubicBezTo>
                    <a:pt x="416" y="257"/>
                    <a:pt x="419" y="259"/>
                    <a:pt x="423" y="261"/>
                  </a:cubicBezTo>
                  <a:cubicBezTo>
                    <a:pt x="420" y="272"/>
                    <a:pt x="417" y="284"/>
                    <a:pt x="411" y="294"/>
                  </a:cubicBezTo>
                  <a:cubicBezTo>
                    <a:pt x="410" y="294"/>
                    <a:pt x="409" y="293"/>
                    <a:pt x="408" y="293"/>
                  </a:cubicBezTo>
                  <a:cubicBezTo>
                    <a:pt x="408" y="292"/>
                    <a:pt x="408" y="292"/>
                    <a:pt x="408" y="291"/>
                  </a:cubicBezTo>
                  <a:cubicBezTo>
                    <a:pt x="407" y="290"/>
                    <a:pt x="407" y="290"/>
                    <a:pt x="406" y="291"/>
                  </a:cubicBezTo>
                  <a:cubicBezTo>
                    <a:pt x="406" y="292"/>
                    <a:pt x="406" y="292"/>
                    <a:pt x="406" y="293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02" y="291"/>
                    <a:pt x="399" y="290"/>
                    <a:pt x="396" y="288"/>
                  </a:cubicBezTo>
                  <a:cubicBezTo>
                    <a:pt x="397" y="286"/>
                    <a:pt x="398" y="284"/>
                    <a:pt x="398" y="282"/>
                  </a:cubicBezTo>
                  <a:moveTo>
                    <a:pt x="427" y="259"/>
                  </a:moveTo>
                  <a:cubicBezTo>
                    <a:pt x="428" y="256"/>
                    <a:pt x="429" y="253"/>
                    <a:pt x="430" y="250"/>
                  </a:cubicBezTo>
                  <a:cubicBezTo>
                    <a:pt x="431" y="248"/>
                    <a:pt x="432" y="245"/>
                    <a:pt x="433" y="242"/>
                  </a:cubicBezTo>
                  <a:cubicBezTo>
                    <a:pt x="439" y="246"/>
                    <a:pt x="445" y="251"/>
                    <a:pt x="451" y="256"/>
                  </a:cubicBezTo>
                  <a:cubicBezTo>
                    <a:pt x="450" y="260"/>
                    <a:pt x="449" y="264"/>
                    <a:pt x="448" y="269"/>
                  </a:cubicBezTo>
                  <a:cubicBezTo>
                    <a:pt x="441" y="266"/>
                    <a:pt x="434" y="263"/>
                    <a:pt x="427" y="259"/>
                  </a:cubicBezTo>
                  <a:moveTo>
                    <a:pt x="442" y="243"/>
                  </a:moveTo>
                  <a:cubicBezTo>
                    <a:pt x="440" y="241"/>
                    <a:pt x="437" y="239"/>
                    <a:pt x="435" y="237"/>
                  </a:cubicBezTo>
                  <a:cubicBezTo>
                    <a:pt x="436" y="232"/>
                    <a:pt x="438" y="227"/>
                    <a:pt x="440" y="222"/>
                  </a:cubicBezTo>
                  <a:cubicBezTo>
                    <a:pt x="442" y="217"/>
                    <a:pt x="444" y="212"/>
                    <a:pt x="445" y="206"/>
                  </a:cubicBezTo>
                  <a:cubicBezTo>
                    <a:pt x="450" y="210"/>
                    <a:pt x="455" y="214"/>
                    <a:pt x="459" y="218"/>
                  </a:cubicBezTo>
                  <a:cubicBezTo>
                    <a:pt x="456" y="228"/>
                    <a:pt x="453" y="238"/>
                    <a:pt x="452" y="249"/>
                  </a:cubicBezTo>
                  <a:cubicBezTo>
                    <a:pt x="452" y="249"/>
                    <a:pt x="452" y="250"/>
                    <a:pt x="451" y="250"/>
                  </a:cubicBezTo>
                  <a:cubicBezTo>
                    <a:pt x="448" y="248"/>
                    <a:pt x="445" y="245"/>
                    <a:pt x="442" y="243"/>
                  </a:cubicBezTo>
                  <a:moveTo>
                    <a:pt x="412" y="217"/>
                  </a:moveTo>
                  <a:cubicBezTo>
                    <a:pt x="406" y="212"/>
                    <a:pt x="400" y="207"/>
                    <a:pt x="394" y="201"/>
                  </a:cubicBezTo>
                  <a:cubicBezTo>
                    <a:pt x="398" y="200"/>
                    <a:pt x="401" y="199"/>
                    <a:pt x="405" y="197"/>
                  </a:cubicBezTo>
                  <a:cubicBezTo>
                    <a:pt x="406" y="198"/>
                    <a:pt x="407" y="199"/>
                    <a:pt x="409" y="200"/>
                  </a:cubicBezTo>
                  <a:cubicBezTo>
                    <a:pt x="410" y="200"/>
                    <a:pt x="410" y="199"/>
                    <a:pt x="409" y="198"/>
                  </a:cubicBezTo>
                  <a:cubicBezTo>
                    <a:pt x="409" y="198"/>
                    <a:pt x="408" y="197"/>
                    <a:pt x="407" y="196"/>
                  </a:cubicBezTo>
                  <a:cubicBezTo>
                    <a:pt x="411" y="195"/>
                    <a:pt x="414" y="194"/>
                    <a:pt x="418" y="193"/>
                  </a:cubicBezTo>
                  <a:cubicBezTo>
                    <a:pt x="416" y="201"/>
                    <a:pt x="414" y="209"/>
                    <a:pt x="412" y="217"/>
                  </a:cubicBezTo>
                  <a:moveTo>
                    <a:pt x="385" y="205"/>
                  </a:moveTo>
                  <a:cubicBezTo>
                    <a:pt x="386" y="204"/>
                    <a:pt x="387" y="204"/>
                    <a:pt x="389" y="203"/>
                  </a:cubicBezTo>
                  <a:cubicBezTo>
                    <a:pt x="388" y="205"/>
                    <a:pt x="388" y="207"/>
                    <a:pt x="387" y="209"/>
                  </a:cubicBezTo>
                  <a:cubicBezTo>
                    <a:pt x="386" y="208"/>
                    <a:pt x="384" y="207"/>
                    <a:pt x="383" y="206"/>
                  </a:cubicBezTo>
                  <a:cubicBezTo>
                    <a:pt x="383" y="206"/>
                    <a:pt x="384" y="205"/>
                    <a:pt x="385" y="205"/>
                  </a:cubicBezTo>
                  <a:moveTo>
                    <a:pt x="385" y="218"/>
                  </a:moveTo>
                  <a:cubicBezTo>
                    <a:pt x="384" y="221"/>
                    <a:pt x="383" y="225"/>
                    <a:pt x="382" y="228"/>
                  </a:cubicBezTo>
                  <a:cubicBezTo>
                    <a:pt x="379" y="226"/>
                    <a:pt x="376" y="224"/>
                    <a:pt x="372" y="222"/>
                  </a:cubicBezTo>
                  <a:cubicBezTo>
                    <a:pt x="369" y="220"/>
                    <a:pt x="364" y="220"/>
                    <a:pt x="361" y="217"/>
                  </a:cubicBezTo>
                  <a:cubicBezTo>
                    <a:pt x="369" y="216"/>
                    <a:pt x="377" y="216"/>
                    <a:pt x="385" y="218"/>
                  </a:cubicBezTo>
                  <a:moveTo>
                    <a:pt x="109" y="331"/>
                  </a:moveTo>
                  <a:cubicBezTo>
                    <a:pt x="95" y="350"/>
                    <a:pt x="77" y="364"/>
                    <a:pt x="61" y="372"/>
                  </a:cubicBezTo>
                  <a:cubicBezTo>
                    <a:pt x="75" y="357"/>
                    <a:pt x="92" y="338"/>
                    <a:pt x="108" y="320"/>
                  </a:cubicBezTo>
                  <a:cubicBezTo>
                    <a:pt x="118" y="326"/>
                    <a:pt x="118" y="326"/>
                    <a:pt x="121" y="335"/>
                  </a:cubicBezTo>
                  <a:cubicBezTo>
                    <a:pt x="117" y="334"/>
                    <a:pt x="113" y="333"/>
                    <a:pt x="109" y="331"/>
                  </a:cubicBezTo>
                  <a:moveTo>
                    <a:pt x="246" y="344"/>
                  </a:moveTo>
                  <a:cubicBezTo>
                    <a:pt x="246" y="337"/>
                    <a:pt x="252" y="331"/>
                    <a:pt x="255" y="325"/>
                  </a:cubicBezTo>
                  <a:cubicBezTo>
                    <a:pt x="257" y="320"/>
                    <a:pt x="258" y="315"/>
                    <a:pt x="260" y="311"/>
                  </a:cubicBezTo>
                  <a:cubicBezTo>
                    <a:pt x="261" y="304"/>
                    <a:pt x="263" y="297"/>
                    <a:pt x="264" y="290"/>
                  </a:cubicBezTo>
                  <a:cubicBezTo>
                    <a:pt x="265" y="285"/>
                    <a:pt x="265" y="279"/>
                    <a:pt x="268" y="274"/>
                  </a:cubicBezTo>
                  <a:cubicBezTo>
                    <a:pt x="269" y="272"/>
                    <a:pt x="267" y="271"/>
                    <a:pt x="266" y="272"/>
                  </a:cubicBezTo>
                  <a:cubicBezTo>
                    <a:pt x="263" y="276"/>
                    <a:pt x="263" y="281"/>
                    <a:pt x="262" y="285"/>
                  </a:cubicBezTo>
                  <a:cubicBezTo>
                    <a:pt x="261" y="294"/>
                    <a:pt x="259" y="302"/>
                    <a:pt x="256" y="310"/>
                  </a:cubicBezTo>
                  <a:cubicBezTo>
                    <a:pt x="254" y="318"/>
                    <a:pt x="252" y="325"/>
                    <a:pt x="249" y="332"/>
                  </a:cubicBezTo>
                  <a:cubicBezTo>
                    <a:pt x="246" y="336"/>
                    <a:pt x="244" y="340"/>
                    <a:pt x="244" y="345"/>
                  </a:cubicBezTo>
                  <a:cubicBezTo>
                    <a:pt x="230" y="349"/>
                    <a:pt x="216" y="353"/>
                    <a:pt x="202" y="356"/>
                  </a:cubicBezTo>
                  <a:cubicBezTo>
                    <a:pt x="202" y="355"/>
                    <a:pt x="203" y="353"/>
                    <a:pt x="203" y="351"/>
                  </a:cubicBezTo>
                  <a:cubicBezTo>
                    <a:pt x="205" y="343"/>
                    <a:pt x="209" y="336"/>
                    <a:pt x="212" y="328"/>
                  </a:cubicBezTo>
                  <a:cubicBezTo>
                    <a:pt x="216" y="319"/>
                    <a:pt x="218" y="309"/>
                    <a:pt x="222" y="299"/>
                  </a:cubicBezTo>
                  <a:cubicBezTo>
                    <a:pt x="223" y="298"/>
                    <a:pt x="220" y="297"/>
                    <a:pt x="220" y="299"/>
                  </a:cubicBezTo>
                  <a:cubicBezTo>
                    <a:pt x="214" y="312"/>
                    <a:pt x="210" y="326"/>
                    <a:pt x="204" y="339"/>
                  </a:cubicBezTo>
                  <a:cubicBezTo>
                    <a:pt x="202" y="344"/>
                    <a:pt x="201" y="351"/>
                    <a:pt x="199" y="357"/>
                  </a:cubicBezTo>
                  <a:cubicBezTo>
                    <a:pt x="193" y="359"/>
                    <a:pt x="188" y="360"/>
                    <a:pt x="183" y="361"/>
                  </a:cubicBezTo>
                  <a:cubicBezTo>
                    <a:pt x="184" y="358"/>
                    <a:pt x="185" y="354"/>
                    <a:pt x="186" y="351"/>
                  </a:cubicBezTo>
                  <a:cubicBezTo>
                    <a:pt x="188" y="341"/>
                    <a:pt x="192" y="332"/>
                    <a:pt x="194" y="322"/>
                  </a:cubicBezTo>
                  <a:cubicBezTo>
                    <a:pt x="195" y="317"/>
                    <a:pt x="197" y="311"/>
                    <a:pt x="194" y="306"/>
                  </a:cubicBezTo>
                  <a:cubicBezTo>
                    <a:pt x="193" y="305"/>
                    <a:pt x="191" y="306"/>
                    <a:pt x="192" y="308"/>
                  </a:cubicBezTo>
                  <a:cubicBezTo>
                    <a:pt x="194" y="312"/>
                    <a:pt x="191" y="319"/>
                    <a:pt x="190" y="324"/>
                  </a:cubicBezTo>
                  <a:cubicBezTo>
                    <a:pt x="188" y="331"/>
                    <a:pt x="185" y="339"/>
                    <a:pt x="184" y="346"/>
                  </a:cubicBezTo>
                  <a:cubicBezTo>
                    <a:pt x="182" y="351"/>
                    <a:pt x="181" y="357"/>
                    <a:pt x="180" y="362"/>
                  </a:cubicBezTo>
                  <a:cubicBezTo>
                    <a:pt x="179" y="362"/>
                    <a:pt x="178" y="363"/>
                    <a:pt x="177" y="363"/>
                  </a:cubicBezTo>
                  <a:cubicBezTo>
                    <a:pt x="165" y="366"/>
                    <a:pt x="153" y="366"/>
                    <a:pt x="139" y="368"/>
                  </a:cubicBezTo>
                  <a:cubicBezTo>
                    <a:pt x="141" y="365"/>
                    <a:pt x="142" y="363"/>
                    <a:pt x="143" y="360"/>
                  </a:cubicBezTo>
                  <a:cubicBezTo>
                    <a:pt x="149" y="348"/>
                    <a:pt x="153" y="336"/>
                    <a:pt x="162" y="326"/>
                  </a:cubicBezTo>
                  <a:cubicBezTo>
                    <a:pt x="163" y="325"/>
                    <a:pt x="161" y="323"/>
                    <a:pt x="160" y="324"/>
                  </a:cubicBezTo>
                  <a:cubicBezTo>
                    <a:pt x="152" y="334"/>
                    <a:pt x="147" y="345"/>
                    <a:pt x="142" y="357"/>
                  </a:cubicBezTo>
                  <a:cubicBezTo>
                    <a:pt x="140" y="360"/>
                    <a:pt x="139" y="363"/>
                    <a:pt x="138" y="366"/>
                  </a:cubicBezTo>
                  <a:cubicBezTo>
                    <a:pt x="139" y="345"/>
                    <a:pt x="140" y="325"/>
                    <a:pt x="121" y="310"/>
                  </a:cubicBezTo>
                  <a:cubicBezTo>
                    <a:pt x="138" y="294"/>
                    <a:pt x="152" y="279"/>
                    <a:pt x="169" y="266"/>
                  </a:cubicBezTo>
                  <a:cubicBezTo>
                    <a:pt x="191" y="248"/>
                    <a:pt x="213" y="230"/>
                    <a:pt x="231" y="208"/>
                  </a:cubicBezTo>
                  <a:cubicBezTo>
                    <a:pt x="248" y="188"/>
                    <a:pt x="265" y="168"/>
                    <a:pt x="282" y="147"/>
                  </a:cubicBezTo>
                  <a:cubicBezTo>
                    <a:pt x="288" y="140"/>
                    <a:pt x="295" y="136"/>
                    <a:pt x="305" y="135"/>
                  </a:cubicBezTo>
                  <a:cubicBezTo>
                    <a:pt x="319" y="134"/>
                    <a:pt x="332" y="135"/>
                    <a:pt x="344" y="141"/>
                  </a:cubicBezTo>
                  <a:cubicBezTo>
                    <a:pt x="342" y="142"/>
                    <a:pt x="340" y="143"/>
                    <a:pt x="338" y="143"/>
                  </a:cubicBezTo>
                  <a:cubicBezTo>
                    <a:pt x="336" y="144"/>
                    <a:pt x="337" y="147"/>
                    <a:pt x="340" y="147"/>
                  </a:cubicBezTo>
                  <a:cubicBezTo>
                    <a:pt x="343" y="146"/>
                    <a:pt x="345" y="145"/>
                    <a:pt x="348" y="143"/>
                  </a:cubicBezTo>
                  <a:cubicBezTo>
                    <a:pt x="350" y="145"/>
                    <a:pt x="352" y="146"/>
                    <a:pt x="354" y="148"/>
                  </a:cubicBezTo>
                  <a:cubicBezTo>
                    <a:pt x="368" y="160"/>
                    <a:pt x="369" y="166"/>
                    <a:pt x="357" y="183"/>
                  </a:cubicBezTo>
                  <a:cubicBezTo>
                    <a:pt x="352" y="189"/>
                    <a:pt x="346" y="195"/>
                    <a:pt x="341" y="201"/>
                  </a:cubicBezTo>
                  <a:cubicBezTo>
                    <a:pt x="332" y="212"/>
                    <a:pt x="332" y="214"/>
                    <a:pt x="345" y="222"/>
                  </a:cubicBezTo>
                  <a:cubicBezTo>
                    <a:pt x="349" y="220"/>
                    <a:pt x="353" y="218"/>
                    <a:pt x="358" y="217"/>
                  </a:cubicBezTo>
                  <a:cubicBezTo>
                    <a:pt x="358" y="218"/>
                    <a:pt x="358" y="218"/>
                    <a:pt x="358" y="218"/>
                  </a:cubicBezTo>
                  <a:cubicBezTo>
                    <a:pt x="358" y="219"/>
                    <a:pt x="359" y="219"/>
                    <a:pt x="359" y="220"/>
                  </a:cubicBezTo>
                  <a:cubicBezTo>
                    <a:pt x="359" y="219"/>
                    <a:pt x="358" y="220"/>
                    <a:pt x="358" y="221"/>
                  </a:cubicBezTo>
                  <a:cubicBezTo>
                    <a:pt x="354" y="232"/>
                    <a:pt x="351" y="243"/>
                    <a:pt x="348" y="255"/>
                  </a:cubicBezTo>
                  <a:cubicBezTo>
                    <a:pt x="348" y="256"/>
                    <a:pt x="348" y="258"/>
                    <a:pt x="347" y="260"/>
                  </a:cubicBezTo>
                  <a:cubicBezTo>
                    <a:pt x="345" y="259"/>
                    <a:pt x="344" y="258"/>
                    <a:pt x="342" y="257"/>
                  </a:cubicBezTo>
                  <a:cubicBezTo>
                    <a:pt x="337" y="255"/>
                    <a:pt x="333" y="252"/>
                    <a:pt x="329" y="250"/>
                  </a:cubicBezTo>
                  <a:cubicBezTo>
                    <a:pt x="330" y="244"/>
                    <a:pt x="330" y="238"/>
                    <a:pt x="330" y="231"/>
                  </a:cubicBezTo>
                  <a:cubicBezTo>
                    <a:pt x="330" y="229"/>
                    <a:pt x="328" y="229"/>
                    <a:pt x="328" y="231"/>
                  </a:cubicBezTo>
                  <a:cubicBezTo>
                    <a:pt x="328" y="237"/>
                    <a:pt x="327" y="243"/>
                    <a:pt x="327" y="248"/>
                  </a:cubicBezTo>
                  <a:cubicBezTo>
                    <a:pt x="323" y="246"/>
                    <a:pt x="318" y="244"/>
                    <a:pt x="313" y="244"/>
                  </a:cubicBezTo>
                  <a:cubicBezTo>
                    <a:pt x="312" y="243"/>
                    <a:pt x="311" y="246"/>
                    <a:pt x="313" y="246"/>
                  </a:cubicBezTo>
                  <a:cubicBezTo>
                    <a:pt x="318" y="247"/>
                    <a:pt x="322" y="249"/>
                    <a:pt x="326" y="251"/>
                  </a:cubicBezTo>
                  <a:cubicBezTo>
                    <a:pt x="325" y="259"/>
                    <a:pt x="324" y="265"/>
                    <a:pt x="322" y="273"/>
                  </a:cubicBezTo>
                  <a:cubicBezTo>
                    <a:pt x="317" y="270"/>
                    <a:pt x="312" y="267"/>
                    <a:pt x="307" y="264"/>
                  </a:cubicBezTo>
                  <a:cubicBezTo>
                    <a:pt x="307" y="260"/>
                    <a:pt x="308" y="255"/>
                    <a:pt x="308" y="251"/>
                  </a:cubicBezTo>
                  <a:cubicBezTo>
                    <a:pt x="308" y="250"/>
                    <a:pt x="306" y="250"/>
                    <a:pt x="306" y="251"/>
                  </a:cubicBezTo>
                  <a:cubicBezTo>
                    <a:pt x="305" y="255"/>
                    <a:pt x="305" y="258"/>
                    <a:pt x="304" y="262"/>
                  </a:cubicBezTo>
                  <a:cubicBezTo>
                    <a:pt x="303" y="262"/>
                    <a:pt x="302" y="261"/>
                    <a:pt x="301" y="260"/>
                  </a:cubicBezTo>
                  <a:cubicBezTo>
                    <a:pt x="301" y="260"/>
                    <a:pt x="300" y="261"/>
                    <a:pt x="300" y="262"/>
                  </a:cubicBezTo>
                  <a:cubicBezTo>
                    <a:pt x="301" y="263"/>
                    <a:pt x="303" y="264"/>
                    <a:pt x="304" y="265"/>
                  </a:cubicBezTo>
                  <a:cubicBezTo>
                    <a:pt x="302" y="276"/>
                    <a:pt x="300" y="287"/>
                    <a:pt x="296" y="298"/>
                  </a:cubicBezTo>
                  <a:cubicBezTo>
                    <a:pt x="290" y="296"/>
                    <a:pt x="283" y="295"/>
                    <a:pt x="278" y="292"/>
                  </a:cubicBezTo>
                  <a:cubicBezTo>
                    <a:pt x="282" y="281"/>
                    <a:pt x="285" y="270"/>
                    <a:pt x="288" y="259"/>
                  </a:cubicBezTo>
                  <a:cubicBezTo>
                    <a:pt x="289" y="258"/>
                    <a:pt x="286" y="257"/>
                    <a:pt x="286" y="259"/>
                  </a:cubicBezTo>
                  <a:cubicBezTo>
                    <a:pt x="283" y="269"/>
                    <a:pt x="280" y="280"/>
                    <a:pt x="276" y="291"/>
                  </a:cubicBezTo>
                  <a:cubicBezTo>
                    <a:pt x="275" y="290"/>
                    <a:pt x="273" y="289"/>
                    <a:pt x="272" y="288"/>
                  </a:cubicBezTo>
                  <a:cubicBezTo>
                    <a:pt x="271" y="287"/>
                    <a:pt x="269" y="289"/>
                    <a:pt x="270" y="290"/>
                  </a:cubicBezTo>
                  <a:cubicBezTo>
                    <a:pt x="271" y="291"/>
                    <a:pt x="273" y="293"/>
                    <a:pt x="275" y="294"/>
                  </a:cubicBezTo>
                  <a:cubicBezTo>
                    <a:pt x="274" y="296"/>
                    <a:pt x="274" y="298"/>
                    <a:pt x="273" y="299"/>
                  </a:cubicBezTo>
                  <a:cubicBezTo>
                    <a:pt x="271" y="306"/>
                    <a:pt x="268" y="311"/>
                    <a:pt x="266" y="318"/>
                  </a:cubicBezTo>
                  <a:cubicBezTo>
                    <a:pt x="265" y="320"/>
                    <a:pt x="265" y="322"/>
                    <a:pt x="264" y="325"/>
                  </a:cubicBezTo>
                  <a:cubicBezTo>
                    <a:pt x="264" y="323"/>
                    <a:pt x="258" y="338"/>
                    <a:pt x="255" y="333"/>
                  </a:cubicBezTo>
                  <a:cubicBezTo>
                    <a:pt x="255" y="332"/>
                    <a:pt x="254" y="333"/>
                    <a:pt x="255" y="333"/>
                  </a:cubicBezTo>
                  <a:cubicBezTo>
                    <a:pt x="255" y="336"/>
                    <a:pt x="257" y="336"/>
                    <a:pt x="259" y="335"/>
                  </a:cubicBezTo>
                  <a:cubicBezTo>
                    <a:pt x="264" y="334"/>
                    <a:pt x="266" y="328"/>
                    <a:pt x="267" y="324"/>
                  </a:cubicBezTo>
                  <a:cubicBezTo>
                    <a:pt x="270" y="314"/>
                    <a:pt x="274" y="305"/>
                    <a:pt x="277" y="295"/>
                  </a:cubicBezTo>
                  <a:cubicBezTo>
                    <a:pt x="282" y="298"/>
                    <a:pt x="288" y="300"/>
                    <a:pt x="294" y="302"/>
                  </a:cubicBezTo>
                  <a:cubicBezTo>
                    <a:pt x="292" y="308"/>
                    <a:pt x="289" y="314"/>
                    <a:pt x="287" y="320"/>
                  </a:cubicBezTo>
                  <a:cubicBezTo>
                    <a:pt x="285" y="324"/>
                    <a:pt x="283" y="337"/>
                    <a:pt x="277" y="331"/>
                  </a:cubicBezTo>
                  <a:cubicBezTo>
                    <a:pt x="277" y="330"/>
                    <a:pt x="276" y="331"/>
                    <a:pt x="277" y="331"/>
                  </a:cubicBezTo>
                  <a:cubicBezTo>
                    <a:pt x="277" y="332"/>
                    <a:pt x="278" y="333"/>
                    <a:pt x="278" y="334"/>
                  </a:cubicBezTo>
                  <a:cubicBezTo>
                    <a:pt x="274" y="335"/>
                    <a:pt x="270" y="337"/>
                    <a:pt x="266" y="338"/>
                  </a:cubicBezTo>
                  <a:cubicBezTo>
                    <a:pt x="260" y="340"/>
                    <a:pt x="253" y="342"/>
                    <a:pt x="246" y="344"/>
                  </a:cubicBezTo>
                  <a:moveTo>
                    <a:pt x="308" y="327"/>
                  </a:moveTo>
                  <a:cubicBezTo>
                    <a:pt x="308" y="326"/>
                    <a:pt x="309" y="325"/>
                    <a:pt x="309" y="324"/>
                  </a:cubicBezTo>
                  <a:cubicBezTo>
                    <a:pt x="312" y="319"/>
                    <a:pt x="313" y="313"/>
                    <a:pt x="315" y="308"/>
                  </a:cubicBezTo>
                  <a:cubicBezTo>
                    <a:pt x="320" y="309"/>
                    <a:pt x="325" y="311"/>
                    <a:pt x="331" y="313"/>
                  </a:cubicBezTo>
                  <a:cubicBezTo>
                    <a:pt x="330" y="314"/>
                    <a:pt x="330" y="316"/>
                    <a:pt x="329" y="317"/>
                  </a:cubicBezTo>
                  <a:cubicBezTo>
                    <a:pt x="329" y="317"/>
                    <a:pt x="328" y="319"/>
                    <a:pt x="327" y="322"/>
                  </a:cubicBezTo>
                  <a:cubicBezTo>
                    <a:pt x="322" y="324"/>
                    <a:pt x="316" y="325"/>
                    <a:pt x="310" y="326"/>
                  </a:cubicBezTo>
                  <a:cubicBezTo>
                    <a:pt x="309" y="326"/>
                    <a:pt x="308" y="327"/>
                    <a:pt x="308" y="327"/>
                  </a:cubicBezTo>
                  <a:moveTo>
                    <a:pt x="332" y="320"/>
                  </a:moveTo>
                  <a:cubicBezTo>
                    <a:pt x="333" y="318"/>
                    <a:pt x="333" y="316"/>
                    <a:pt x="334" y="314"/>
                  </a:cubicBezTo>
                  <a:cubicBezTo>
                    <a:pt x="336" y="315"/>
                    <a:pt x="338" y="316"/>
                    <a:pt x="340" y="317"/>
                  </a:cubicBezTo>
                  <a:cubicBezTo>
                    <a:pt x="338" y="318"/>
                    <a:pt x="335" y="319"/>
                    <a:pt x="332" y="320"/>
                  </a:cubicBezTo>
                  <a:moveTo>
                    <a:pt x="365" y="317"/>
                  </a:moveTo>
                  <a:cubicBezTo>
                    <a:pt x="369" y="312"/>
                    <a:pt x="374" y="308"/>
                    <a:pt x="379" y="303"/>
                  </a:cubicBezTo>
                  <a:cubicBezTo>
                    <a:pt x="381" y="304"/>
                    <a:pt x="382" y="305"/>
                    <a:pt x="384" y="305"/>
                  </a:cubicBezTo>
                  <a:cubicBezTo>
                    <a:pt x="384" y="305"/>
                    <a:pt x="385" y="305"/>
                    <a:pt x="385" y="306"/>
                  </a:cubicBezTo>
                  <a:cubicBezTo>
                    <a:pt x="385" y="306"/>
                    <a:pt x="385" y="306"/>
                    <a:pt x="385" y="306"/>
                  </a:cubicBezTo>
                  <a:cubicBezTo>
                    <a:pt x="385" y="307"/>
                    <a:pt x="385" y="310"/>
                    <a:pt x="385" y="313"/>
                  </a:cubicBezTo>
                  <a:cubicBezTo>
                    <a:pt x="383" y="313"/>
                    <a:pt x="381" y="314"/>
                    <a:pt x="379" y="315"/>
                  </a:cubicBezTo>
                  <a:cubicBezTo>
                    <a:pt x="378" y="314"/>
                    <a:pt x="378" y="312"/>
                    <a:pt x="378" y="311"/>
                  </a:cubicBezTo>
                  <a:cubicBezTo>
                    <a:pt x="378" y="310"/>
                    <a:pt x="376" y="310"/>
                    <a:pt x="376" y="311"/>
                  </a:cubicBezTo>
                  <a:cubicBezTo>
                    <a:pt x="376" y="312"/>
                    <a:pt x="376" y="314"/>
                    <a:pt x="376" y="316"/>
                  </a:cubicBezTo>
                  <a:cubicBezTo>
                    <a:pt x="375" y="316"/>
                    <a:pt x="374" y="316"/>
                    <a:pt x="373" y="317"/>
                  </a:cubicBezTo>
                  <a:cubicBezTo>
                    <a:pt x="370" y="317"/>
                    <a:pt x="368" y="318"/>
                    <a:pt x="365" y="317"/>
                  </a:cubicBezTo>
                  <a:moveTo>
                    <a:pt x="404" y="307"/>
                  </a:moveTo>
                  <a:cubicBezTo>
                    <a:pt x="404" y="306"/>
                    <a:pt x="404" y="306"/>
                    <a:pt x="403" y="305"/>
                  </a:cubicBezTo>
                  <a:cubicBezTo>
                    <a:pt x="401" y="304"/>
                    <a:pt x="402" y="304"/>
                    <a:pt x="399" y="304"/>
                  </a:cubicBezTo>
                  <a:cubicBezTo>
                    <a:pt x="399" y="304"/>
                    <a:pt x="398" y="305"/>
                    <a:pt x="398" y="305"/>
                  </a:cubicBezTo>
                  <a:cubicBezTo>
                    <a:pt x="396" y="305"/>
                    <a:pt x="393" y="304"/>
                    <a:pt x="391" y="303"/>
                  </a:cubicBezTo>
                  <a:cubicBezTo>
                    <a:pt x="391" y="301"/>
                    <a:pt x="391" y="299"/>
                    <a:pt x="392" y="296"/>
                  </a:cubicBezTo>
                  <a:cubicBezTo>
                    <a:pt x="393" y="295"/>
                    <a:pt x="393" y="294"/>
                    <a:pt x="394" y="293"/>
                  </a:cubicBezTo>
                  <a:cubicBezTo>
                    <a:pt x="395" y="293"/>
                    <a:pt x="396" y="294"/>
                    <a:pt x="397" y="294"/>
                  </a:cubicBezTo>
                  <a:cubicBezTo>
                    <a:pt x="398" y="294"/>
                    <a:pt x="402" y="296"/>
                    <a:pt x="406" y="297"/>
                  </a:cubicBezTo>
                  <a:cubicBezTo>
                    <a:pt x="406" y="299"/>
                    <a:pt x="406" y="301"/>
                    <a:pt x="405" y="302"/>
                  </a:cubicBezTo>
                  <a:cubicBezTo>
                    <a:pt x="405" y="304"/>
                    <a:pt x="407" y="304"/>
                    <a:pt x="408" y="303"/>
                  </a:cubicBezTo>
                  <a:cubicBezTo>
                    <a:pt x="409" y="302"/>
                    <a:pt x="411" y="300"/>
                    <a:pt x="412" y="299"/>
                  </a:cubicBezTo>
                  <a:cubicBezTo>
                    <a:pt x="417" y="300"/>
                    <a:pt x="421" y="301"/>
                    <a:pt x="424" y="300"/>
                  </a:cubicBezTo>
                  <a:cubicBezTo>
                    <a:pt x="422" y="301"/>
                    <a:pt x="420" y="302"/>
                    <a:pt x="418" y="302"/>
                  </a:cubicBezTo>
                  <a:cubicBezTo>
                    <a:pt x="413" y="304"/>
                    <a:pt x="409" y="305"/>
                    <a:pt x="404" y="307"/>
                  </a:cubicBezTo>
                  <a:moveTo>
                    <a:pt x="455" y="290"/>
                  </a:moveTo>
                  <a:cubicBezTo>
                    <a:pt x="455" y="290"/>
                    <a:pt x="454" y="287"/>
                    <a:pt x="454" y="283"/>
                  </a:cubicBezTo>
                  <a:cubicBezTo>
                    <a:pt x="454" y="282"/>
                    <a:pt x="452" y="282"/>
                    <a:pt x="452" y="283"/>
                  </a:cubicBezTo>
                  <a:cubicBezTo>
                    <a:pt x="452" y="286"/>
                    <a:pt x="453" y="288"/>
                    <a:pt x="454" y="291"/>
                  </a:cubicBezTo>
                  <a:cubicBezTo>
                    <a:pt x="451" y="292"/>
                    <a:pt x="449" y="293"/>
                    <a:pt x="446" y="293"/>
                  </a:cubicBezTo>
                  <a:cubicBezTo>
                    <a:pt x="446" y="293"/>
                    <a:pt x="447" y="293"/>
                    <a:pt x="447" y="293"/>
                  </a:cubicBezTo>
                  <a:cubicBezTo>
                    <a:pt x="448" y="286"/>
                    <a:pt x="450" y="280"/>
                    <a:pt x="451" y="274"/>
                  </a:cubicBezTo>
                  <a:cubicBezTo>
                    <a:pt x="454" y="276"/>
                    <a:pt x="458" y="276"/>
                    <a:pt x="461" y="276"/>
                  </a:cubicBezTo>
                  <a:cubicBezTo>
                    <a:pt x="461" y="276"/>
                    <a:pt x="462" y="276"/>
                    <a:pt x="462" y="276"/>
                  </a:cubicBezTo>
                  <a:cubicBezTo>
                    <a:pt x="461" y="278"/>
                    <a:pt x="461" y="280"/>
                    <a:pt x="460" y="282"/>
                  </a:cubicBezTo>
                  <a:cubicBezTo>
                    <a:pt x="460" y="284"/>
                    <a:pt x="459" y="288"/>
                    <a:pt x="457" y="290"/>
                  </a:cubicBezTo>
                  <a:cubicBezTo>
                    <a:pt x="457" y="290"/>
                    <a:pt x="456" y="290"/>
                    <a:pt x="455" y="290"/>
                  </a:cubicBezTo>
                  <a:moveTo>
                    <a:pt x="464" y="270"/>
                  </a:moveTo>
                  <a:cubicBezTo>
                    <a:pt x="463" y="271"/>
                    <a:pt x="463" y="273"/>
                    <a:pt x="462" y="275"/>
                  </a:cubicBezTo>
                  <a:cubicBezTo>
                    <a:pt x="462" y="274"/>
                    <a:pt x="462" y="274"/>
                    <a:pt x="461" y="274"/>
                  </a:cubicBezTo>
                  <a:cubicBezTo>
                    <a:pt x="458" y="273"/>
                    <a:pt x="455" y="271"/>
                    <a:pt x="452" y="270"/>
                  </a:cubicBezTo>
                  <a:cubicBezTo>
                    <a:pt x="453" y="266"/>
                    <a:pt x="454" y="262"/>
                    <a:pt x="454" y="259"/>
                  </a:cubicBezTo>
                  <a:cubicBezTo>
                    <a:pt x="456" y="259"/>
                    <a:pt x="457" y="260"/>
                    <a:pt x="458" y="261"/>
                  </a:cubicBezTo>
                  <a:cubicBezTo>
                    <a:pt x="460" y="263"/>
                    <a:pt x="462" y="264"/>
                    <a:pt x="465" y="266"/>
                  </a:cubicBezTo>
                  <a:cubicBezTo>
                    <a:pt x="465" y="267"/>
                    <a:pt x="464" y="268"/>
                    <a:pt x="464" y="270"/>
                  </a:cubicBezTo>
                  <a:moveTo>
                    <a:pt x="467" y="261"/>
                  </a:moveTo>
                  <a:cubicBezTo>
                    <a:pt x="463" y="259"/>
                    <a:pt x="459" y="256"/>
                    <a:pt x="455" y="253"/>
                  </a:cubicBezTo>
                  <a:cubicBezTo>
                    <a:pt x="457" y="242"/>
                    <a:pt x="459" y="231"/>
                    <a:pt x="462" y="220"/>
                  </a:cubicBezTo>
                  <a:cubicBezTo>
                    <a:pt x="465" y="223"/>
                    <a:pt x="467" y="226"/>
                    <a:pt x="470" y="229"/>
                  </a:cubicBezTo>
                  <a:cubicBezTo>
                    <a:pt x="472" y="231"/>
                    <a:pt x="473" y="233"/>
                    <a:pt x="475" y="235"/>
                  </a:cubicBezTo>
                  <a:cubicBezTo>
                    <a:pt x="472" y="244"/>
                    <a:pt x="469" y="252"/>
                    <a:pt x="467" y="261"/>
                  </a:cubicBezTo>
                  <a:moveTo>
                    <a:pt x="479" y="264"/>
                  </a:moveTo>
                  <a:cubicBezTo>
                    <a:pt x="479" y="265"/>
                    <a:pt x="478" y="266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6"/>
                    <a:pt x="477" y="266"/>
                    <a:pt x="476" y="267"/>
                  </a:cubicBezTo>
                  <a:cubicBezTo>
                    <a:pt x="474" y="266"/>
                    <a:pt x="472" y="264"/>
                    <a:pt x="470" y="263"/>
                  </a:cubicBezTo>
                  <a:cubicBezTo>
                    <a:pt x="472" y="256"/>
                    <a:pt x="474" y="250"/>
                    <a:pt x="476" y="243"/>
                  </a:cubicBezTo>
                  <a:cubicBezTo>
                    <a:pt x="476" y="242"/>
                    <a:pt x="477" y="240"/>
                    <a:pt x="477" y="239"/>
                  </a:cubicBezTo>
                  <a:cubicBezTo>
                    <a:pt x="479" y="242"/>
                    <a:pt x="481" y="245"/>
                    <a:pt x="483" y="248"/>
                  </a:cubicBezTo>
                  <a:cubicBezTo>
                    <a:pt x="482" y="253"/>
                    <a:pt x="480" y="259"/>
                    <a:pt x="479" y="264"/>
                  </a:cubicBezTo>
                  <a:moveTo>
                    <a:pt x="485" y="242"/>
                  </a:moveTo>
                  <a:cubicBezTo>
                    <a:pt x="483" y="239"/>
                    <a:pt x="481" y="236"/>
                    <a:pt x="479" y="233"/>
                  </a:cubicBezTo>
                  <a:cubicBezTo>
                    <a:pt x="482" y="223"/>
                    <a:pt x="485" y="212"/>
                    <a:pt x="488" y="201"/>
                  </a:cubicBezTo>
                  <a:cubicBezTo>
                    <a:pt x="489" y="197"/>
                    <a:pt x="490" y="194"/>
                    <a:pt x="490" y="190"/>
                  </a:cubicBezTo>
                  <a:cubicBezTo>
                    <a:pt x="492" y="192"/>
                    <a:pt x="494" y="194"/>
                    <a:pt x="495" y="197"/>
                  </a:cubicBezTo>
                  <a:cubicBezTo>
                    <a:pt x="494" y="201"/>
                    <a:pt x="493" y="206"/>
                    <a:pt x="492" y="211"/>
                  </a:cubicBezTo>
                  <a:cubicBezTo>
                    <a:pt x="490" y="221"/>
                    <a:pt x="487" y="231"/>
                    <a:pt x="485" y="242"/>
                  </a:cubicBezTo>
                  <a:moveTo>
                    <a:pt x="501" y="261"/>
                  </a:moveTo>
                  <a:cubicBezTo>
                    <a:pt x="497" y="256"/>
                    <a:pt x="493" y="251"/>
                    <a:pt x="488" y="246"/>
                  </a:cubicBezTo>
                  <a:cubicBezTo>
                    <a:pt x="491" y="235"/>
                    <a:pt x="494" y="223"/>
                    <a:pt x="496" y="212"/>
                  </a:cubicBezTo>
                  <a:cubicBezTo>
                    <a:pt x="497" y="208"/>
                    <a:pt x="498" y="205"/>
                    <a:pt x="499" y="201"/>
                  </a:cubicBezTo>
                  <a:cubicBezTo>
                    <a:pt x="499" y="201"/>
                    <a:pt x="499" y="202"/>
                    <a:pt x="499" y="202"/>
                  </a:cubicBezTo>
                  <a:cubicBezTo>
                    <a:pt x="501" y="204"/>
                    <a:pt x="503" y="207"/>
                    <a:pt x="507" y="211"/>
                  </a:cubicBezTo>
                  <a:cubicBezTo>
                    <a:pt x="504" y="227"/>
                    <a:pt x="501" y="244"/>
                    <a:pt x="501" y="261"/>
                  </a:cubicBezTo>
                  <a:moveTo>
                    <a:pt x="508" y="204"/>
                  </a:moveTo>
                  <a:cubicBezTo>
                    <a:pt x="505" y="201"/>
                    <a:pt x="502" y="198"/>
                    <a:pt x="500" y="195"/>
                  </a:cubicBezTo>
                  <a:cubicBezTo>
                    <a:pt x="501" y="189"/>
                    <a:pt x="502" y="183"/>
                    <a:pt x="503" y="177"/>
                  </a:cubicBezTo>
                  <a:cubicBezTo>
                    <a:pt x="505" y="172"/>
                    <a:pt x="506" y="166"/>
                    <a:pt x="506" y="160"/>
                  </a:cubicBezTo>
                  <a:cubicBezTo>
                    <a:pt x="510" y="159"/>
                    <a:pt x="513" y="157"/>
                    <a:pt x="516" y="156"/>
                  </a:cubicBezTo>
                  <a:cubicBezTo>
                    <a:pt x="514" y="165"/>
                    <a:pt x="513" y="175"/>
                    <a:pt x="511" y="184"/>
                  </a:cubicBezTo>
                  <a:cubicBezTo>
                    <a:pt x="510" y="191"/>
                    <a:pt x="509" y="197"/>
                    <a:pt x="508" y="2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1964988" y="5118100"/>
              <a:ext cx="38100" cy="236538"/>
            </a:xfrm>
            <a:custGeom>
              <a:avLst/>
              <a:gdLst>
                <a:gd name="T0" fmla="*/ 3 w 10"/>
                <a:gd name="T1" fmla="*/ 0 h 63"/>
                <a:gd name="T2" fmla="*/ 2 w 10"/>
                <a:gd name="T3" fmla="*/ 1 h 63"/>
                <a:gd name="T4" fmla="*/ 2 w 10"/>
                <a:gd name="T5" fmla="*/ 3 h 63"/>
                <a:gd name="T6" fmla="*/ 5 w 10"/>
                <a:gd name="T7" fmla="*/ 33 h 63"/>
                <a:gd name="T8" fmla="*/ 6 w 10"/>
                <a:gd name="T9" fmla="*/ 62 h 63"/>
                <a:gd name="T10" fmla="*/ 6 w 10"/>
                <a:gd name="T11" fmla="*/ 62 h 63"/>
                <a:gd name="T12" fmla="*/ 5 w 10"/>
                <a:gd name="T13" fmla="*/ 1 h 63"/>
                <a:gd name="T14" fmla="*/ 3 w 10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3" y="0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1" y="4"/>
                    <a:pt x="2" y="3"/>
                  </a:cubicBezTo>
                  <a:cubicBezTo>
                    <a:pt x="5" y="3"/>
                    <a:pt x="5" y="30"/>
                    <a:pt x="5" y="33"/>
                  </a:cubicBezTo>
                  <a:cubicBezTo>
                    <a:pt x="5" y="42"/>
                    <a:pt x="5" y="52"/>
                    <a:pt x="6" y="62"/>
                  </a:cubicBezTo>
                  <a:cubicBezTo>
                    <a:pt x="6" y="63"/>
                    <a:pt x="6" y="63"/>
                    <a:pt x="6" y="62"/>
                  </a:cubicBezTo>
                  <a:cubicBezTo>
                    <a:pt x="7" y="42"/>
                    <a:pt x="10" y="20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2017375" y="5054600"/>
              <a:ext cx="57150" cy="261938"/>
            </a:xfrm>
            <a:custGeom>
              <a:avLst/>
              <a:gdLst>
                <a:gd name="T0" fmla="*/ 1 w 15"/>
                <a:gd name="T1" fmla="*/ 4 h 70"/>
                <a:gd name="T2" fmla="*/ 13 w 15"/>
                <a:gd name="T3" fmla="*/ 69 h 70"/>
                <a:gd name="T4" fmla="*/ 15 w 15"/>
                <a:gd name="T5" fmla="*/ 69 h 70"/>
                <a:gd name="T6" fmla="*/ 12 w 15"/>
                <a:gd name="T7" fmla="*/ 35 h 70"/>
                <a:gd name="T8" fmla="*/ 3 w 15"/>
                <a:gd name="T9" fmla="*/ 2 h 70"/>
                <a:gd name="T10" fmla="*/ 1 w 15"/>
                <a:gd name="T11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0">
                  <a:moveTo>
                    <a:pt x="1" y="4"/>
                  </a:moveTo>
                  <a:cubicBezTo>
                    <a:pt x="10" y="24"/>
                    <a:pt x="10" y="48"/>
                    <a:pt x="13" y="69"/>
                  </a:cubicBezTo>
                  <a:cubicBezTo>
                    <a:pt x="13" y="70"/>
                    <a:pt x="15" y="70"/>
                    <a:pt x="15" y="69"/>
                  </a:cubicBezTo>
                  <a:cubicBezTo>
                    <a:pt x="15" y="58"/>
                    <a:pt x="14" y="46"/>
                    <a:pt x="12" y="35"/>
                  </a:cubicBezTo>
                  <a:cubicBezTo>
                    <a:pt x="10" y="24"/>
                    <a:pt x="8" y="13"/>
                    <a:pt x="3" y="2"/>
                  </a:cubicBezTo>
                  <a:cubicBezTo>
                    <a:pt x="3" y="0"/>
                    <a:pt x="0" y="2"/>
                    <a:pt x="1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11034713" y="5376862"/>
              <a:ext cx="336550" cy="334963"/>
            </a:xfrm>
            <a:custGeom>
              <a:avLst/>
              <a:gdLst>
                <a:gd name="T0" fmla="*/ 89 w 90"/>
                <a:gd name="T1" fmla="*/ 22 h 89"/>
                <a:gd name="T2" fmla="*/ 87 w 90"/>
                <a:gd name="T3" fmla="*/ 20 h 89"/>
                <a:gd name="T4" fmla="*/ 46 w 90"/>
                <a:gd name="T5" fmla="*/ 58 h 89"/>
                <a:gd name="T6" fmla="*/ 23 w 90"/>
                <a:gd name="T7" fmla="*/ 74 h 89"/>
                <a:gd name="T8" fmla="*/ 8 w 90"/>
                <a:gd name="T9" fmla="*/ 77 h 89"/>
                <a:gd name="T10" fmla="*/ 41 w 90"/>
                <a:gd name="T11" fmla="*/ 35 h 89"/>
                <a:gd name="T12" fmla="*/ 60 w 90"/>
                <a:gd name="T13" fmla="*/ 18 h 89"/>
                <a:gd name="T14" fmla="*/ 76 w 90"/>
                <a:gd name="T15" fmla="*/ 1 h 89"/>
                <a:gd name="T16" fmla="*/ 76 w 90"/>
                <a:gd name="T17" fmla="*/ 1 h 89"/>
                <a:gd name="T18" fmla="*/ 33 w 90"/>
                <a:gd name="T19" fmla="*/ 42 h 89"/>
                <a:gd name="T20" fmla="*/ 1 w 90"/>
                <a:gd name="T21" fmla="*/ 84 h 89"/>
                <a:gd name="T22" fmla="*/ 2 w 90"/>
                <a:gd name="T23" fmla="*/ 86 h 89"/>
                <a:gd name="T24" fmla="*/ 19 w 90"/>
                <a:gd name="T25" fmla="*/ 82 h 89"/>
                <a:gd name="T26" fmla="*/ 48 w 90"/>
                <a:gd name="T27" fmla="*/ 62 h 89"/>
                <a:gd name="T28" fmla="*/ 89 w 90"/>
                <a:gd name="T29" fmla="*/ 2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89">
                  <a:moveTo>
                    <a:pt x="89" y="22"/>
                  </a:moveTo>
                  <a:cubicBezTo>
                    <a:pt x="90" y="20"/>
                    <a:pt x="88" y="19"/>
                    <a:pt x="87" y="20"/>
                  </a:cubicBezTo>
                  <a:cubicBezTo>
                    <a:pt x="75" y="36"/>
                    <a:pt x="62" y="48"/>
                    <a:pt x="46" y="58"/>
                  </a:cubicBezTo>
                  <a:cubicBezTo>
                    <a:pt x="38" y="63"/>
                    <a:pt x="31" y="69"/>
                    <a:pt x="23" y="74"/>
                  </a:cubicBezTo>
                  <a:cubicBezTo>
                    <a:pt x="19" y="77"/>
                    <a:pt x="0" y="89"/>
                    <a:pt x="8" y="77"/>
                  </a:cubicBezTo>
                  <a:cubicBezTo>
                    <a:pt x="16" y="62"/>
                    <a:pt x="30" y="48"/>
                    <a:pt x="41" y="35"/>
                  </a:cubicBezTo>
                  <a:cubicBezTo>
                    <a:pt x="47" y="28"/>
                    <a:pt x="53" y="23"/>
                    <a:pt x="60" y="18"/>
                  </a:cubicBezTo>
                  <a:cubicBezTo>
                    <a:pt x="65" y="12"/>
                    <a:pt x="71" y="7"/>
                    <a:pt x="76" y="1"/>
                  </a:cubicBezTo>
                  <a:cubicBezTo>
                    <a:pt x="77" y="1"/>
                    <a:pt x="76" y="0"/>
                    <a:pt x="76" y="1"/>
                  </a:cubicBezTo>
                  <a:cubicBezTo>
                    <a:pt x="61" y="14"/>
                    <a:pt x="45" y="26"/>
                    <a:pt x="33" y="42"/>
                  </a:cubicBezTo>
                  <a:cubicBezTo>
                    <a:pt x="22" y="55"/>
                    <a:pt x="7" y="68"/>
                    <a:pt x="1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8" y="88"/>
                    <a:pt x="14" y="85"/>
                    <a:pt x="19" y="82"/>
                  </a:cubicBezTo>
                  <a:cubicBezTo>
                    <a:pt x="29" y="76"/>
                    <a:pt x="38" y="68"/>
                    <a:pt x="48" y="62"/>
                  </a:cubicBezTo>
                  <a:cubicBezTo>
                    <a:pt x="64" y="52"/>
                    <a:pt x="81" y="39"/>
                    <a:pt x="89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10939463" y="3987800"/>
              <a:ext cx="585788" cy="285750"/>
            </a:xfrm>
            <a:custGeom>
              <a:avLst/>
              <a:gdLst>
                <a:gd name="T0" fmla="*/ 13 w 156"/>
                <a:gd name="T1" fmla="*/ 57 h 76"/>
                <a:gd name="T2" fmla="*/ 21 w 156"/>
                <a:gd name="T3" fmla="*/ 51 h 76"/>
                <a:gd name="T4" fmla="*/ 35 w 156"/>
                <a:gd name="T5" fmla="*/ 42 h 76"/>
                <a:gd name="T6" fmla="*/ 67 w 156"/>
                <a:gd name="T7" fmla="*/ 25 h 76"/>
                <a:gd name="T8" fmla="*/ 104 w 156"/>
                <a:gd name="T9" fmla="*/ 11 h 76"/>
                <a:gd name="T10" fmla="*/ 143 w 156"/>
                <a:gd name="T11" fmla="*/ 1 h 76"/>
                <a:gd name="T12" fmla="*/ 143 w 156"/>
                <a:gd name="T13" fmla="*/ 1 h 76"/>
                <a:gd name="T14" fmla="*/ 100 w 156"/>
                <a:gd name="T15" fmla="*/ 10 h 76"/>
                <a:gd name="T16" fmla="*/ 59 w 156"/>
                <a:gd name="T17" fmla="*/ 25 h 76"/>
                <a:gd name="T18" fmla="*/ 19 w 156"/>
                <a:gd name="T19" fmla="*/ 47 h 76"/>
                <a:gd name="T20" fmla="*/ 3 w 156"/>
                <a:gd name="T21" fmla="*/ 68 h 76"/>
                <a:gd name="T22" fmla="*/ 20 w 156"/>
                <a:gd name="T23" fmla="*/ 69 h 76"/>
                <a:gd name="T24" fmla="*/ 67 w 156"/>
                <a:gd name="T25" fmla="*/ 48 h 76"/>
                <a:gd name="T26" fmla="*/ 155 w 156"/>
                <a:gd name="T27" fmla="*/ 4 h 76"/>
                <a:gd name="T28" fmla="*/ 155 w 156"/>
                <a:gd name="T29" fmla="*/ 2 h 76"/>
                <a:gd name="T30" fmla="*/ 86 w 156"/>
                <a:gd name="T31" fmla="*/ 37 h 76"/>
                <a:gd name="T32" fmla="*/ 52 w 156"/>
                <a:gd name="T33" fmla="*/ 52 h 76"/>
                <a:gd name="T34" fmla="*/ 32 w 156"/>
                <a:gd name="T35" fmla="*/ 60 h 76"/>
                <a:gd name="T36" fmla="*/ 16 w 156"/>
                <a:gd name="T37" fmla="*/ 67 h 76"/>
                <a:gd name="T38" fmla="*/ 13 w 156"/>
                <a:gd name="T39" fmla="*/ 64 h 76"/>
                <a:gd name="T40" fmla="*/ 13 w 156"/>
                <a:gd name="T41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76">
                  <a:moveTo>
                    <a:pt x="13" y="57"/>
                  </a:moveTo>
                  <a:cubicBezTo>
                    <a:pt x="14" y="54"/>
                    <a:pt x="19" y="52"/>
                    <a:pt x="21" y="51"/>
                  </a:cubicBezTo>
                  <a:cubicBezTo>
                    <a:pt x="26" y="47"/>
                    <a:pt x="30" y="45"/>
                    <a:pt x="35" y="42"/>
                  </a:cubicBezTo>
                  <a:cubicBezTo>
                    <a:pt x="46" y="36"/>
                    <a:pt x="56" y="30"/>
                    <a:pt x="67" y="25"/>
                  </a:cubicBezTo>
                  <a:cubicBezTo>
                    <a:pt x="79" y="19"/>
                    <a:pt x="92" y="16"/>
                    <a:pt x="104" y="11"/>
                  </a:cubicBezTo>
                  <a:cubicBezTo>
                    <a:pt x="117" y="7"/>
                    <a:pt x="129" y="3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28" y="0"/>
                    <a:pt x="114" y="5"/>
                    <a:pt x="100" y="10"/>
                  </a:cubicBezTo>
                  <a:cubicBezTo>
                    <a:pt x="86" y="15"/>
                    <a:pt x="72" y="19"/>
                    <a:pt x="59" y="25"/>
                  </a:cubicBezTo>
                  <a:cubicBezTo>
                    <a:pt x="46" y="32"/>
                    <a:pt x="32" y="39"/>
                    <a:pt x="19" y="47"/>
                  </a:cubicBezTo>
                  <a:cubicBezTo>
                    <a:pt x="14" y="51"/>
                    <a:pt x="0" y="60"/>
                    <a:pt x="3" y="68"/>
                  </a:cubicBezTo>
                  <a:cubicBezTo>
                    <a:pt x="6" y="76"/>
                    <a:pt x="15" y="72"/>
                    <a:pt x="20" y="69"/>
                  </a:cubicBezTo>
                  <a:cubicBezTo>
                    <a:pt x="36" y="62"/>
                    <a:pt x="52" y="56"/>
                    <a:pt x="67" y="48"/>
                  </a:cubicBezTo>
                  <a:cubicBezTo>
                    <a:pt x="97" y="34"/>
                    <a:pt x="127" y="20"/>
                    <a:pt x="155" y="4"/>
                  </a:cubicBezTo>
                  <a:cubicBezTo>
                    <a:pt x="156" y="3"/>
                    <a:pt x="156" y="2"/>
                    <a:pt x="155" y="2"/>
                  </a:cubicBezTo>
                  <a:cubicBezTo>
                    <a:pt x="131" y="13"/>
                    <a:pt x="109" y="27"/>
                    <a:pt x="86" y="37"/>
                  </a:cubicBezTo>
                  <a:cubicBezTo>
                    <a:pt x="74" y="42"/>
                    <a:pt x="63" y="47"/>
                    <a:pt x="52" y="52"/>
                  </a:cubicBezTo>
                  <a:cubicBezTo>
                    <a:pt x="46" y="55"/>
                    <a:pt x="39" y="58"/>
                    <a:pt x="32" y="60"/>
                  </a:cubicBezTo>
                  <a:cubicBezTo>
                    <a:pt x="29" y="62"/>
                    <a:pt x="20" y="67"/>
                    <a:pt x="16" y="67"/>
                  </a:cubicBezTo>
                  <a:cubicBezTo>
                    <a:pt x="14" y="69"/>
                    <a:pt x="13" y="67"/>
                    <a:pt x="13" y="64"/>
                  </a:cubicBezTo>
                  <a:cubicBezTo>
                    <a:pt x="10" y="61"/>
                    <a:pt x="10" y="59"/>
                    <a:pt x="13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11615738" y="3924300"/>
              <a:ext cx="68263" cy="19050"/>
            </a:xfrm>
            <a:custGeom>
              <a:avLst/>
              <a:gdLst>
                <a:gd name="T0" fmla="*/ 1 w 18"/>
                <a:gd name="T1" fmla="*/ 3 h 5"/>
                <a:gd name="T2" fmla="*/ 1 w 18"/>
                <a:gd name="T3" fmla="*/ 5 h 5"/>
                <a:gd name="T4" fmla="*/ 15 w 18"/>
                <a:gd name="T5" fmla="*/ 4 h 5"/>
                <a:gd name="T6" fmla="*/ 15 w 18"/>
                <a:gd name="T7" fmla="*/ 0 h 5"/>
                <a:gd name="T8" fmla="*/ 1 w 1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18" y="4"/>
                    <a:pt x="18" y="0"/>
                    <a:pt x="15" y="0"/>
                  </a:cubicBezTo>
                  <a:cubicBezTo>
                    <a:pt x="10" y="0"/>
                    <a:pt x="5" y="1"/>
                    <a:pt x="1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>
              <a:off x="9398000" y="4881562"/>
              <a:ext cx="198438" cy="236538"/>
            </a:xfrm>
            <a:custGeom>
              <a:avLst/>
              <a:gdLst>
                <a:gd name="T0" fmla="*/ 45 w 53"/>
                <a:gd name="T1" fmla="*/ 11 h 63"/>
                <a:gd name="T2" fmla="*/ 44 w 53"/>
                <a:gd name="T3" fmla="*/ 10 h 63"/>
                <a:gd name="T4" fmla="*/ 53 w 53"/>
                <a:gd name="T5" fmla="*/ 2 h 63"/>
                <a:gd name="T6" fmla="*/ 51 w 53"/>
                <a:gd name="T7" fmla="*/ 0 h 63"/>
                <a:gd name="T8" fmla="*/ 18 w 53"/>
                <a:gd name="T9" fmla="*/ 35 h 63"/>
                <a:gd name="T10" fmla="*/ 4 w 53"/>
                <a:gd name="T11" fmla="*/ 52 h 63"/>
                <a:gd name="T12" fmla="*/ 0 w 53"/>
                <a:gd name="T13" fmla="*/ 61 h 63"/>
                <a:gd name="T14" fmla="*/ 2 w 53"/>
                <a:gd name="T15" fmla="*/ 63 h 63"/>
                <a:gd name="T16" fmla="*/ 26 w 53"/>
                <a:gd name="T17" fmla="*/ 45 h 63"/>
                <a:gd name="T18" fmla="*/ 45 w 53"/>
                <a:gd name="T19" fmla="*/ 11 h 63"/>
                <a:gd name="T20" fmla="*/ 17 w 53"/>
                <a:gd name="T21" fmla="*/ 49 h 63"/>
                <a:gd name="T22" fmla="*/ 8 w 53"/>
                <a:gd name="T23" fmla="*/ 54 h 63"/>
                <a:gd name="T24" fmla="*/ 15 w 53"/>
                <a:gd name="T25" fmla="*/ 43 h 63"/>
                <a:gd name="T26" fmla="*/ 28 w 53"/>
                <a:gd name="T27" fmla="*/ 27 h 63"/>
                <a:gd name="T28" fmla="*/ 42 w 53"/>
                <a:gd name="T29" fmla="*/ 11 h 63"/>
                <a:gd name="T30" fmla="*/ 25 w 53"/>
                <a:gd name="T31" fmla="*/ 39 h 63"/>
                <a:gd name="T32" fmla="*/ 17 w 53"/>
                <a:gd name="T3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63">
                  <a:moveTo>
                    <a:pt x="45" y="11"/>
                  </a:moveTo>
                  <a:cubicBezTo>
                    <a:pt x="46" y="10"/>
                    <a:pt x="45" y="10"/>
                    <a:pt x="44" y="10"/>
                  </a:cubicBezTo>
                  <a:cubicBezTo>
                    <a:pt x="47" y="7"/>
                    <a:pt x="50" y="4"/>
                    <a:pt x="53" y="2"/>
                  </a:cubicBezTo>
                  <a:cubicBezTo>
                    <a:pt x="53" y="1"/>
                    <a:pt x="52" y="0"/>
                    <a:pt x="51" y="0"/>
                  </a:cubicBezTo>
                  <a:cubicBezTo>
                    <a:pt x="38" y="11"/>
                    <a:pt x="29" y="22"/>
                    <a:pt x="18" y="35"/>
                  </a:cubicBezTo>
                  <a:cubicBezTo>
                    <a:pt x="14" y="41"/>
                    <a:pt x="9" y="46"/>
                    <a:pt x="4" y="52"/>
                  </a:cubicBezTo>
                  <a:cubicBezTo>
                    <a:pt x="2" y="55"/>
                    <a:pt x="0" y="57"/>
                    <a:pt x="0" y="61"/>
                  </a:cubicBezTo>
                  <a:cubicBezTo>
                    <a:pt x="0" y="62"/>
                    <a:pt x="1" y="63"/>
                    <a:pt x="2" y="63"/>
                  </a:cubicBezTo>
                  <a:cubicBezTo>
                    <a:pt x="13" y="62"/>
                    <a:pt x="20" y="53"/>
                    <a:pt x="26" y="45"/>
                  </a:cubicBezTo>
                  <a:cubicBezTo>
                    <a:pt x="34" y="35"/>
                    <a:pt x="44" y="25"/>
                    <a:pt x="45" y="11"/>
                  </a:cubicBezTo>
                  <a:moveTo>
                    <a:pt x="17" y="49"/>
                  </a:moveTo>
                  <a:cubicBezTo>
                    <a:pt x="15" y="52"/>
                    <a:pt x="5" y="61"/>
                    <a:pt x="8" y="54"/>
                  </a:cubicBezTo>
                  <a:cubicBezTo>
                    <a:pt x="8" y="51"/>
                    <a:pt x="13" y="46"/>
                    <a:pt x="15" y="43"/>
                  </a:cubicBezTo>
                  <a:cubicBezTo>
                    <a:pt x="20" y="38"/>
                    <a:pt x="24" y="33"/>
                    <a:pt x="28" y="27"/>
                  </a:cubicBezTo>
                  <a:cubicBezTo>
                    <a:pt x="33" y="21"/>
                    <a:pt x="37" y="16"/>
                    <a:pt x="42" y="11"/>
                  </a:cubicBezTo>
                  <a:cubicBezTo>
                    <a:pt x="39" y="22"/>
                    <a:pt x="32" y="30"/>
                    <a:pt x="25" y="39"/>
                  </a:cubicBezTo>
                  <a:cubicBezTo>
                    <a:pt x="22" y="42"/>
                    <a:pt x="20" y="46"/>
                    <a:pt x="17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6625175" y="1607790"/>
            <a:ext cx="28140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[</a:t>
            </a:r>
            <a:r>
              <a:rPr lang="zh-CN" altLang="en-US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第二章</a:t>
            </a:r>
            <a:r>
              <a:rPr lang="en-US" altLang="zh-CN" sz="5400" b="1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]</a:t>
            </a:r>
            <a:endParaRPr lang="zh-CN" altLang="en-US" sz="5400" b="1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6" name="文本框 16"/>
          <p:cNvSpPr txBox="1">
            <a:spLocks noChangeArrowheads="1"/>
          </p:cNvSpPr>
          <p:nvPr/>
        </p:nvSpPr>
        <p:spPr bwMode="auto">
          <a:xfrm>
            <a:off x="5846791" y="3358306"/>
            <a:ext cx="4370832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 A designer can use default text to simulate what text would look like. </a:t>
            </a:r>
            <a:endParaRPr lang="en-US" altLang="zh-CN" sz="17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5846791" y="2487987"/>
            <a:ext cx="43708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>
                <a:solidFill>
                  <a:srgbClr val="00579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研究过程简介</a:t>
            </a:r>
            <a:endParaRPr lang="zh-CN" altLang="en-US" sz="5400" dirty="0">
              <a:solidFill>
                <a:srgbClr val="00579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2" name="Freeform 6"/>
          <p:cNvSpPr>
            <a:spLocks noEditPoints="1"/>
          </p:cNvSpPr>
          <p:nvPr/>
        </p:nvSpPr>
        <p:spPr bwMode="auto">
          <a:xfrm rot="20865873">
            <a:off x="4720498" y="5208252"/>
            <a:ext cx="613640" cy="665934"/>
          </a:xfrm>
          <a:custGeom>
            <a:avLst/>
            <a:gdLst>
              <a:gd name="T0" fmla="*/ 5 w 545"/>
              <a:gd name="T1" fmla="*/ 451 h 609"/>
              <a:gd name="T2" fmla="*/ 70 w 545"/>
              <a:gd name="T3" fmla="*/ 475 h 609"/>
              <a:gd name="T4" fmla="*/ 187 w 545"/>
              <a:gd name="T5" fmla="*/ 467 h 609"/>
              <a:gd name="T6" fmla="*/ 241 w 545"/>
              <a:gd name="T7" fmla="*/ 595 h 609"/>
              <a:gd name="T8" fmla="*/ 293 w 545"/>
              <a:gd name="T9" fmla="*/ 603 h 609"/>
              <a:gd name="T10" fmla="*/ 338 w 545"/>
              <a:gd name="T11" fmla="*/ 537 h 609"/>
              <a:gd name="T12" fmla="*/ 438 w 545"/>
              <a:gd name="T13" fmla="*/ 472 h 609"/>
              <a:gd name="T14" fmla="*/ 526 w 545"/>
              <a:gd name="T15" fmla="*/ 463 h 609"/>
              <a:gd name="T16" fmla="*/ 542 w 545"/>
              <a:gd name="T17" fmla="*/ 412 h 609"/>
              <a:gd name="T18" fmla="*/ 455 w 545"/>
              <a:gd name="T19" fmla="*/ 304 h 609"/>
              <a:gd name="T20" fmla="*/ 540 w 545"/>
              <a:gd name="T21" fmla="*/ 205 h 609"/>
              <a:gd name="T22" fmla="*/ 534 w 545"/>
              <a:gd name="T23" fmla="*/ 151 h 609"/>
              <a:gd name="T24" fmla="*/ 460 w 545"/>
              <a:gd name="T25" fmla="*/ 135 h 609"/>
              <a:gd name="T26" fmla="*/ 345 w 545"/>
              <a:gd name="T27" fmla="*/ 94 h 609"/>
              <a:gd name="T28" fmla="*/ 297 w 545"/>
              <a:gd name="T29" fmla="*/ 9 h 609"/>
              <a:gd name="T30" fmla="*/ 249 w 545"/>
              <a:gd name="T31" fmla="*/ 8 h 609"/>
              <a:gd name="T32" fmla="*/ 189 w 545"/>
              <a:gd name="T33" fmla="*/ 128 h 609"/>
              <a:gd name="T34" fmla="*/ 67 w 545"/>
              <a:gd name="T35" fmla="*/ 135 h 609"/>
              <a:gd name="T36" fmla="*/ 5 w 545"/>
              <a:gd name="T37" fmla="*/ 158 h 609"/>
              <a:gd name="T38" fmla="*/ 25 w 545"/>
              <a:gd name="T39" fmla="*/ 239 h 609"/>
              <a:gd name="T40" fmla="*/ 66 w 545"/>
              <a:gd name="T41" fmla="*/ 328 h 609"/>
              <a:gd name="T42" fmla="*/ 340 w 545"/>
              <a:gd name="T43" fmla="*/ 491 h 609"/>
              <a:gd name="T44" fmla="*/ 293 w 545"/>
              <a:gd name="T45" fmla="*/ 590 h 609"/>
              <a:gd name="T46" fmla="*/ 251 w 545"/>
              <a:gd name="T47" fmla="*/ 587 h 609"/>
              <a:gd name="T48" fmla="*/ 203 w 545"/>
              <a:gd name="T49" fmla="*/ 486 h 609"/>
              <a:gd name="T50" fmla="*/ 310 w 545"/>
              <a:gd name="T51" fmla="*/ 433 h 609"/>
              <a:gd name="T52" fmla="*/ 174 w 545"/>
              <a:gd name="T53" fmla="*/ 350 h 609"/>
              <a:gd name="T54" fmla="*/ 172 w 545"/>
              <a:gd name="T55" fmla="*/ 261 h 609"/>
              <a:gd name="T56" fmla="*/ 272 w 545"/>
              <a:gd name="T57" fmla="*/ 205 h 609"/>
              <a:gd name="T58" fmla="*/ 360 w 545"/>
              <a:gd name="T59" fmla="*/ 356 h 609"/>
              <a:gd name="T60" fmla="*/ 186 w 545"/>
              <a:gd name="T61" fmla="*/ 356 h 609"/>
              <a:gd name="T62" fmla="*/ 194 w 545"/>
              <a:gd name="T63" fmla="*/ 173 h 609"/>
              <a:gd name="T64" fmla="*/ 186 w 545"/>
              <a:gd name="T65" fmla="*/ 239 h 609"/>
              <a:gd name="T66" fmla="*/ 359 w 545"/>
              <a:gd name="T67" fmla="*/ 239 h 609"/>
              <a:gd name="T68" fmla="*/ 403 w 545"/>
              <a:gd name="T69" fmla="*/ 282 h 609"/>
              <a:gd name="T70" fmla="*/ 372 w 545"/>
              <a:gd name="T71" fmla="*/ 275 h 609"/>
              <a:gd name="T72" fmla="*/ 318 w 545"/>
              <a:gd name="T73" fmla="*/ 424 h 609"/>
              <a:gd name="T74" fmla="*/ 259 w 545"/>
              <a:gd name="T75" fmla="*/ 410 h 609"/>
              <a:gd name="T76" fmla="*/ 225 w 545"/>
              <a:gd name="T77" fmla="*/ 393 h 609"/>
              <a:gd name="T78" fmla="*/ 523 w 545"/>
              <a:gd name="T79" fmla="*/ 452 h 609"/>
              <a:gd name="T80" fmla="*/ 419 w 545"/>
              <a:gd name="T81" fmla="*/ 456 h 609"/>
              <a:gd name="T82" fmla="*/ 371 w 545"/>
              <a:gd name="T83" fmla="*/ 363 h 609"/>
              <a:gd name="T84" fmla="*/ 510 w 545"/>
              <a:gd name="T85" fmla="*/ 378 h 609"/>
              <a:gd name="T86" fmla="*/ 448 w 545"/>
              <a:gd name="T87" fmla="*/ 148 h 609"/>
              <a:gd name="T88" fmla="*/ 525 w 545"/>
              <a:gd name="T89" fmla="*/ 159 h 609"/>
              <a:gd name="T90" fmla="*/ 519 w 545"/>
              <a:gd name="T91" fmla="*/ 219 h 609"/>
              <a:gd name="T92" fmla="*/ 428 w 545"/>
              <a:gd name="T93" fmla="*/ 283 h 609"/>
              <a:gd name="T94" fmla="*/ 424 w 545"/>
              <a:gd name="T95" fmla="*/ 153 h 609"/>
              <a:gd name="T96" fmla="*/ 236 w 545"/>
              <a:gd name="T97" fmla="*/ 38 h 609"/>
              <a:gd name="T98" fmla="*/ 275 w 545"/>
              <a:gd name="T99" fmla="*/ 12 h 609"/>
              <a:gd name="T100" fmla="*/ 328 w 545"/>
              <a:gd name="T101" fmla="*/ 81 h 609"/>
              <a:gd name="T102" fmla="*/ 344 w 545"/>
              <a:gd name="T103" fmla="*/ 163 h 609"/>
              <a:gd name="T104" fmla="*/ 201 w 545"/>
              <a:gd name="T105" fmla="*/ 135 h 609"/>
              <a:gd name="T106" fmla="*/ 16 w 545"/>
              <a:gd name="T107" fmla="*/ 200 h 609"/>
              <a:gd name="T108" fmla="*/ 19 w 545"/>
              <a:gd name="T109" fmla="*/ 161 h 609"/>
              <a:gd name="T110" fmla="*/ 135 w 545"/>
              <a:gd name="T111" fmla="*/ 157 h 609"/>
              <a:gd name="T112" fmla="*/ 174 w 545"/>
              <a:gd name="T113" fmla="*/ 247 h 609"/>
              <a:gd name="T114" fmla="*/ 178 w 545"/>
              <a:gd name="T115" fmla="*/ 402 h 609"/>
              <a:gd name="T116" fmla="*/ 77 w 545"/>
              <a:gd name="T117" fmla="*/ 463 h 609"/>
              <a:gd name="T118" fmla="*/ 9 w 545"/>
              <a:gd name="T119" fmla="*/ 432 h 609"/>
              <a:gd name="T120" fmla="*/ 100 w 545"/>
              <a:gd name="T121" fmla="*/ 313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5" h="609">
                <a:moveTo>
                  <a:pt x="4" y="408"/>
                </a:moveTo>
                <a:lnTo>
                  <a:pt x="4" y="408"/>
                </a:lnTo>
                <a:lnTo>
                  <a:pt x="1" y="420"/>
                </a:lnTo>
                <a:lnTo>
                  <a:pt x="0" y="427"/>
                </a:lnTo>
                <a:lnTo>
                  <a:pt x="0" y="433"/>
                </a:lnTo>
                <a:lnTo>
                  <a:pt x="1" y="439"/>
                </a:lnTo>
                <a:lnTo>
                  <a:pt x="2" y="445"/>
                </a:lnTo>
                <a:lnTo>
                  <a:pt x="5" y="451"/>
                </a:lnTo>
                <a:lnTo>
                  <a:pt x="9" y="456"/>
                </a:lnTo>
                <a:lnTo>
                  <a:pt x="9" y="456"/>
                </a:lnTo>
                <a:lnTo>
                  <a:pt x="14" y="462"/>
                </a:lnTo>
                <a:lnTo>
                  <a:pt x="21" y="467"/>
                </a:lnTo>
                <a:lnTo>
                  <a:pt x="29" y="470"/>
                </a:lnTo>
                <a:lnTo>
                  <a:pt x="37" y="472"/>
                </a:lnTo>
                <a:lnTo>
                  <a:pt x="54" y="474"/>
                </a:lnTo>
                <a:lnTo>
                  <a:pt x="70" y="475"/>
                </a:lnTo>
                <a:lnTo>
                  <a:pt x="70" y="475"/>
                </a:lnTo>
                <a:lnTo>
                  <a:pt x="100" y="474"/>
                </a:lnTo>
                <a:lnTo>
                  <a:pt x="128" y="468"/>
                </a:lnTo>
                <a:lnTo>
                  <a:pt x="156" y="463"/>
                </a:lnTo>
                <a:lnTo>
                  <a:pt x="185" y="454"/>
                </a:lnTo>
                <a:lnTo>
                  <a:pt x="185" y="454"/>
                </a:lnTo>
                <a:lnTo>
                  <a:pt x="187" y="467"/>
                </a:lnTo>
                <a:lnTo>
                  <a:pt x="187" y="467"/>
                </a:lnTo>
                <a:lnTo>
                  <a:pt x="193" y="495"/>
                </a:lnTo>
                <a:lnTo>
                  <a:pt x="202" y="524"/>
                </a:lnTo>
                <a:lnTo>
                  <a:pt x="212" y="551"/>
                </a:lnTo>
                <a:lnTo>
                  <a:pt x="218" y="564"/>
                </a:lnTo>
                <a:lnTo>
                  <a:pt x="226" y="576"/>
                </a:lnTo>
                <a:lnTo>
                  <a:pt x="226" y="576"/>
                </a:lnTo>
                <a:lnTo>
                  <a:pt x="236" y="590"/>
                </a:lnTo>
                <a:lnTo>
                  <a:pt x="241" y="595"/>
                </a:lnTo>
                <a:lnTo>
                  <a:pt x="247" y="601"/>
                </a:lnTo>
                <a:lnTo>
                  <a:pt x="253" y="605"/>
                </a:lnTo>
                <a:lnTo>
                  <a:pt x="262" y="607"/>
                </a:lnTo>
                <a:lnTo>
                  <a:pt x="268" y="609"/>
                </a:lnTo>
                <a:lnTo>
                  <a:pt x="276" y="609"/>
                </a:lnTo>
                <a:lnTo>
                  <a:pt x="276" y="609"/>
                </a:lnTo>
                <a:lnTo>
                  <a:pt x="286" y="607"/>
                </a:lnTo>
                <a:lnTo>
                  <a:pt x="293" y="603"/>
                </a:lnTo>
                <a:lnTo>
                  <a:pt x="301" y="598"/>
                </a:lnTo>
                <a:lnTo>
                  <a:pt x="306" y="593"/>
                </a:lnTo>
                <a:lnTo>
                  <a:pt x="313" y="586"/>
                </a:lnTo>
                <a:lnTo>
                  <a:pt x="317" y="578"/>
                </a:lnTo>
                <a:lnTo>
                  <a:pt x="326" y="564"/>
                </a:lnTo>
                <a:lnTo>
                  <a:pt x="326" y="564"/>
                </a:lnTo>
                <a:lnTo>
                  <a:pt x="332" y="551"/>
                </a:lnTo>
                <a:lnTo>
                  <a:pt x="338" y="537"/>
                </a:lnTo>
                <a:lnTo>
                  <a:pt x="348" y="509"/>
                </a:lnTo>
                <a:lnTo>
                  <a:pt x="355" y="481"/>
                </a:lnTo>
                <a:lnTo>
                  <a:pt x="360" y="452"/>
                </a:lnTo>
                <a:lnTo>
                  <a:pt x="360" y="452"/>
                </a:lnTo>
                <a:lnTo>
                  <a:pt x="380" y="459"/>
                </a:lnTo>
                <a:lnTo>
                  <a:pt x="380" y="459"/>
                </a:lnTo>
                <a:lnTo>
                  <a:pt x="409" y="466"/>
                </a:lnTo>
                <a:lnTo>
                  <a:pt x="438" y="472"/>
                </a:lnTo>
                <a:lnTo>
                  <a:pt x="453" y="474"/>
                </a:lnTo>
                <a:lnTo>
                  <a:pt x="468" y="475"/>
                </a:lnTo>
                <a:lnTo>
                  <a:pt x="483" y="475"/>
                </a:lnTo>
                <a:lnTo>
                  <a:pt x="498" y="474"/>
                </a:lnTo>
                <a:lnTo>
                  <a:pt x="498" y="474"/>
                </a:lnTo>
                <a:lnTo>
                  <a:pt x="513" y="470"/>
                </a:lnTo>
                <a:lnTo>
                  <a:pt x="519" y="467"/>
                </a:lnTo>
                <a:lnTo>
                  <a:pt x="526" y="463"/>
                </a:lnTo>
                <a:lnTo>
                  <a:pt x="533" y="459"/>
                </a:lnTo>
                <a:lnTo>
                  <a:pt x="537" y="454"/>
                </a:lnTo>
                <a:lnTo>
                  <a:pt x="541" y="447"/>
                </a:lnTo>
                <a:lnTo>
                  <a:pt x="544" y="440"/>
                </a:lnTo>
                <a:lnTo>
                  <a:pt x="544" y="440"/>
                </a:lnTo>
                <a:lnTo>
                  <a:pt x="545" y="431"/>
                </a:lnTo>
                <a:lnTo>
                  <a:pt x="545" y="421"/>
                </a:lnTo>
                <a:lnTo>
                  <a:pt x="542" y="412"/>
                </a:lnTo>
                <a:lnTo>
                  <a:pt x="538" y="404"/>
                </a:lnTo>
                <a:lnTo>
                  <a:pt x="529" y="386"/>
                </a:lnTo>
                <a:lnTo>
                  <a:pt x="519" y="371"/>
                </a:lnTo>
                <a:lnTo>
                  <a:pt x="519" y="371"/>
                </a:lnTo>
                <a:lnTo>
                  <a:pt x="505" y="354"/>
                </a:lnTo>
                <a:lnTo>
                  <a:pt x="488" y="336"/>
                </a:lnTo>
                <a:lnTo>
                  <a:pt x="472" y="320"/>
                </a:lnTo>
                <a:lnTo>
                  <a:pt x="455" y="304"/>
                </a:lnTo>
                <a:lnTo>
                  <a:pt x="455" y="304"/>
                </a:lnTo>
                <a:lnTo>
                  <a:pt x="476" y="285"/>
                </a:lnTo>
                <a:lnTo>
                  <a:pt x="496" y="265"/>
                </a:lnTo>
                <a:lnTo>
                  <a:pt x="515" y="243"/>
                </a:lnTo>
                <a:lnTo>
                  <a:pt x="525" y="231"/>
                </a:lnTo>
                <a:lnTo>
                  <a:pt x="532" y="219"/>
                </a:lnTo>
                <a:lnTo>
                  <a:pt x="532" y="219"/>
                </a:lnTo>
                <a:lnTo>
                  <a:pt x="540" y="205"/>
                </a:lnTo>
                <a:lnTo>
                  <a:pt x="542" y="197"/>
                </a:lnTo>
                <a:lnTo>
                  <a:pt x="544" y="189"/>
                </a:lnTo>
                <a:lnTo>
                  <a:pt x="545" y="181"/>
                </a:lnTo>
                <a:lnTo>
                  <a:pt x="544" y="174"/>
                </a:lnTo>
                <a:lnTo>
                  <a:pt x="542" y="166"/>
                </a:lnTo>
                <a:lnTo>
                  <a:pt x="540" y="158"/>
                </a:lnTo>
                <a:lnTo>
                  <a:pt x="540" y="158"/>
                </a:lnTo>
                <a:lnTo>
                  <a:pt x="534" y="151"/>
                </a:lnTo>
                <a:lnTo>
                  <a:pt x="526" y="146"/>
                </a:lnTo>
                <a:lnTo>
                  <a:pt x="519" y="142"/>
                </a:lnTo>
                <a:lnTo>
                  <a:pt x="510" y="139"/>
                </a:lnTo>
                <a:lnTo>
                  <a:pt x="500" y="136"/>
                </a:lnTo>
                <a:lnTo>
                  <a:pt x="491" y="136"/>
                </a:lnTo>
                <a:lnTo>
                  <a:pt x="473" y="135"/>
                </a:lnTo>
                <a:lnTo>
                  <a:pt x="473" y="135"/>
                </a:lnTo>
                <a:lnTo>
                  <a:pt x="460" y="135"/>
                </a:lnTo>
                <a:lnTo>
                  <a:pt x="445" y="136"/>
                </a:lnTo>
                <a:lnTo>
                  <a:pt x="417" y="142"/>
                </a:lnTo>
                <a:lnTo>
                  <a:pt x="388" y="148"/>
                </a:lnTo>
                <a:lnTo>
                  <a:pt x="360" y="158"/>
                </a:lnTo>
                <a:lnTo>
                  <a:pt x="360" y="158"/>
                </a:lnTo>
                <a:lnTo>
                  <a:pt x="352" y="120"/>
                </a:lnTo>
                <a:lnTo>
                  <a:pt x="352" y="120"/>
                </a:lnTo>
                <a:lnTo>
                  <a:pt x="345" y="94"/>
                </a:lnTo>
                <a:lnTo>
                  <a:pt x="337" y="70"/>
                </a:lnTo>
                <a:lnTo>
                  <a:pt x="332" y="57"/>
                </a:lnTo>
                <a:lnTo>
                  <a:pt x="326" y="46"/>
                </a:lnTo>
                <a:lnTo>
                  <a:pt x="320" y="34"/>
                </a:lnTo>
                <a:lnTo>
                  <a:pt x="311" y="23"/>
                </a:lnTo>
                <a:lnTo>
                  <a:pt x="311" y="23"/>
                </a:lnTo>
                <a:lnTo>
                  <a:pt x="302" y="13"/>
                </a:lnTo>
                <a:lnTo>
                  <a:pt x="297" y="9"/>
                </a:lnTo>
                <a:lnTo>
                  <a:pt x="290" y="5"/>
                </a:lnTo>
                <a:lnTo>
                  <a:pt x="284" y="3"/>
                </a:lnTo>
                <a:lnTo>
                  <a:pt x="278" y="1"/>
                </a:lnTo>
                <a:lnTo>
                  <a:pt x="271" y="0"/>
                </a:lnTo>
                <a:lnTo>
                  <a:pt x="264" y="1"/>
                </a:lnTo>
                <a:lnTo>
                  <a:pt x="264" y="1"/>
                </a:lnTo>
                <a:lnTo>
                  <a:pt x="256" y="4"/>
                </a:lnTo>
                <a:lnTo>
                  <a:pt x="249" y="8"/>
                </a:lnTo>
                <a:lnTo>
                  <a:pt x="243" y="12"/>
                </a:lnTo>
                <a:lnTo>
                  <a:pt x="236" y="19"/>
                </a:lnTo>
                <a:lnTo>
                  <a:pt x="226" y="32"/>
                </a:lnTo>
                <a:lnTo>
                  <a:pt x="218" y="46"/>
                </a:lnTo>
                <a:lnTo>
                  <a:pt x="218" y="46"/>
                </a:lnTo>
                <a:lnTo>
                  <a:pt x="206" y="73"/>
                </a:lnTo>
                <a:lnTo>
                  <a:pt x="197" y="100"/>
                </a:lnTo>
                <a:lnTo>
                  <a:pt x="189" y="128"/>
                </a:lnTo>
                <a:lnTo>
                  <a:pt x="182" y="158"/>
                </a:lnTo>
                <a:lnTo>
                  <a:pt x="182" y="158"/>
                </a:lnTo>
                <a:lnTo>
                  <a:pt x="156" y="150"/>
                </a:lnTo>
                <a:lnTo>
                  <a:pt x="129" y="143"/>
                </a:lnTo>
                <a:lnTo>
                  <a:pt x="129" y="143"/>
                </a:lnTo>
                <a:lnTo>
                  <a:pt x="105" y="138"/>
                </a:lnTo>
                <a:lnTo>
                  <a:pt x="79" y="135"/>
                </a:lnTo>
                <a:lnTo>
                  <a:pt x="67" y="135"/>
                </a:lnTo>
                <a:lnTo>
                  <a:pt x="54" y="135"/>
                </a:lnTo>
                <a:lnTo>
                  <a:pt x="41" y="138"/>
                </a:lnTo>
                <a:lnTo>
                  <a:pt x="29" y="140"/>
                </a:lnTo>
                <a:lnTo>
                  <a:pt x="29" y="140"/>
                </a:lnTo>
                <a:lnTo>
                  <a:pt x="21" y="144"/>
                </a:lnTo>
                <a:lnTo>
                  <a:pt x="14" y="148"/>
                </a:lnTo>
                <a:lnTo>
                  <a:pt x="9" y="153"/>
                </a:lnTo>
                <a:lnTo>
                  <a:pt x="5" y="158"/>
                </a:lnTo>
                <a:lnTo>
                  <a:pt x="2" y="165"/>
                </a:lnTo>
                <a:lnTo>
                  <a:pt x="1" y="171"/>
                </a:lnTo>
                <a:lnTo>
                  <a:pt x="1" y="178"/>
                </a:lnTo>
                <a:lnTo>
                  <a:pt x="1" y="185"/>
                </a:lnTo>
                <a:lnTo>
                  <a:pt x="4" y="198"/>
                </a:lnTo>
                <a:lnTo>
                  <a:pt x="9" y="213"/>
                </a:lnTo>
                <a:lnTo>
                  <a:pt x="17" y="227"/>
                </a:lnTo>
                <a:lnTo>
                  <a:pt x="25" y="239"/>
                </a:lnTo>
                <a:lnTo>
                  <a:pt x="25" y="239"/>
                </a:lnTo>
                <a:lnTo>
                  <a:pt x="40" y="256"/>
                </a:lnTo>
                <a:lnTo>
                  <a:pt x="55" y="274"/>
                </a:lnTo>
                <a:lnTo>
                  <a:pt x="73" y="290"/>
                </a:lnTo>
                <a:lnTo>
                  <a:pt x="90" y="306"/>
                </a:lnTo>
                <a:lnTo>
                  <a:pt x="90" y="306"/>
                </a:lnTo>
                <a:lnTo>
                  <a:pt x="66" y="328"/>
                </a:lnTo>
                <a:lnTo>
                  <a:pt x="66" y="328"/>
                </a:lnTo>
                <a:lnTo>
                  <a:pt x="47" y="346"/>
                </a:lnTo>
                <a:lnTo>
                  <a:pt x="31" y="364"/>
                </a:lnTo>
                <a:lnTo>
                  <a:pt x="23" y="374"/>
                </a:lnTo>
                <a:lnTo>
                  <a:pt x="16" y="385"/>
                </a:lnTo>
                <a:lnTo>
                  <a:pt x="9" y="396"/>
                </a:lnTo>
                <a:lnTo>
                  <a:pt x="4" y="408"/>
                </a:lnTo>
                <a:lnTo>
                  <a:pt x="4" y="408"/>
                </a:lnTo>
                <a:close/>
                <a:moveTo>
                  <a:pt x="340" y="491"/>
                </a:moveTo>
                <a:lnTo>
                  <a:pt x="340" y="491"/>
                </a:lnTo>
                <a:lnTo>
                  <a:pt x="332" y="518"/>
                </a:lnTo>
                <a:lnTo>
                  <a:pt x="328" y="531"/>
                </a:lnTo>
                <a:lnTo>
                  <a:pt x="322" y="544"/>
                </a:lnTo>
                <a:lnTo>
                  <a:pt x="317" y="556"/>
                </a:lnTo>
                <a:lnTo>
                  <a:pt x="310" y="568"/>
                </a:lnTo>
                <a:lnTo>
                  <a:pt x="302" y="579"/>
                </a:lnTo>
                <a:lnTo>
                  <a:pt x="293" y="590"/>
                </a:lnTo>
                <a:lnTo>
                  <a:pt x="293" y="590"/>
                </a:lnTo>
                <a:lnTo>
                  <a:pt x="289" y="593"/>
                </a:lnTo>
                <a:lnTo>
                  <a:pt x="283" y="595"/>
                </a:lnTo>
                <a:lnTo>
                  <a:pt x="279" y="597"/>
                </a:lnTo>
                <a:lnTo>
                  <a:pt x="275" y="598"/>
                </a:lnTo>
                <a:lnTo>
                  <a:pt x="266" y="597"/>
                </a:lnTo>
                <a:lnTo>
                  <a:pt x="257" y="593"/>
                </a:lnTo>
                <a:lnTo>
                  <a:pt x="251" y="587"/>
                </a:lnTo>
                <a:lnTo>
                  <a:pt x="244" y="580"/>
                </a:lnTo>
                <a:lnTo>
                  <a:pt x="237" y="572"/>
                </a:lnTo>
                <a:lnTo>
                  <a:pt x="232" y="564"/>
                </a:lnTo>
                <a:lnTo>
                  <a:pt x="232" y="564"/>
                </a:lnTo>
                <a:lnTo>
                  <a:pt x="225" y="552"/>
                </a:lnTo>
                <a:lnTo>
                  <a:pt x="220" y="540"/>
                </a:lnTo>
                <a:lnTo>
                  <a:pt x="210" y="513"/>
                </a:lnTo>
                <a:lnTo>
                  <a:pt x="203" y="486"/>
                </a:lnTo>
                <a:lnTo>
                  <a:pt x="197" y="458"/>
                </a:lnTo>
                <a:lnTo>
                  <a:pt x="197" y="458"/>
                </a:lnTo>
                <a:lnTo>
                  <a:pt x="195" y="450"/>
                </a:lnTo>
                <a:lnTo>
                  <a:pt x="195" y="450"/>
                </a:lnTo>
                <a:lnTo>
                  <a:pt x="235" y="435"/>
                </a:lnTo>
                <a:lnTo>
                  <a:pt x="272" y="417"/>
                </a:lnTo>
                <a:lnTo>
                  <a:pt x="272" y="417"/>
                </a:lnTo>
                <a:lnTo>
                  <a:pt x="310" y="433"/>
                </a:lnTo>
                <a:lnTo>
                  <a:pt x="349" y="448"/>
                </a:lnTo>
                <a:lnTo>
                  <a:pt x="349" y="448"/>
                </a:lnTo>
                <a:lnTo>
                  <a:pt x="340" y="491"/>
                </a:lnTo>
                <a:lnTo>
                  <a:pt x="340" y="491"/>
                </a:lnTo>
                <a:close/>
                <a:moveTo>
                  <a:pt x="172" y="305"/>
                </a:moveTo>
                <a:lnTo>
                  <a:pt x="172" y="305"/>
                </a:lnTo>
                <a:lnTo>
                  <a:pt x="174" y="350"/>
                </a:lnTo>
                <a:lnTo>
                  <a:pt x="174" y="350"/>
                </a:lnTo>
                <a:lnTo>
                  <a:pt x="141" y="328"/>
                </a:lnTo>
                <a:lnTo>
                  <a:pt x="110" y="305"/>
                </a:lnTo>
                <a:lnTo>
                  <a:pt x="110" y="305"/>
                </a:lnTo>
                <a:lnTo>
                  <a:pt x="117" y="300"/>
                </a:lnTo>
                <a:lnTo>
                  <a:pt x="117" y="300"/>
                </a:lnTo>
                <a:lnTo>
                  <a:pt x="144" y="279"/>
                </a:lnTo>
                <a:lnTo>
                  <a:pt x="172" y="261"/>
                </a:lnTo>
                <a:lnTo>
                  <a:pt x="172" y="261"/>
                </a:lnTo>
                <a:lnTo>
                  <a:pt x="172" y="305"/>
                </a:lnTo>
                <a:lnTo>
                  <a:pt x="172" y="305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6" y="252"/>
                </a:lnTo>
                <a:lnTo>
                  <a:pt x="186" y="252"/>
                </a:lnTo>
                <a:lnTo>
                  <a:pt x="228" y="227"/>
                </a:lnTo>
                <a:lnTo>
                  <a:pt x="272" y="205"/>
                </a:lnTo>
                <a:lnTo>
                  <a:pt x="272" y="205"/>
                </a:lnTo>
                <a:lnTo>
                  <a:pt x="317" y="227"/>
                </a:lnTo>
                <a:lnTo>
                  <a:pt x="360" y="252"/>
                </a:lnTo>
                <a:lnTo>
                  <a:pt x="360" y="252"/>
                </a:lnTo>
                <a:lnTo>
                  <a:pt x="361" y="278"/>
                </a:lnTo>
                <a:lnTo>
                  <a:pt x="361" y="304"/>
                </a:lnTo>
                <a:lnTo>
                  <a:pt x="361" y="331"/>
                </a:lnTo>
                <a:lnTo>
                  <a:pt x="360" y="356"/>
                </a:lnTo>
                <a:lnTo>
                  <a:pt x="360" y="356"/>
                </a:lnTo>
                <a:lnTo>
                  <a:pt x="314" y="383"/>
                </a:lnTo>
                <a:lnTo>
                  <a:pt x="314" y="383"/>
                </a:lnTo>
                <a:lnTo>
                  <a:pt x="272" y="404"/>
                </a:lnTo>
                <a:lnTo>
                  <a:pt x="272" y="404"/>
                </a:lnTo>
                <a:lnTo>
                  <a:pt x="230" y="383"/>
                </a:lnTo>
                <a:lnTo>
                  <a:pt x="230" y="383"/>
                </a:lnTo>
                <a:lnTo>
                  <a:pt x="186" y="356"/>
                </a:lnTo>
                <a:lnTo>
                  <a:pt x="186" y="35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186" y="239"/>
                </a:moveTo>
                <a:lnTo>
                  <a:pt x="186" y="239"/>
                </a:lnTo>
                <a:lnTo>
                  <a:pt x="189" y="207"/>
                </a:lnTo>
                <a:lnTo>
                  <a:pt x="194" y="173"/>
                </a:lnTo>
                <a:lnTo>
                  <a:pt x="194" y="173"/>
                </a:lnTo>
                <a:lnTo>
                  <a:pt x="226" y="185"/>
                </a:lnTo>
                <a:lnTo>
                  <a:pt x="259" y="200"/>
                </a:lnTo>
                <a:lnTo>
                  <a:pt x="259" y="200"/>
                </a:lnTo>
                <a:lnTo>
                  <a:pt x="222" y="217"/>
                </a:lnTo>
                <a:lnTo>
                  <a:pt x="187" y="238"/>
                </a:lnTo>
                <a:lnTo>
                  <a:pt x="187" y="238"/>
                </a:lnTo>
                <a:lnTo>
                  <a:pt x="186" y="239"/>
                </a:lnTo>
                <a:lnTo>
                  <a:pt x="186" y="239"/>
                </a:lnTo>
                <a:close/>
                <a:moveTo>
                  <a:pt x="284" y="198"/>
                </a:moveTo>
                <a:lnTo>
                  <a:pt x="284" y="198"/>
                </a:lnTo>
                <a:lnTo>
                  <a:pt x="317" y="185"/>
                </a:lnTo>
                <a:lnTo>
                  <a:pt x="351" y="173"/>
                </a:lnTo>
                <a:lnTo>
                  <a:pt x="351" y="173"/>
                </a:lnTo>
                <a:lnTo>
                  <a:pt x="356" y="205"/>
                </a:lnTo>
                <a:lnTo>
                  <a:pt x="359" y="239"/>
                </a:lnTo>
                <a:lnTo>
                  <a:pt x="359" y="239"/>
                </a:lnTo>
                <a:lnTo>
                  <a:pt x="321" y="217"/>
                </a:lnTo>
                <a:lnTo>
                  <a:pt x="284" y="198"/>
                </a:lnTo>
                <a:lnTo>
                  <a:pt x="284" y="198"/>
                </a:lnTo>
                <a:close/>
                <a:moveTo>
                  <a:pt x="372" y="275"/>
                </a:moveTo>
                <a:lnTo>
                  <a:pt x="372" y="275"/>
                </a:lnTo>
                <a:lnTo>
                  <a:pt x="371" y="259"/>
                </a:lnTo>
                <a:lnTo>
                  <a:pt x="371" y="259"/>
                </a:lnTo>
                <a:lnTo>
                  <a:pt x="403" y="282"/>
                </a:lnTo>
                <a:lnTo>
                  <a:pt x="436" y="305"/>
                </a:lnTo>
                <a:lnTo>
                  <a:pt x="436" y="305"/>
                </a:lnTo>
                <a:lnTo>
                  <a:pt x="403" y="328"/>
                </a:lnTo>
                <a:lnTo>
                  <a:pt x="371" y="350"/>
                </a:lnTo>
                <a:lnTo>
                  <a:pt x="371" y="350"/>
                </a:lnTo>
                <a:lnTo>
                  <a:pt x="372" y="313"/>
                </a:lnTo>
                <a:lnTo>
                  <a:pt x="372" y="275"/>
                </a:lnTo>
                <a:lnTo>
                  <a:pt x="372" y="275"/>
                </a:lnTo>
                <a:close/>
                <a:moveTo>
                  <a:pt x="320" y="393"/>
                </a:moveTo>
                <a:lnTo>
                  <a:pt x="320" y="393"/>
                </a:lnTo>
                <a:lnTo>
                  <a:pt x="359" y="370"/>
                </a:lnTo>
                <a:lnTo>
                  <a:pt x="359" y="370"/>
                </a:lnTo>
                <a:lnTo>
                  <a:pt x="356" y="404"/>
                </a:lnTo>
                <a:lnTo>
                  <a:pt x="351" y="436"/>
                </a:lnTo>
                <a:lnTo>
                  <a:pt x="351" y="436"/>
                </a:lnTo>
                <a:lnTo>
                  <a:pt x="318" y="424"/>
                </a:lnTo>
                <a:lnTo>
                  <a:pt x="286" y="410"/>
                </a:lnTo>
                <a:lnTo>
                  <a:pt x="286" y="410"/>
                </a:lnTo>
                <a:lnTo>
                  <a:pt x="320" y="393"/>
                </a:lnTo>
                <a:lnTo>
                  <a:pt x="320" y="393"/>
                </a:lnTo>
                <a:close/>
                <a:moveTo>
                  <a:pt x="225" y="393"/>
                </a:moveTo>
                <a:lnTo>
                  <a:pt x="225" y="393"/>
                </a:lnTo>
                <a:lnTo>
                  <a:pt x="259" y="410"/>
                </a:lnTo>
                <a:lnTo>
                  <a:pt x="259" y="410"/>
                </a:lnTo>
                <a:lnTo>
                  <a:pt x="226" y="424"/>
                </a:lnTo>
                <a:lnTo>
                  <a:pt x="194" y="436"/>
                </a:lnTo>
                <a:lnTo>
                  <a:pt x="194" y="436"/>
                </a:lnTo>
                <a:lnTo>
                  <a:pt x="189" y="404"/>
                </a:lnTo>
                <a:lnTo>
                  <a:pt x="186" y="371"/>
                </a:lnTo>
                <a:lnTo>
                  <a:pt x="186" y="371"/>
                </a:lnTo>
                <a:lnTo>
                  <a:pt x="225" y="393"/>
                </a:lnTo>
                <a:lnTo>
                  <a:pt x="225" y="393"/>
                </a:lnTo>
                <a:close/>
                <a:moveTo>
                  <a:pt x="533" y="425"/>
                </a:moveTo>
                <a:lnTo>
                  <a:pt x="533" y="425"/>
                </a:lnTo>
                <a:lnTo>
                  <a:pt x="533" y="431"/>
                </a:lnTo>
                <a:lnTo>
                  <a:pt x="533" y="436"/>
                </a:lnTo>
                <a:lnTo>
                  <a:pt x="532" y="440"/>
                </a:lnTo>
                <a:lnTo>
                  <a:pt x="530" y="444"/>
                </a:lnTo>
                <a:lnTo>
                  <a:pt x="526" y="448"/>
                </a:lnTo>
                <a:lnTo>
                  <a:pt x="523" y="452"/>
                </a:lnTo>
                <a:lnTo>
                  <a:pt x="514" y="456"/>
                </a:lnTo>
                <a:lnTo>
                  <a:pt x="505" y="460"/>
                </a:lnTo>
                <a:lnTo>
                  <a:pt x="494" y="462"/>
                </a:lnTo>
                <a:lnTo>
                  <a:pt x="473" y="463"/>
                </a:lnTo>
                <a:lnTo>
                  <a:pt x="473" y="463"/>
                </a:lnTo>
                <a:lnTo>
                  <a:pt x="460" y="463"/>
                </a:lnTo>
                <a:lnTo>
                  <a:pt x="446" y="462"/>
                </a:lnTo>
                <a:lnTo>
                  <a:pt x="419" y="456"/>
                </a:lnTo>
                <a:lnTo>
                  <a:pt x="392" y="450"/>
                </a:lnTo>
                <a:lnTo>
                  <a:pt x="365" y="441"/>
                </a:lnTo>
                <a:lnTo>
                  <a:pt x="365" y="441"/>
                </a:lnTo>
                <a:lnTo>
                  <a:pt x="361" y="440"/>
                </a:lnTo>
                <a:lnTo>
                  <a:pt x="361" y="440"/>
                </a:lnTo>
                <a:lnTo>
                  <a:pt x="367" y="402"/>
                </a:lnTo>
                <a:lnTo>
                  <a:pt x="371" y="363"/>
                </a:lnTo>
                <a:lnTo>
                  <a:pt x="371" y="363"/>
                </a:lnTo>
                <a:lnTo>
                  <a:pt x="407" y="339"/>
                </a:lnTo>
                <a:lnTo>
                  <a:pt x="444" y="312"/>
                </a:lnTo>
                <a:lnTo>
                  <a:pt x="444" y="312"/>
                </a:lnTo>
                <a:lnTo>
                  <a:pt x="475" y="340"/>
                </a:lnTo>
                <a:lnTo>
                  <a:pt x="475" y="340"/>
                </a:lnTo>
                <a:lnTo>
                  <a:pt x="492" y="358"/>
                </a:lnTo>
                <a:lnTo>
                  <a:pt x="502" y="367"/>
                </a:lnTo>
                <a:lnTo>
                  <a:pt x="510" y="378"/>
                </a:lnTo>
                <a:lnTo>
                  <a:pt x="518" y="389"/>
                </a:lnTo>
                <a:lnTo>
                  <a:pt x="525" y="401"/>
                </a:lnTo>
                <a:lnTo>
                  <a:pt x="529" y="412"/>
                </a:lnTo>
                <a:lnTo>
                  <a:pt x="533" y="425"/>
                </a:lnTo>
                <a:lnTo>
                  <a:pt x="533" y="425"/>
                </a:lnTo>
                <a:close/>
                <a:moveTo>
                  <a:pt x="424" y="153"/>
                </a:moveTo>
                <a:lnTo>
                  <a:pt x="424" y="153"/>
                </a:lnTo>
                <a:lnTo>
                  <a:pt x="448" y="148"/>
                </a:lnTo>
                <a:lnTo>
                  <a:pt x="461" y="147"/>
                </a:lnTo>
                <a:lnTo>
                  <a:pt x="476" y="146"/>
                </a:lnTo>
                <a:lnTo>
                  <a:pt x="490" y="146"/>
                </a:lnTo>
                <a:lnTo>
                  <a:pt x="503" y="148"/>
                </a:lnTo>
                <a:lnTo>
                  <a:pt x="515" y="153"/>
                </a:lnTo>
                <a:lnTo>
                  <a:pt x="521" y="157"/>
                </a:lnTo>
                <a:lnTo>
                  <a:pt x="525" y="159"/>
                </a:lnTo>
                <a:lnTo>
                  <a:pt x="525" y="159"/>
                </a:lnTo>
                <a:lnTo>
                  <a:pt x="529" y="163"/>
                </a:lnTo>
                <a:lnTo>
                  <a:pt x="532" y="169"/>
                </a:lnTo>
                <a:lnTo>
                  <a:pt x="533" y="173"/>
                </a:lnTo>
                <a:lnTo>
                  <a:pt x="534" y="178"/>
                </a:lnTo>
                <a:lnTo>
                  <a:pt x="533" y="188"/>
                </a:lnTo>
                <a:lnTo>
                  <a:pt x="530" y="198"/>
                </a:lnTo>
                <a:lnTo>
                  <a:pt x="525" y="209"/>
                </a:lnTo>
                <a:lnTo>
                  <a:pt x="519" y="219"/>
                </a:lnTo>
                <a:lnTo>
                  <a:pt x="507" y="235"/>
                </a:lnTo>
                <a:lnTo>
                  <a:pt x="507" y="235"/>
                </a:lnTo>
                <a:lnTo>
                  <a:pt x="494" y="251"/>
                </a:lnTo>
                <a:lnTo>
                  <a:pt x="479" y="267"/>
                </a:lnTo>
                <a:lnTo>
                  <a:pt x="463" y="282"/>
                </a:lnTo>
                <a:lnTo>
                  <a:pt x="446" y="297"/>
                </a:lnTo>
                <a:lnTo>
                  <a:pt x="446" y="297"/>
                </a:lnTo>
                <a:lnTo>
                  <a:pt x="428" y="283"/>
                </a:lnTo>
                <a:lnTo>
                  <a:pt x="409" y="270"/>
                </a:lnTo>
                <a:lnTo>
                  <a:pt x="371" y="246"/>
                </a:lnTo>
                <a:lnTo>
                  <a:pt x="371" y="246"/>
                </a:lnTo>
                <a:lnTo>
                  <a:pt x="367" y="207"/>
                </a:lnTo>
                <a:lnTo>
                  <a:pt x="361" y="169"/>
                </a:lnTo>
                <a:lnTo>
                  <a:pt x="361" y="169"/>
                </a:lnTo>
                <a:lnTo>
                  <a:pt x="392" y="161"/>
                </a:lnTo>
                <a:lnTo>
                  <a:pt x="424" y="153"/>
                </a:lnTo>
                <a:lnTo>
                  <a:pt x="424" y="153"/>
                </a:lnTo>
                <a:close/>
                <a:moveTo>
                  <a:pt x="201" y="135"/>
                </a:moveTo>
                <a:lnTo>
                  <a:pt x="201" y="135"/>
                </a:lnTo>
                <a:lnTo>
                  <a:pt x="208" y="107"/>
                </a:lnTo>
                <a:lnTo>
                  <a:pt x="217" y="78"/>
                </a:lnTo>
                <a:lnTo>
                  <a:pt x="222" y="63"/>
                </a:lnTo>
                <a:lnTo>
                  <a:pt x="229" y="51"/>
                </a:lnTo>
                <a:lnTo>
                  <a:pt x="236" y="38"/>
                </a:lnTo>
                <a:lnTo>
                  <a:pt x="245" y="27"/>
                </a:lnTo>
                <a:lnTo>
                  <a:pt x="245" y="27"/>
                </a:lnTo>
                <a:lnTo>
                  <a:pt x="251" y="22"/>
                </a:lnTo>
                <a:lnTo>
                  <a:pt x="256" y="18"/>
                </a:lnTo>
                <a:lnTo>
                  <a:pt x="260" y="15"/>
                </a:lnTo>
                <a:lnTo>
                  <a:pt x="266" y="12"/>
                </a:lnTo>
                <a:lnTo>
                  <a:pt x="271" y="11"/>
                </a:lnTo>
                <a:lnTo>
                  <a:pt x="275" y="12"/>
                </a:lnTo>
                <a:lnTo>
                  <a:pt x="280" y="12"/>
                </a:lnTo>
                <a:lnTo>
                  <a:pt x="284" y="15"/>
                </a:lnTo>
                <a:lnTo>
                  <a:pt x="293" y="20"/>
                </a:lnTo>
                <a:lnTo>
                  <a:pt x="301" y="30"/>
                </a:lnTo>
                <a:lnTo>
                  <a:pt x="309" y="40"/>
                </a:lnTo>
                <a:lnTo>
                  <a:pt x="316" y="54"/>
                </a:lnTo>
                <a:lnTo>
                  <a:pt x="321" y="67"/>
                </a:lnTo>
                <a:lnTo>
                  <a:pt x="328" y="81"/>
                </a:lnTo>
                <a:lnTo>
                  <a:pt x="337" y="111"/>
                </a:lnTo>
                <a:lnTo>
                  <a:pt x="344" y="135"/>
                </a:lnTo>
                <a:lnTo>
                  <a:pt x="347" y="151"/>
                </a:lnTo>
                <a:lnTo>
                  <a:pt x="347" y="151"/>
                </a:lnTo>
                <a:lnTo>
                  <a:pt x="349" y="162"/>
                </a:lnTo>
                <a:lnTo>
                  <a:pt x="349" y="162"/>
                </a:lnTo>
                <a:lnTo>
                  <a:pt x="344" y="163"/>
                </a:lnTo>
                <a:lnTo>
                  <a:pt x="344" y="163"/>
                </a:lnTo>
                <a:lnTo>
                  <a:pt x="307" y="177"/>
                </a:lnTo>
                <a:lnTo>
                  <a:pt x="272" y="193"/>
                </a:lnTo>
                <a:lnTo>
                  <a:pt x="272" y="193"/>
                </a:lnTo>
                <a:lnTo>
                  <a:pt x="235" y="177"/>
                </a:lnTo>
                <a:lnTo>
                  <a:pt x="195" y="162"/>
                </a:lnTo>
                <a:lnTo>
                  <a:pt x="195" y="162"/>
                </a:lnTo>
                <a:lnTo>
                  <a:pt x="201" y="135"/>
                </a:lnTo>
                <a:lnTo>
                  <a:pt x="201" y="135"/>
                </a:lnTo>
                <a:close/>
                <a:moveTo>
                  <a:pt x="90" y="289"/>
                </a:moveTo>
                <a:lnTo>
                  <a:pt x="90" y="289"/>
                </a:lnTo>
                <a:lnTo>
                  <a:pt x="68" y="270"/>
                </a:lnTo>
                <a:lnTo>
                  <a:pt x="47" y="248"/>
                </a:lnTo>
                <a:lnTo>
                  <a:pt x="37" y="236"/>
                </a:lnTo>
                <a:lnTo>
                  <a:pt x="29" y="225"/>
                </a:lnTo>
                <a:lnTo>
                  <a:pt x="21" y="212"/>
                </a:lnTo>
                <a:lnTo>
                  <a:pt x="16" y="200"/>
                </a:lnTo>
                <a:lnTo>
                  <a:pt x="16" y="200"/>
                </a:lnTo>
                <a:lnTo>
                  <a:pt x="13" y="192"/>
                </a:lnTo>
                <a:lnTo>
                  <a:pt x="12" y="185"/>
                </a:lnTo>
                <a:lnTo>
                  <a:pt x="10" y="178"/>
                </a:lnTo>
                <a:lnTo>
                  <a:pt x="12" y="173"/>
                </a:lnTo>
                <a:lnTo>
                  <a:pt x="13" y="169"/>
                </a:lnTo>
                <a:lnTo>
                  <a:pt x="14" y="163"/>
                </a:lnTo>
                <a:lnTo>
                  <a:pt x="19" y="161"/>
                </a:lnTo>
                <a:lnTo>
                  <a:pt x="21" y="157"/>
                </a:lnTo>
                <a:lnTo>
                  <a:pt x="32" y="153"/>
                </a:lnTo>
                <a:lnTo>
                  <a:pt x="43" y="150"/>
                </a:lnTo>
                <a:lnTo>
                  <a:pt x="58" y="148"/>
                </a:lnTo>
                <a:lnTo>
                  <a:pt x="73" y="148"/>
                </a:lnTo>
                <a:lnTo>
                  <a:pt x="87" y="150"/>
                </a:lnTo>
                <a:lnTo>
                  <a:pt x="104" y="151"/>
                </a:lnTo>
                <a:lnTo>
                  <a:pt x="135" y="157"/>
                </a:lnTo>
                <a:lnTo>
                  <a:pt x="162" y="163"/>
                </a:lnTo>
                <a:lnTo>
                  <a:pt x="178" y="169"/>
                </a:lnTo>
                <a:lnTo>
                  <a:pt x="178" y="169"/>
                </a:lnTo>
                <a:lnTo>
                  <a:pt x="181" y="169"/>
                </a:lnTo>
                <a:lnTo>
                  <a:pt x="181" y="169"/>
                </a:lnTo>
                <a:lnTo>
                  <a:pt x="176" y="208"/>
                </a:lnTo>
                <a:lnTo>
                  <a:pt x="174" y="247"/>
                </a:lnTo>
                <a:lnTo>
                  <a:pt x="174" y="247"/>
                </a:lnTo>
                <a:lnTo>
                  <a:pt x="136" y="271"/>
                </a:lnTo>
                <a:lnTo>
                  <a:pt x="101" y="297"/>
                </a:lnTo>
                <a:lnTo>
                  <a:pt x="101" y="297"/>
                </a:lnTo>
                <a:lnTo>
                  <a:pt x="90" y="289"/>
                </a:lnTo>
                <a:lnTo>
                  <a:pt x="90" y="289"/>
                </a:lnTo>
                <a:close/>
                <a:moveTo>
                  <a:pt x="174" y="364"/>
                </a:moveTo>
                <a:lnTo>
                  <a:pt x="174" y="364"/>
                </a:lnTo>
                <a:lnTo>
                  <a:pt x="178" y="402"/>
                </a:lnTo>
                <a:lnTo>
                  <a:pt x="182" y="440"/>
                </a:lnTo>
                <a:lnTo>
                  <a:pt x="182" y="440"/>
                </a:lnTo>
                <a:lnTo>
                  <a:pt x="149" y="451"/>
                </a:lnTo>
                <a:lnTo>
                  <a:pt x="149" y="451"/>
                </a:lnTo>
                <a:lnTo>
                  <a:pt x="121" y="458"/>
                </a:lnTo>
                <a:lnTo>
                  <a:pt x="106" y="460"/>
                </a:lnTo>
                <a:lnTo>
                  <a:pt x="91" y="463"/>
                </a:lnTo>
                <a:lnTo>
                  <a:pt x="77" y="463"/>
                </a:lnTo>
                <a:lnTo>
                  <a:pt x="62" y="463"/>
                </a:lnTo>
                <a:lnTo>
                  <a:pt x="47" y="462"/>
                </a:lnTo>
                <a:lnTo>
                  <a:pt x="33" y="458"/>
                </a:lnTo>
                <a:lnTo>
                  <a:pt x="33" y="458"/>
                </a:lnTo>
                <a:lnTo>
                  <a:pt x="23" y="454"/>
                </a:lnTo>
                <a:lnTo>
                  <a:pt x="14" y="447"/>
                </a:lnTo>
                <a:lnTo>
                  <a:pt x="10" y="440"/>
                </a:lnTo>
                <a:lnTo>
                  <a:pt x="9" y="432"/>
                </a:lnTo>
                <a:lnTo>
                  <a:pt x="10" y="423"/>
                </a:lnTo>
                <a:lnTo>
                  <a:pt x="14" y="412"/>
                </a:lnTo>
                <a:lnTo>
                  <a:pt x="19" y="402"/>
                </a:lnTo>
                <a:lnTo>
                  <a:pt x="25" y="391"/>
                </a:lnTo>
                <a:lnTo>
                  <a:pt x="43" y="370"/>
                </a:lnTo>
                <a:lnTo>
                  <a:pt x="63" y="348"/>
                </a:lnTo>
                <a:lnTo>
                  <a:pt x="82" y="329"/>
                </a:lnTo>
                <a:lnTo>
                  <a:pt x="100" y="313"/>
                </a:lnTo>
                <a:lnTo>
                  <a:pt x="100" y="313"/>
                </a:lnTo>
                <a:lnTo>
                  <a:pt x="118" y="327"/>
                </a:lnTo>
                <a:lnTo>
                  <a:pt x="136" y="340"/>
                </a:lnTo>
                <a:lnTo>
                  <a:pt x="174" y="364"/>
                </a:lnTo>
                <a:lnTo>
                  <a:pt x="174" y="36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25"/>
          <p:cNvSpPr>
            <a:spLocks noEditPoints="1"/>
          </p:cNvSpPr>
          <p:nvPr/>
        </p:nvSpPr>
        <p:spPr bwMode="auto">
          <a:xfrm>
            <a:off x="2571873" y="2728314"/>
            <a:ext cx="579740" cy="173922"/>
          </a:xfrm>
          <a:custGeom>
            <a:avLst/>
            <a:gdLst>
              <a:gd name="T0" fmla="*/ 44 w 240"/>
              <a:gd name="T1" fmla="*/ 69 h 72"/>
              <a:gd name="T2" fmla="*/ 234 w 240"/>
              <a:gd name="T3" fmla="*/ 72 h 72"/>
              <a:gd name="T4" fmla="*/ 237 w 240"/>
              <a:gd name="T5" fmla="*/ 66 h 72"/>
              <a:gd name="T6" fmla="*/ 237 w 240"/>
              <a:gd name="T7" fmla="*/ 7 h 72"/>
              <a:gd name="T8" fmla="*/ 122 w 240"/>
              <a:gd name="T9" fmla="*/ 4 h 72"/>
              <a:gd name="T10" fmla="*/ 8 w 240"/>
              <a:gd name="T11" fmla="*/ 0 h 72"/>
              <a:gd name="T12" fmla="*/ 0 w 240"/>
              <a:gd name="T13" fmla="*/ 64 h 72"/>
              <a:gd name="T14" fmla="*/ 12 w 240"/>
              <a:gd name="T15" fmla="*/ 48 h 72"/>
              <a:gd name="T16" fmla="*/ 41 w 240"/>
              <a:gd name="T17" fmla="*/ 17 h 72"/>
              <a:gd name="T18" fmla="*/ 14 w 240"/>
              <a:gd name="T19" fmla="*/ 27 h 72"/>
              <a:gd name="T20" fmla="*/ 13 w 240"/>
              <a:gd name="T21" fmla="*/ 30 h 72"/>
              <a:gd name="T22" fmla="*/ 14 w 240"/>
              <a:gd name="T23" fmla="*/ 12 h 72"/>
              <a:gd name="T24" fmla="*/ 12 w 240"/>
              <a:gd name="T25" fmla="*/ 57 h 72"/>
              <a:gd name="T26" fmla="*/ 37 w 240"/>
              <a:gd name="T27" fmla="*/ 38 h 72"/>
              <a:gd name="T28" fmla="*/ 27 w 240"/>
              <a:gd name="T29" fmla="*/ 56 h 72"/>
              <a:gd name="T30" fmla="*/ 74 w 240"/>
              <a:gd name="T31" fmla="*/ 23 h 72"/>
              <a:gd name="T32" fmla="*/ 41 w 240"/>
              <a:gd name="T33" fmla="*/ 56 h 72"/>
              <a:gd name="T34" fmla="*/ 12 w 240"/>
              <a:gd name="T35" fmla="*/ 57 h 72"/>
              <a:gd name="T36" fmla="*/ 114 w 240"/>
              <a:gd name="T37" fmla="*/ 19 h 72"/>
              <a:gd name="T38" fmla="*/ 79 w 240"/>
              <a:gd name="T39" fmla="*/ 56 h 72"/>
              <a:gd name="T40" fmla="*/ 105 w 240"/>
              <a:gd name="T41" fmla="*/ 45 h 72"/>
              <a:gd name="T42" fmla="*/ 60 w 240"/>
              <a:gd name="T43" fmla="*/ 49 h 72"/>
              <a:gd name="T44" fmla="*/ 60 w 240"/>
              <a:gd name="T45" fmla="*/ 57 h 72"/>
              <a:gd name="T46" fmla="*/ 139 w 240"/>
              <a:gd name="T47" fmla="*/ 15 h 72"/>
              <a:gd name="T48" fmla="*/ 101 w 240"/>
              <a:gd name="T49" fmla="*/ 39 h 72"/>
              <a:gd name="T50" fmla="*/ 172 w 240"/>
              <a:gd name="T51" fmla="*/ 52 h 72"/>
              <a:gd name="T52" fmla="*/ 197 w 240"/>
              <a:gd name="T53" fmla="*/ 39 h 72"/>
              <a:gd name="T54" fmla="*/ 178 w 240"/>
              <a:gd name="T55" fmla="*/ 60 h 72"/>
              <a:gd name="T56" fmla="*/ 224 w 240"/>
              <a:gd name="T57" fmla="*/ 33 h 72"/>
              <a:gd name="T58" fmla="*/ 201 w 240"/>
              <a:gd name="T59" fmla="*/ 60 h 72"/>
              <a:gd name="T60" fmla="*/ 218 w 240"/>
              <a:gd name="T61" fmla="*/ 58 h 72"/>
              <a:gd name="T62" fmla="*/ 221 w 240"/>
              <a:gd name="T63" fmla="*/ 48 h 72"/>
              <a:gd name="T64" fmla="*/ 207 w 240"/>
              <a:gd name="T65" fmla="*/ 52 h 72"/>
              <a:gd name="T66" fmla="*/ 135 w 240"/>
              <a:gd name="T67" fmla="*/ 58 h 72"/>
              <a:gd name="T68" fmla="*/ 195 w 240"/>
              <a:gd name="T69" fmla="*/ 21 h 72"/>
              <a:gd name="T70" fmla="*/ 156 w 240"/>
              <a:gd name="T71" fmla="*/ 57 h 72"/>
              <a:gd name="T72" fmla="*/ 201 w 240"/>
              <a:gd name="T73" fmla="*/ 42 h 72"/>
              <a:gd name="T74" fmla="*/ 220 w 240"/>
              <a:gd name="T75" fmla="*/ 19 h 72"/>
              <a:gd name="T76" fmla="*/ 162 w 240"/>
              <a:gd name="T77" fmla="*/ 53 h 72"/>
              <a:gd name="T78" fmla="*/ 203 w 240"/>
              <a:gd name="T79" fmla="*/ 18 h 72"/>
              <a:gd name="T80" fmla="*/ 139 w 240"/>
              <a:gd name="T81" fmla="*/ 54 h 72"/>
              <a:gd name="T82" fmla="*/ 182 w 240"/>
              <a:gd name="T83" fmla="*/ 17 h 72"/>
              <a:gd name="T84" fmla="*/ 147 w 240"/>
              <a:gd name="T85" fmla="*/ 50 h 72"/>
              <a:gd name="T86" fmla="*/ 167 w 240"/>
              <a:gd name="T87" fmla="*/ 23 h 72"/>
              <a:gd name="T88" fmla="*/ 162 w 240"/>
              <a:gd name="T89" fmla="*/ 18 h 72"/>
              <a:gd name="T90" fmla="*/ 140 w 240"/>
              <a:gd name="T91" fmla="*/ 15 h 72"/>
              <a:gd name="T92" fmla="*/ 103 w 240"/>
              <a:gd name="T93" fmla="*/ 50 h 72"/>
              <a:gd name="T94" fmla="*/ 108 w 240"/>
              <a:gd name="T95" fmla="*/ 58 h 72"/>
              <a:gd name="T96" fmla="*/ 144 w 240"/>
              <a:gd name="T97" fmla="*/ 31 h 72"/>
              <a:gd name="T98" fmla="*/ 117 w 240"/>
              <a:gd name="T99" fmla="*/ 57 h 72"/>
              <a:gd name="T100" fmla="*/ 172 w 240"/>
              <a:gd name="T101" fmla="*/ 25 h 72"/>
              <a:gd name="T102" fmla="*/ 132 w 240"/>
              <a:gd name="T103" fmla="*/ 58 h 72"/>
              <a:gd name="T104" fmla="*/ 128 w 240"/>
              <a:gd name="T105" fmla="*/ 49 h 72"/>
              <a:gd name="T106" fmla="*/ 95 w 240"/>
              <a:gd name="T107" fmla="*/ 30 h 72"/>
              <a:gd name="T108" fmla="*/ 103 w 240"/>
              <a:gd name="T109" fmla="*/ 18 h 72"/>
              <a:gd name="T110" fmla="*/ 48 w 240"/>
              <a:gd name="T111" fmla="*/ 52 h 72"/>
              <a:gd name="T112" fmla="*/ 82 w 240"/>
              <a:gd name="T113" fmla="*/ 15 h 72"/>
              <a:gd name="T114" fmla="*/ 35 w 240"/>
              <a:gd name="T115" fmla="*/ 46 h 72"/>
              <a:gd name="T116" fmla="*/ 60 w 240"/>
              <a:gd name="T117" fmla="*/ 17 h 72"/>
              <a:gd name="T118" fmla="*/ 27 w 240"/>
              <a:gd name="T119" fmla="*/ 39 h 72"/>
              <a:gd name="T120" fmla="*/ 70 w 240"/>
              <a:gd name="T121" fmla="*/ 48 h 72"/>
              <a:gd name="T122" fmla="*/ 41 w 240"/>
              <a:gd name="T123" fmla="*/ 14 h 72"/>
              <a:gd name="T124" fmla="*/ 31 w 240"/>
              <a:gd name="T125" fmla="*/ 1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72">
                <a:moveTo>
                  <a:pt x="5" y="69"/>
                </a:moveTo>
                <a:lnTo>
                  <a:pt x="5" y="69"/>
                </a:lnTo>
                <a:lnTo>
                  <a:pt x="8" y="69"/>
                </a:lnTo>
                <a:lnTo>
                  <a:pt x="8" y="69"/>
                </a:lnTo>
                <a:lnTo>
                  <a:pt x="16" y="68"/>
                </a:lnTo>
                <a:lnTo>
                  <a:pt x="25" y="68"/>
                </a:lnTo>
                <a:lnTo>
                  <a:pt x="44" y="69"/>
                </a:lnTo>
                <a:lnTo>
                  <a:pt x="44" y="69"/>
                </a:lnTo>
                <a:lnTo>
                  <a:pt x="112" y="71"/>
                </a:lnTo>
                <a:lnTo>
                  <a:pt x="112" y="71"/>
                </a:lnTo>
                <a:lnTo>
                  <a:pt x="171" y="72"/>
                </a:lnTo>
                <a:lnTo>
                  <a:pt x="232" y="72"/>
                </a:lnTo>
                <a:lnTo>
                  <a:pt x="232" y="72"/>
                </a:lnTo>
                <a:lnTo>
                  <a:pt x="234" y="72"/>
                </a:lnTo>
                <a:lnTo>
                  <a:pt x="236" y="69"/>
                </a:lnTo>
                <a:lnTo>
                  <a:pt x="236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9"/>
                </a:lnTo>
                <a:lnTo>
                  <a:pt x="237" y="66"/>
                </a:lnTo>
                <a:lnTo>
                  <a:pt x="237" y="66"/>
                </a:lnTo>
                <a:lnTo>
                  <a:pt x="240" y="39"/>
                </a:lnTo>
                <a:lnTo>
                  <a:pt x="240" y="26"/>
                </a:lnTo>
                <a:lnTo>
                  <a:pt x="240" y="11"/>
                </a:lnTo>
                <a:lnTo>
                  <a:pt x="240" y="11"/>
                </a:lnTo>
                <a:lnTo>
                  <a:pt x="240" y="10"/>
                </a:lnTo>
                <a:lnTo>
                  <a:pt x="237" y="7"/>
                </a:lnTo>
                <a:lnTo>
                  <a:pt x="237" y="7"/>
                </a:lnTo>
                <a:lnTo>
                  <a:pt x="234" y="6"/>
                </a:lnTo>
                <a:lnTo>
                  <a:pt x="234" y="6"/>
                </a:lnTo>
                <a:lnTo>
                  <a:pt x="206" y="4"/>
                </a:lnTo>
                <a:lnTo>
                  <a:pt x="179" y="4"/>
                </a:lnTo>
                <a:lnTo>
                  <a:pt x="122" y="4"/>
                </a:lnTo>
                <a:lnTo>
                  <a:pt x="122" y="4"/>
                </a:lnTo>
                <a:lnTo>
                  <a:pt x="49" y="2"/>
                </a:lnTo>
                <a:lnTo>
                  <a:pt x="49" y="2"/>
                </a:lnTo>
                <a:lnTo>
                  <a:pt x="31" y="2"/>
                </a:lnTo>
                <a:lnTo>
                  <a:pt x="21" y="2"/>
                </a:lnTo>
                <a:lnTo>
                  <a:pt x="12" y="0"/>
                </a:lnTo>
                <a:lnTo>
                  <a:pt x="12" y="0"/>
                </a:lnTo>
                <a:lnTo>
                  <a:pt x="8" y="0"/>
                </a:lnTo>
                <a:lnTo>
                  <a:pt x="5" y="2"/>
                </a:lnTo>
                <a:lnTo>
                  <a:pt x="5" y="2"/>
                </a:lnTo>
                <a:lnTo>
                  <a:pt x="4" y="6"/>
                </a:lnTo>
                <a:lnTo>
                  <a:pt x="4" y="6"/>
                </a:lnTo>
                <a:lnTo>
                  <a:pt x="1" y="34"/>
                </a:lnTo>
                <a:lnTo>
                  <a:pt x="0" y="64"/>
                </a:lnTo>
                <a:lnTo>
                  <a:pt x="0" y="64"/>
                </a:lnTo>
                <a:lnTo>
                  <a:pt x="1" y="68"/>
                </a:lnTo>
                <a:lnTo>
                  <a:pt x="5" y="69"/>
                </a:lnTo>
                <a:lnTo>
                  <a:pt x="5" y="69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1" y="41"/>
                </a:lnTo>
                <a:lnTo>
                  <a:pt x="12" y="48"/>
                </a:lnTo>
                <a:lnTo>
                  <a:pt x="12" y="48"/>
                </a:lnTo>
                <a:lnTo>
                  <a:pt x="13" y="38"/>
                </a:lnTo>
                <a:lnTo>
                  <a:pt x="13" y="38"/>
                </a:lnTo>
                <a:lnTo>
                  <a:pt x="27" y="29"/>
                </a:lnTo>
                <a:lnTo>
                  <a:pt x="40" y="18"/>
                </a:lnTo>
                <a:lnTo>
                  <a:pt x="40" y="18"/>
                </a:lnTo>
                <a:lnTo>
                  <a:pt x="41" y="17"/>
                </a:lnTo>
                <a:lnTo>
                  <a:pt x="41" y="18"/>
                </a:lnTo>
                <a:lnTo>
                  <a:pt x="37" y="22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14" y="27"/>
                </a:moveTo>
                <a:lnTo>
                  <a:pt x="14" y="27"/>
                </a:lnTo>
                <a:lnTo>
                  <a:pt x="14" y="27"/>
                </a:lnTo>
                <a:lnTo>
                  <a:pt x="14" y="27"/>
                </a:lnTo>
                <a:lnTo>
                  <a:pt x="20" y="22"/>
                </a:lnTo>
                <a:lnTo>
                  <a:pt x="27" y="17"/>
                </a:lnTo>
                <a:lnTo>
                  <a:pt x="27" y="17"/>
                </a:lnTo>
                <a:lnTo>
                  <a:pt x="17" y="26"/>
                </a:lnTo>
                <a:lnTo>
                  <a:pt x="17" y="26"/>
                </a:lnTo>
                <a:lnTo>
                  <a:pt x="13" y="30"/>
                </a:lnTo>
                <a:lnTo>
                  <a:pt x="13" y="30"/>
                </a:lnTo>
                <a:lnTo>
                  <a:pt x="14" y="27"/>
                </a:lnTo>
                <a:lnTo>
                  <a:pt x="14" y="27"/>
                </a:lnTo>
                <a:close/>
                <a:moveTo>
                  <a:pt x="14" y="25"/>
                </a:moveTo>
                <a:lnTo>
                  <a:pt x="14" y="25"/>
                </a:lnTo>
                <a:lnTo>
                  <a:pt x="14" y="12"/>
                </a:lnTo>
                <a:lnTo>
                  <a:pt x="14" y="12"/>
                </a:lnTo>
                <a:lnTo>
                  <a:pt x="27" y="14"/>
                </a:lnTo>
                <a:lnTo>
                  <a:pt x="27" y="14"/>
                </a:lnTo>
                <a:lnTo>
                  <a:pt x="20" y="18"/>
                </a:lnTo>
                <a:lnTo>
                  <a:pt x="14" y="25"/>
                </a:lnTo>
                <a:lnTo>
                  <a:pt x="14" y="25"/>
                </a:lnTo>
                <a:close/>
                <a:moveTo>
                  <a:pt x="12" y="57"/>
                </a:moveTo>
                <a:lnTo>
                  <a:pt x="12" y="57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12" y="52"/>
                </a:lnTo>
                <a:lnTo>
                  <a:pt x="20" y="49"/>
                </a:lnTo>
                <a:lnTo>
                  <a:pt x="27" y="46"/>
                </a:lnTo>
                <a:lnTo>
                  <a:pt x="37" y="38"/>
                </a:lnTo>
                <a:lnTo>
                  <a:pt x="37" y="38"/>
                </a:lnTo>
                <a:lnTo>
                  <a:pt x="24" y="53"/>
                </a:lnTo>
                <a:lnTo>
                  <a:pt x="24" y="53"/>
                </a:lnTo>
                <a:lnTo>
                  <a:pt x="24" y="54"/>
                </a:lnTo>
                <a:lnTo>
                  <a:pt x="25" y="54"/>
                </a:lnTo>
                <a:lnTo>
                  <a:pt x="27" y="56"/>
                </a:lnTo>
                <a:lnTo>
                  <a:pt x="27" y="56"/>
                </a:lnTo>
                <a:lnTo>
                  <a:pt x="39" y="48"/>
                </a:lnTo>
                <a:lnTo>
                  <a:pt x="49" y="39"/>
                </a:lnTo>
                <a:lnTo>
                  <a:pt x="62" y="30"/>
                </a:lnTo>
                <a:lnTo>
                  <a:pt x="72" y="23"/>
                </a:lnTo>
                <a:lnTo>
                  <a:pt x="72" y="23"/>
                </a:lnTo>
                <a:lnTo>
                  <a:pt x="78" y="19"/>
                </a:lnTo>
                <a:lnTo>
                  <a:pt x="74" y="23"/>
                </a:lnTo>
                <a:lnTo>
                  <a:pt x="74" y="23"/>
                </a:lnTo>
                <a:lnTo>
                  <a:pt x="60" y="34"/>
                </a:lnTo>
                <a:lnTo>
                  <a:pt x="60" y="34"/>
                </a:lnTo>
                <a:lnTo>
                  <a:pt x="51" y="44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7"/>
                </a:lnTo>
                <a:lnTo>
                  <a:pt x="43" y="57"/>
                </a:lnTo>
                <a:lnTo>
                  <a:pt x="40" y="57"/>
                </a:lnTo>
                <a:lnTo>
                  <a:pt x="40" y="57"/>
                </a:lnTo>
                <a:lnTo>
                  <a:pt x="27" y="57"/>
                </a:lnTo>
                <a:lnTo>
                  <a:pt x="12" y="57"/>
                </a:lnTo>
                <a:lnTo>
                  <a:pt x="12" y="57"/>
                </a:lnTo>
                <a:close/>
                <a:moveTo>
                  <a:pt x="60" y="57"/>
                </a:moveTo>
                <a:lnTo>
                  <a:pt x="60" y="57"/>
                </a:lnTo>
                <a:lnTo>
                  <a:pt x="72" y="50"/>
                </a:lnTo>
                <a:lnTo>
                  <a:pt x="85" y="42"/>
                </a:lnTo>
                <a:lnTo>
                  <a:pt x="108" y="25"/>
                </a:lnTo>
                <a:lnTo>
                  <a:pt x="108" y="25"/>
                </a:lnTo>
                <a:lnTo>
                  <a:pt x="114" y="19"/>
                </a:lnTo>
                <a:lnTo>
                  <a:pt x="116" y="19"/>
                </a:lnTo>
                <a:lnTo>
                  <a:pt x="108" y="29"/>
                </a:lnTo>
                <a:lnTo>
                  <a:pt x="108" y="29"/>
                </a:lnTo>
                <a:lnTo>
                  <a:pt x="94" y="42"/>
                </a:lnTo>
                <a:lnTo>
                  <a:pt x="79" y="54"/>
                </a:lnTo>
                <a:lnTo>
                  <a:pt x="79" y="54"/>
                </a:lnTo>
                <a:lnTo>
                  <a:pt x="79" y="56"/>
                </a:lnTo>
                <a:lnTo>
                  <a:pt x="79" y="57"/>
                </a:lnTo>
                <a:lnTo>
                  <a:pt x="82" y="57"/>
                </a:lnTo>
                <a:lnTo>
                  <a:pt x="82" y="57"/>
                </a:lnTo>
                <a:lnTo>
                  <a:pt x="99" y="46"/>
                </a:lnTo>
                <a:lnTo>
                  <a:pt x="117" y="33"/>
                </a:lnTo>
                <a:lnTo>
                  <a:pt x="117" y="33"/>
                </a:lnTo>
                <a:lnTo>
                  <a:pt x="105" y="45"/>
                </a:lnTo>
                <a:lnTo>
                  <a:pt x="94" y="58"/>
                </a:lnTo>
                <a:lnTo>
                  <a:pt x="94" y="58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60" y="49"/>
                </a:lnTo>
                <a:lnTo>
                  <a:pt x="75" y="39"/>
                </a:lnTo>
                <a:lnTo>
                  <a:pt x="75" y="39"/>
                </a:lnTo>
                <a:lnTo>
                  <a:pt x="66" y="46"/>
                </a:lnTo>
                <a:lnTo>
                  <a:pt x="58" y="54"/>
                </a:lnTo>
                <a:lnTo>
                  <a:pt x="58" y="54"/>
                </a:lnTo>
                <a:lnTo>
                  <a:pt x="58" y="57"/>
                </a:lnTo>
                <a:lnTo>
                  <a:pt x="60" y="57"/>
                </a:lnTo>
                <a:lnTo>
                  <a:pt x="60" y="57"/>
                </a:lnTo>
                <a:close/>
                <a:moveTo>
                  <a:pt x="122" y="15"/>
                </a:move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39" y="15"/>
                </a:lnTo>
                <a:lnTo>
                  <a:pt x="139" y="15"/>
                </a:lnTo>
                <a:lnTo>
                  <a:pt x="125" y="23"/>
                </a:lnTo>
                <a:lnTo>
                  <a:pt x="114" y="31"/>
                </a:lnTo>
                <a:lnTo>
                  <a:pt x="90" y="49"/>
                </a:lnTo>
                <a:lnTo>
                  <a:pt x="90" y="49"/>
                </a:lnTo>
                <a:lnTo>
                  <a:pt x="86" y="52"/>
                </a:lnTo>
                <a:lnTo>
                  <a:pt x="89" y="48"/>
                </a:lnTo>
                <a:lnTo>
                  <a:pt x="101" y="39"/>
                </a:lnTo>
                <a:lnTo>
                  <a:pt x="101" y="39"/>
                </a:lnTo>
                <a:lnTo>
                  <a:pt x="112" y="27"/>
                </a:lnTo>
                <a:lnTo>
                  <a:pt x="122" y="15"/>
                </a:lnTo>
                <a:lnTo>
                  <a:pt x="122" y="15"/>
                </a:lnTo>
                <a:close/>
                <a:moveTo>
                  <a:pt x="157" y="58"/>
                </a:moveTo>
                <a:lnTo>
                  <a:pt x="157" y="58"/>
                </a:lnTo>
                <a:lnTo>
                  <a:pt x="172" y="52"/>
                </a:lnTo>
                <a:lnTo>
                  <a:pt x="186" y="42"/>
                </a:lnTo>
                <a:lnTo>
                  <a:pt x="213" y="23"/>
                </a:lnTo>
                <a:lnTo>
                  <a:pt x="213" y="23"/>
                </a:lnTo>
                <a:lnTo>
                  <a:pt x="207" y="30"/>
                </a:lnTo>
                <a:lnTo>
                  <a:pt x="207" y="30"/>
                </a:lnTo>
                <a:lnTo>
                  <a:pt x="202" y="35"/>
                </a:lnTo>
                <a:lnTo>
                  <a:pt x="197" y="39"/>
                </a:lnTo>
                <a:lnTo>
                  <a:pt x="197" y="39"/>
                </a:lnTo>
                <a:lnTo>
                  <a:pt x="187" y="48"/>
                </a:lnTo>
                <a:lnTo>
                  <a:pt x="178" y="57"/>
                </a:lnTo>
                <a:lnTo>
                  <a:pt x="178" y="57"/>
                </a:lnTo>
                <a:lnTo>
                  <a:pt x="176" y="57"/>
                </a:lnTo>
                <a:lnTo>
                  <a:pt x="178" y="58"/>
                </a:lnTo>
                <a:lnTo>
                  <a:pt x="178" y="60"/>
                </a:lnTo>
                <a:lnTo>
                  <a:pt x="179" y="58"/>
                </a:lnTo>
                <a:lnTo>
                  <a:pt x="179" y="58"/>
                </a:lnTo>
                <a:lnTo>
                  <a:pt x="199" y="46"/>
                </a:lnTo>
                <a:lnTo>
                  <a:pt x="218" y="34"/>
                </a:lnTo>
                <a:lnTo>
                  <a:pt x="218" y="34"/>
                </a:lnTo>
                <a:lnTo>
                  <a:pt x="225" y="31"/>
                </a:lnTo>
                <a:lnTo>
                  <a:pt x="224" y="33"/>
                </a:lnTo>
                <a:lnTo>
                  <a:pt x="217" y="39"/>
                </a:lnTo>
                <a:lnTo>
                  <a:pt x="217" y="39"/>
                </a:lnTo>
                <a:lnTo>
                  <a:pt x="199" y="57"/>
                </a:lnTo>
                <a:lnTo>
                  <a:pt x="199" y="57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11" y="54"/>
                </a:lnTo>
                <a:lnTo>
                  <a:pt x="214" y="53"/>
                </a:lnTo>
                <a:lnTo>
                  <a:pt x="217" y="53"/>
                </a:lnTo>
                <a:lnTo>
                  <a:pt x="218" y="54"/>
                </a:lnTo>
                <a:lnTo>
                  <a:pt x="218" y="57"/>
                </a:lnTo>
                <a:lnTo>
                  <a:pt x="218" y="57"/>
                </a:lnTo>
                <a:lnTo>
                  <a:pt x="218" y="58"/>
                </a:lnTo>
                <a:lnTo>
                  <a:pt x="220" y="60"/>
                </a:lnTo>
                <a:lnTo>
                  <a:pt x="221" y="58"/>
                </a:lnTo>
                <a:lnTo>
                  <a:pt x="221" y="58"/>
                </a:lnTo>
                <a:lnTo>
                  <a:pt x="221" y="58"/>
                </a:lnTo>
                <a:lnTo>
                  <a:pt x="222" y="53"/>
                </a:lnTo>
                <a:lnTo>
                  <a:pt x="221" y="48"/>
                </a:lnTo>
                <a:lnTo>
                  <a:pt x="221" y="48"/>
                </a:lnTo>
                <a:lnTo>
                  <a:pt x="220" y="46"/>
                </a:lnTo>
                <a:lnTo>
                  <a:pt x="218" y="46"/>
                </a:lnTo>
                <a:lnTo>
                  <a:pt x="218" y="46"/>
                </a:lnTo>
                <a:lnTo>
                  <a:pt x="209" y="52"/>
                </a:lnTo>
                <a:lnTo>
                  <a:pt x="209" y="52"/>
                </a:lnTo>
                <a:lnTo>
                  <a:pt x="205" y="54"/>
                </a:lnTo>
                <a:lnTo>
                  <a:pt x="207" y="52"/>
                </a:lnTo>
                <a:lnTo>
                  <a:pt x="214" y="46"/>
                </a:lnTo>
                <a:lnTo>
                  <a:pt x="214" y="46"/>
                </a:lnTo>
                <a:lnTo>
                  <a:pt x="228" y="30"/>
                </a:lnTo>
                <a:lnTo>
                  <a:pt x="228" y="30"/>
                </a:lnTo>
                <a:lnTo>
                  <a:pt x="226" y="61"/>
                </a:lnTo>
                <a:lnTo>
                  <a:pt x="226" y="61"/>
                </a:lnTo>
                <a:lnTo>
                  <a:pt x="135" y="58"/>
                </a:lnTo>
                <a:lnTo>
                  <a:pt x="135" y="58"/>
                </a:lnTo>
                <a:lnTo>
                  <a:pt x="143" y="56"/>
                </a:lnTo>
                <a:lnTo>
                  <a:pt x="149" y="53"/>
                </a:lnTo>
                <a:lnTo>
                  <a:pt x="162" y="45"/>
                </a:lnTo>
                <a:lnTo>
                  <a:pt x="187" y="26"/>
                </a:lnTo>
                <a:lnTo>
                  <a:pt x="187" y="26"/>
                </a:lnTo>
                <a:lnTo>
                  <a:pt x="195" y="21"/>
                </a:lnTo>
                <a:lnTo>
                  <a:pt x="195" y="21"/>
                </a:lnTo>
                <a:lnTo>
                  <a:pt x="195" y="22"/>
                </a:lnTo>
                <a:lnTo>
                  <a:pt x="183" y="31"/>
                </a:lnTo>
                <a:lnTo>
                  <a:pt x="183" y="31"/>
                </a:lnTo>
                <a:lnTo>
                  <a:pt x="168" y="44"/>
                </a:lnTo>
                <a:lnTo>
                  <a:pt x="156" y="57"/>
                </a:lnTo>
                <a:lnTo>
                  <a:pt x="156" y="57"/>
                </a:lnTo>
                <a:lnTo>
                  <a:pt x="156" y="58"/>
                </a:lnTo>
                <a:lnTo>
                  <a:pt x="157" y="58"/>
                </a:lnTo>
                <a:lnTo>
                  <a:pt x="157" y="58"/>
                </a:lnTo>
                <a:close/>
                <a:moveTo>
                  <a:pt x="228" y="26"/>
                </a:moveTo>
                <a:lnTo>
                  <a:pt x="228" y="26"/>
                </a:lnTo>
                <a:lnTo>
                  <a:pt x="201" y="42"/>
                </a:lnTo>
                <a:lnTo>
                  <a:pt x="201" y="42"/>
                </a:lnTo>
                <a:lnTo>
                  <a:pt x="190" y="50"/>
                </a:lnTo>
                <a:lnTo>
                  <a:pt x="190" y="50"/>
                </a:lnTo>
                <a:lnTo>
                  <a:pt x="187" y="50"/>
                </a:lnTo>
                <a:lnTo>
                  <a:pt x="187" y="50"/>
                </a:lnTo>
                <a:lnTo>
                  <a:pt x="205" y="37"/>
                </a:lnTo>
                <a:lnTo>
                  <a:pt x="213" y="29"/>
                </a:lnTo>
                <a:lnTo>
                  <a:pt x="220" y="19"/>
                </a:lnTo>
                <a:lnTo>
                  <a:pt x="220" y="19"/>
                </a:lnTo>
                <a:lnTo>
                  <a:pt x="218" y="18"/>
                </a:lnTo>
                <a:lnTo>
                  <a:pt x="217" y="18"/>
                </a:lnTo>
                <a:lnTo>
                  <a:pt x="217" y="18"/>
                </a:lnTo>
                <a:lnTo>
                  <a:pt x="190" y="37"/>
                </a:lnTo>
                <a:lnTo>
                  <a:pt x="176" y="45"/>
                </a:lnTo>
                <a:lnTo>
                  <a:pt x="162" y="53"/>
                </a:lnTo>
                <a:lnTo>
                  <a:pt x="162" y="53"/>
                </a:lnTo>
                <a:lnTo>
                  <a:pt x="171" y="46"/>
                </a:lnTo>
                <a:lnTo>
                  <a:pt x="180" y="37"/>
                </a:lnTo>
                <a:lnTo>
                  <a:pt x="180" y="37"/>
                </a:lnTo>
                <a:lnTo>
                  <a:pt x="191" y="27"/>
                </a:lnTo>
                <a:lnTo>
                  <a:pt x="203" y="18"/>
                </a:lnTo>
                <a:lnTo>
                  <a:pt x="203" y="18"/>
                </a:lnTo>
                <a:lnTo>
                  <a:pt x="203" y="17"/>
                </a:lnTo>
                <a:lnTo>
                  <a:pt x="203" y="17"/>
                </a:lnTo>
                <a:lnTo>
                  <a:pt x="229" y="18"/>
                </a:lnTo>
                <a:lnTo>
                  <a:pt x="229" y="18"/>
                </a:lnTo>
                <a:lnTo>
                  <a:pt x="228" y="26"/>
                </a:lnTo>
                <a:lnTo>
                  <a:pt x="228" y="26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51" y="48"/>
                </a:lnTo>
                <a:lnTo>
                  <a:pt x="163" y="39"/>
                </a:lnTo>
                <a:lnTo>
                  <a:pt x="174" y="29"/>
                </a:lnTo>
                <a:lnTo>
                  <a:pt x="182" y="18"/>
                </a:lnTo>
                <a:lnTo>
                  <a:pt x="182" y="18"/>
                </a:lnTo>
                <a:lnTo>
                  <a:pt x="182" y="17"/>
                </a:lnTo>
                <a:lnTo>
                  <a:pt x="182" y="17"/>
                </a:lnTo>
                <a:lnTo>
                  <a:pt x="199" y="17"/>
                </a:lnTo>
                <a:lnTo>
                  <a:pt x="199" y="17"/>
                </a:lnTo>
                <a:lnTo>
                  <a:pt x="183" y="26"/>
                </a:lnTo>
                <a:lnTo>
                  <a:pt x="170" y="35"/>
                </a:lnTo>
                <a:lnTo>
                  <a:pt x="155" y="46"/>
                </a:lnTo>
                <a:lnTo>
                  <a:pt x="147" y="50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62" y="15"/>
                </a:moveTo>
                <a:lnTo>
                  <a:pt x="162" y="15"/>
                </a:lnTo>
                <a:lnTo>
                  <a:pt x="179" y="17"/>
                </a:lnTo>
                <a:lnTo>
                  <a:pt x="179" y="17"/>
                </a:lnTo>
                <a:lnTo>
                  <a:pt x="167" y="23"/>
                </a:lnTo>
                <a:lnTo>
                  <a:pt x="155" y="30"/>
                </a:lnTo>
                <a:lnTo>
                  <a:pt x="133" y="45"/>
                </a:lnTo>
                <a:lnTo>
                  <a:pt x="133" y="45"/>
                </a:lnTo>
                <a:lnTo>
                  <a:pt x="141" y="39"/>
                </a:lnTo>
                <a:lnTo>
                  <a:pt x="149" y="33"/>
                </a:lnTo>
                <a:lnTo>
                  <a:pt x="156" y="26"/>
                </a:lnTo>
                <a:lnTo>
                  <a:pt x="162" y="18"/>
                </a:lnTo>
                <a:lnTo>
                  <a:pt x="162" y="18"/>
                </a:lnTo>
                <a:lnTo>
                  <a:pt x="162" y="15"/>
                </a:lnTo>
                <a:lnTo>
                  <a:pt x="162" y="15"/>
                </a:lnTo>
                <a:close/>
                <a:moveTo>
                  <a:pt x="140" y="18"/>
                </a:moveTo>
                <a:lnTo>
                  <a:pt x="140" y="18"/>
                </a:lnTo>
                <a:lnTo>
                  <a:pt x="141" y="17"/>
                </a:lnTo>
                <a:lnTo>
                  <a:pt x="140" y="15"/>
                </a:lnTo>
                <a:lnTo>
                  <a:pt x="140" y="15"/>
                </a:lnTo>
                <a:lnTo>
                  <a:pt x="159" y="15"/>
                </a:lnTo>
                <a:lnTo>
                  <a:pt x="159" y="15"/>
                </a:lnTo>
                <a:lnTo>
                  <a:pt x="133" y="33"/>
                </a:lnTo>
                <a:lnTo>
                  <a:pt x="105" y="50"/>
                </a:lnTo>
                <a:lnTo>
                  <a:pt x="105" y="50"/>
                </a:lnTo>
                <a:lnTo>
                  <a:pt x="103" y="50"/>
                </a:lnTo>
                <a:lnTo>
                  <a:pt x="103" y="50"/>
                </a:lnTo>
                <a:lnTo>
                  <a:pt x="112" y="42"/>
                </a:lnTo>
                <a:lnTo>
                  <a:pt x="112" y="42"/>
                </a:lnTo>
                <a:lnTo>
                  <a:pt x="125" y="30"/>
                </a:lnTo>
                <a:lnTo>
                  <a:pt x="140" y="18"/>
                </a:lnTo>
                <a:lnTo>
                  <a:pt x="140" y="18"/>
                </a:lnTo>
                <a:close/>
                <a:moveTo>
                  <a:pt x="108" y="58"/>
                </a:moveTo>
                <a:lnTo>
                  <a:pt x="108" y="58"/>
                </a:lnTo>
                <a:lnTo>
                  <a:pt x="99" y="58"/>
                </a:lnTo>
                <a:lnTo>
                  <a:pt x="99" y="58"/>
                </a:lnTo>
                <a:lnTo>
                  <a:pt x="128" y="39"/>
                </a:lnTo>
                <a:lnTo>
                  <a:pt x="156" y="22"/>
                </a:lnTo>
                <a:lnTo>
                  <a:pt x="156" y="22"/>
                </a:lnTo>
                <a:lnTo>
                  <a:pt x="144" y="31"/>
                </a:lnTo>
                <a:lnTo>
                  <a:pt x="133" y="41"/>
                </a:lnTo>
                <a:lnTo>
                  <a:pt x="133" y="41"/>
                </a:lnTo>
                <a:lnTo>
                  <a:pt x="114" y="54"/>
                </a:lnTo>
                <a:lnTo>
                  <a:pt x="114" y="54"/>
                </a:lnTo>
                <a:lnTo>
                  <a:pt x="114" y="56"/>
                </a:lnTo>
                <a:lnTo>
                  <a:pt x="114" y="57"/>
                </a:lnTo>
                <a:lnTo>
                  <a:pt x="117" y="57"/>
                </a:lnTo>
                <a:lnTo>
                  <a:pt x="117" y="57"/>
                </a:lnTo>
                <a:lnTo>
                  <a:pt x="130" y="50"/>
                </a:lnTo>
                <a:lnTo>
                  <a:pt x="145" y="41"/>
                </a:lnTo>
                <a:lnTo>
                  <a:pt x="171" y="23"/>
                </a:lnTo>
                <a:lnTo>
                  <a:pt x="171" y="23"/>
                </a:lnTo>
                <a:lnTo>
                  <a:pt x="176" y="21"/>
                </a:lnTo>
                <a:lnTo>
                  <a:pt x="172" y="25"/>
                </a:lnTo>
                <a:lnTo>
                  <a:pt x="172" y="25"/>
                </a:lnTo>
                <a:lnTo>
                  <a:pt x="164" y="33"/>
                </a:lnTo>
                <a:lnTo>
                  <a:pt x="155" y="39"/>
                </a:lnTo>
                <a:lnTo>
                  <a:pt x="155" y="39"/>
                </a:lnTo>
                <a:lnTo>
                  <a:pt x="132" y="57"/>
                </a:lnTo>
                <a:lnTo>
                  <a:pt x="132" y="57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08" y="58"/>
                </a:lnTo>
                <a:lnTo>
                  <a:pt x="108" y="58"/>
                </a:lnTo>
                <a:close/>
                <a:moveTo>
                  <a:pt x="132" y="46"/>
                </a:moveTo>
                <a:lnTo>
                  <a:pt x="132" y="46"/>
                </a:lnTo>
                <a:lnTo>
                  <a:pt x="128" y="49"/>
                </a:lnTo>
                <a:lnTo>
                  <a:pt x="128" y="49"/>
                </a:lnTo>
                <a:lnTo>
                  <a:pt x="132" y="46"/>
                </a:lnTo>
                <a:lnTo>
                  <a:pt x="132" y="46"/>
                </a:lnTo>
                <a:close/>
                <a:moveTo>
                  <a:pt x="117" y="15"/>
                </a:moveTo>
                <a:lnTo>
                  <a:pt x="117" y="15"/>
                </a:lnTo>
                <a:lnTo>
                  <a:pt x="106" y="22"/>
                </a:lnTo>
                <a:lnTo>
                  <a:pt x="95" y="30"/>
                </a:lnTo>
                <a:lnTo>
                  <a:pt x="75" y="45"/>
                </a:lnTo>
                <a:lnTo>
                  <a:pt x="75" y="45"/>
                </a:lnTo>
                <a:lnTo>
                  <a:pt x="83" y="39"/>
                </a:lnTo>
                <a:lnTo>
                  <a:pt x="91" y="33"/>
                </a:lnTo>
                <a:lnTo>
                  <a:pt x="98" y="25"/>
                </a:lnTo>
                <a:lnTo>
                  <a:pt x="103" y="18"/>
                </a:lnTo>
                <a:lnTo>
                  <a:pt x="103" y="18"/>
                </a:lnTo>
                <a:lnTo>
                  <a:pt x="103" y="17"/>
                </a:lnTo>
                <a:lnTo>
                  <a:pt x="103" y="15"/>
                </a:lnTo>
                <a:lnTo>
                  <a:pt x="101" y="15"/>
                </a:lnTo>
                <a:lnTo>
                  <a:pt x="101" y="15"/>
                </a:lnTo>
                <a:lnTo>
                  <a:pt x="75" y="35"/>
                </a:lnTo>
                <a:lnTo>
                  <a:pt x="62" y="44"/>
                </a:lnTo>
                <a:lnTo>
                  <a:pt x="48" y="52"/>
                </a:lnTo>
                <a:lnTo>
                  <a:pt x="48" y="52"/>
                </a:lnTo>
                <a:lnTo>
                  <a:pt x="63" y="35"/>
                </a:lnTo>
                <a:lnTo>
                  <a:pt x="63" y="35"/>
                </a:lnTo>
                <a:lnTo>
                  <a:pt x="83" y="18"/>
                </a:lnTo>
                <a:lnTo>
                  <a:pt x="83" y="18"/>
                </a:lnTo>
                <a:lnTo>
                  <a:pt x="83" y="15"/>
                </a:lnTo>
                <a:lnTo>
                  <a:pt x="82" y="15"/>
                </a:lnTo>
                <a:lnTo>
                  <a:pt x="82" y="15"/>
                </a:lnTo>
                <a:lnTo>
                  <a:pt x="72" y="19"/>
                </a:lnTo>
                <a:lnTo>
                  <a:pt x="64" y="25"/>
                </a:lnTo>
                <a:lnTo>
                  <a:pt x="48" y="37"/>
                </a:lnTo>
                <a:lnTo>
                  <a:pt x="48" y="37"/>
                </a:lnTo>
                <a:lnTo>
                  <a:pt x="35" y="46"/>
                </a:lnTo>
                <a:lnTo>
                  <a:pt x="35" y="46"/>
                </a:lnTo>
                <a:lnTo>
                  <a:pt x="29" y="50"/>
                </a:lnTo>
                <a:lnTo>
                  <a:pt x="32" y="48"/>
                </a:lnTo>
                <a:lnTo>
                  <a:pt x="39" y="39"/>
                </a:lnTo>
                <a:lnTo>
                  <a:pt x="39" y="39"/>
                </a:lnTo>
                <a:lnTo>
                  <a:pt x="60" y="18"/>
                </a:lnTo>
                <a:lnTo>
                  <a:pt x="60" y="18"/>
                </a:lnTo>
                <a:lnTo>
                  <a:pt x="60" y="17"/>
                </a:lnTo>
                <a:lnTo>
                  <a:pt x="60" y="15"/>
                </a:lnTo>
                <a:lnTo>
                  <a:pt x="59" y="15"/>
                </a:lnTo>
                <a:lnTo>
                  <a:pt x="58" y="15"/>
                </a:lnTo>
                <a:lnTo>
                  <a:pt x="58" y="15"/>
                </a:lnTo>
                <a:lnTo>
                  <a:pt x="17" y="48"/>
                </a:lnTo>
                <a:lnTo>
                  <a:pt x="17" y="48"/>
                </a:lnTo>
                <a:lnTo>
                  <a:pt x="27" y="39"/>
                </a:lnTo>
                <a:lnTo>
                  <a:pt x="33" y="33"/>
                </a:lnTo>
                <a:lnTo>
                  <a:pt x="40" y="23"/>
                </a:lnTo>
                <a:lnTo>
                  <a:pt x="47" y="14"/>
                </a:lnTo>
                <a:lnTo>
                  <a:pt x="47" y="14"/>
                </a:lnTo>
                <a:lnTo>
                  <a:pt x="117" y="15"/>
                </a:lnTo>
                <a:lnTo>
                  <a:pt x="117" y="15"/>
                </a:lnTo>
                <a:close/>
                <a:moveTo>
                  <a:pt x="70" y="48"/>
                </a:moveTo>
                <a:lnTo>
                  <a:pt x="70" y="48"/>
                </a:lnTo>
                <a:lnTo>
                  <a:pt x="72" y="46"/>
                </a:lnTo>
                <a:lnTo>
                  <a:pt x="72" y="46"/>
                </a:lnTo>
                <a:lnTo>
                  <a:pt x="70" y="48"/>
                </a:lnTo>
                <a:lnTo>
                  <a:pt x="70" y="48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7" y="25"/>
                </a:lnTo>
                <a:lnTo>
                  <a:pt x="13" y="35"/>
                </a:lnTo>
                <a:lnTo>
                  <a:pt x="13" y="35"/>
                </a:lnTo>
                <a:lnTo>
                  <a:pt x="13" y="35"/>
                </a:lnTo>
                <a:lnTo>
                  <a:pt x="18" y="30"/>
                </a:lnTo>
                <a:lnTo>
                  <a:pt x="22" y="25"/>
                </a:lnTo>
                <a:lnTo>
                  <a:pt x="31" y="14"/>
                </a:lnTo>
                <a:lnTo>
                  <a:pt x="31" y="14"/>
                </a:lnTo>
                <a:lnTo>
                  <a:pt x="41" y="14"/>
                </a:lnTo>
                <a:lnTo>
                  <a:pt x="41" y="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30"/>
          <p:cNvSpPr>
            <a:spLocks noEditPoints="1"/>
          </p:cNvSpPr>
          <p:nvPr/>
        </p:nvSpPr>
        <p:spPr bwMode="auto">
          <a:xfrm>
            <a:off x="2939041" y="1940556"/>
            <a:ext cx="425144" cy="463793"/>
          </a:xfrm>
          <a:custGeom>
            <a:avLst/>
            <a:gdLst>
              <a:gd name="T0" fmla="*/ 111 w 176"/>
              <a:gd name="T1" fmla="*/ 192 h 192"/>
              <a:gd name="T2" fmla="*/ 118 w 176"/>
              <a:gd name="T3" fmla="*/ 131 h 192"/>
              <a:gd name="T4" fmla="*/ 176 w 176"/>
              <a:gd name="T5" fmla="*/ 81 h 192"/>
              <a:gd name="T6" fmla="*/ 160 w 176"/>
              <a:gd name="T7" fmla="*/ 73 h 192"/>
              <a:gd name="T8" fmla="*/ 119 w 176"/>
              <a:gd name="T9" fmla="*/ 3 h 192"/>
              <a:gd name="T10" fmla="*/ 65 w 176"/>
              <a:gd name="T11" fmla="*/ 7 h 192"/>
              <a:gd name="T12" fmla="*/ 0 w 176"/>
              <a:gd name="T13" fmla="*/ 75 h 192"/>
              <a:gd name="T14" fmla="*/ 7 w 176"/>
              <a:gd name="T15" fmla="*/ 125 h 192"/>
              <a:gd name="T16" fmla="*/ 21 w 176"/>
              <a:gd name="T17" fmla="*/ 114 h 192"/>
              <a:gd name="T18" fmla="*/ 22 w 176"/>
              <a:gd name="T19" fmla="*/ 113 h 192"/>
              <a:gd name="T20" fmla="*/ 23 w 176"/>
              <a:gd name="T21" fmla="*/ 92 h 192"/>
              <a:gd name="T22" fmla="*/ 14 w 176"/>
              <a:gd name="T23" fmla="*/ 86 h 192"/>
              <a:gd name="T24" fmla="*/ 13 w 176"/>
              <a:gd name="T25" fmla="*/ 81 h 192"/>
              <a:gd name="T26" fmla="*/ 57 w 176"/>
              <a:gd name="T27" fmla="*/ 81 h 192"/>
              <a:gd name="T28" fmla="*/ 71 w 176"/>
              <a:gd name="T29" fmla="*/ 81 h 192"/>
              <a:gd name="T30" fmla="*/ 76 w 176"/>
              <a:gd name="T31" fmla="*/ 79 h 192"/>
              <a:gd name="T32" fmla="*/ 60 w 176"/>
              <a:gd name="T33" fmla="*/ 81 h 192"/>
              <a:gd name="T34" fmla="*/ 79 w 176"/>
              <a:gd name="T35" fmla="*/ 72 h 192"/>
              <a:gd name="T36" fmla="*/ 100 w 176"/>
              <a:gd name="T37" fmla="*/ 42 h 192"/>
              <a:gd name="T38" fmla="*/ 108 w 176"/>
              <a:gd name="T39" fmla="*/ 19 h 192"/>
              <a:gd name="T40" fmla="*/ 87 w 176"/>
              <a:gd name="T41" fmla="*/ 26 h 192"/>
              <a:gd name="T42" fmla="*/ 106 w 176"/>
              <a:gd name="T43" fmla="*/ 121 h 192"/>
              <a:gd name="T44" fmla="*/ 162 w 176"/>
              <a:gd name="T45" fmla="*/ 106 h 192"/>
              <a:gd name="T46" fmla="*/ 164 w 176"/>
              <a:gd name="T47" fmla="*/ 86 h 192"/>
              <a:gd name="T48" fmla="*/ 103 w 176"/>
              <a:gd name="T49" fmla="*/ 150 h 192"/>
              <a:gd name="T50" fmla="*/ 90 w 176"/>
              <a:gd name="T51" fmla="*/ 171 h 192"/>
              <a:gd name="T52" fmla="*/ 103 w 176"/>
              <a:gd name="T53" fmla="*/ 90 h 192"/>
              <a:gd name="T54" fmla="*/ 117 w 176"/>
              <a:gd name="T55" fmla="*/ 84 h 192"/>
              <a:gd name="T56" fmla="*/ 84 w 176"/>
              <a:gd name="T57" fmla="*/ 111 h 192"/>
              <a:gd name="T58" fmla="*/ 92 w 176"/>
              <a:gd name="T59" fmla="*/ 144 h 192"/>
              <a:gd name="T60" fmla="*/ 87 w 176"/>
              <a:gd name="T61" fmla="*/ 150 h 192"/>
              <a:gd name="T62" fmla="*/ 107 w 176"/>
              <a:gd name="T63" fmla="*/ 123 h 192"/>
              <a:gd name="T64" fmla="*/ 102 w 176"/>
              <a:gd name="T65" fmla="*/ 129 h 192"/>
              <a:gd name="T66" fmla="*/ 102 w 176"/>
              <a:gd name="T67" fmla="*/ 129 h 192"/>
              <a:gd name="T68" fmla="*/ 83 w 176"/>
              <a:gd name="T69" fmla="*/ 127 h 192"/>
              <a:gd name="T70" fmla="*/ 100 w 176"/>
              <a:gd name="T71" fmla="*/ 123 h 192"/>
              <a:gd name="T72" fmla="*/ 88 w 176"/>
              <a:gd name="T73" fmla="*/ 115 h 192"/>
              <a:gd name="T74" fmla="*/ 96 w 176"/>
              <a:gd name="T75" fmla="*/ 68 h 192"/>
              <a:gd name="T76" fmla="*/ 76 w 176"/>
              <a:gd name="T77" fmla="*/ 26 h 192"/>
              <a:gd name="T78" fmla="*/ 103 w 176"/>
              <a:gd name="T79" fmla="*/ 25 h 192"/>
              <a:gd name="T80" fmla="*/ 100 w 176"/>
              <a:gd name="T81" fmla="*/ 27 h 192"/>
              <a:gd name="T82" fmla="*/ 76 w 176"/>
              <a:gd name="T83" fmla="*/ 69 h 192"/>
              <a:gd name="T84" fmla="*/ 53 w 176"/>
              <a:gd name="T85" fmla="*/ 113 h 192"/>
              <a:gd name="T86" fmla="*/ 110 w 176"/>
              <a:gd name="T87" fmla="*/ 60 h 192"/>
              <a:gd name="T88" fmla="*/ 63 w 176"/>
              <a:gd name="T89" fmla="*/ 113 h 192"/>
              <a:gd name="T90" fmla="*/ 79 w 176"/>
              <a:gd name="T91" fmla="*/ 107 h 192"/>
              <a:gd name="T92" fmla="*/ 110 w 176"/>
              <a:gd name="T93" fmla="*/ 61 h 192"/>
              <a:gd name="T94" fmla="*/ 84 w 176"/>
              <a:gd name="T95" fmla="*/ 173 h 192"/>
              <a:gd name="T96" fmla="*/ 103 w 176"/>
              <a:gd name="T97" fmla="*/ 173 h 192"/>
              <a:gd name="T98" fmla="*/ 113 w 176"/>
              <a:gd name="T99" fmla="*/ 119 h 192"/>
              <a:gd name="T100" fmla="*/ 123 w 176"/>
              <a:gd name="T101" fmla="*/ 117 h 192"/>
              <a:gd name="T102" fmla="*/ 154 w 176"/>
              <a:gd name="T103" fmla="*/ 99 h 192"/>
              <a:gd name="T104" fmla="*/ 158 w 176"/>
              <a:gd name="T105" fmla="*/ 114 h 192"/>
              <a:gd name="T106" fmla="*/ 113 w 176"/>
              <a:gd name="T107" fmla="*/ 119 h 192"/>
              <a:gd name="T108" fmla="*/ 152 w 176"/>
              <a:gd name="T109" fmla="*/ 86 h 192"/>
              <a:gd name="T110" fmla="*/ 44 w 176"/>
              <a:gd name="T111" fmla="*/ 80 h 192"/>
              <a:gd name="T112" fmla="*/ 30 w 176"/>
              <a:gd name="T113" fmla="*/ 88 h 192"/>
              <a:gd name="T114" fmla="*/ 15 w 176"/>
              <a:gd name="T115" fmla="*/ 91 h 192"/>
              <a:gd name="T116" fmla="*/ 46 w 176"/>
              <a:gd name="T117" fmla="*/ 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6" h="192">
                <a:moveTo>
                  <a:pt x="61" y="183"/>
                </a:moveTo>
                <a:lnTo>
                  <a:pt x="61" y="183"/>
                </a:lnTo>
                <a:lnTo>
                  <a:pt x="61" y="185"/>
                </a:lnTo>
                <a:lnTo>
                  <a:pt x="64" y="188"/>
                </a:lnTo>
                <a:lnTo>
                  <a:pt x="64" y="188"/>
                </a:lnTo>
                <a:lnTo>
                  <a:pt x="65" y="189"/>
                </a:lnTo>
                <a:lnTo>
                  <a:pt x="68" y="191"/>
                </a:lnTo>
                <a:lnTo>
                  <a:pt x="68" y="191"/>
                </a:lnTo>
                <a:lnTo>
                  <a:pt x="79" y="189"/>
                </a:lnTo>
                <a:lnTo>
                  <a:pt x="90" y="191"/>
                </a:lnTo>
                <a:lnTo>
                  <a:pt x="111" y="192"/>
                </a:lnTo>
                <a:lnTo>
                  <a:pt x="111" y="192"/>
                </a:lnTo>
                <a:lnTo>
                  <a:pt x="114" y="191"/>
                </a:lnTo>
                <a:lnTo>
                  <a:pt x="117" y="189"/>
                </a:lnTo>
                <a:lnTo>
                  <a:pt x="117" y="187"/>
                </a:lnTo>
                <a:lnTo>
                  <a:pt x="118" y="185"/>
                </a:lnTo>
                <a:lnTo>
                  <a:pt x="118" y="185"/>
                </a:lnTo>
                <a:lnTo>
                  <a:pt x="118" y="183"/>
                </a:lnTo>
                <a:lnTo>
                  <a:pt x="118" y="183"/>
                </a:lnTo>
                <a:lnTo>
                  <a:pt x="117" y="171"/>
                </a:lnTo>
                <a:lnTo>
                  <a:pt x="117" y="157"/>
                </a:lnTo>
                <a:lnTo>
                  <a:pt x="118" y="131"/>
                </a:lnTo>
                <a:lnTo>
                  <a:pt x="118" y="131"/>
                </a:lnTo>
                <a:lnTo>
                  <a:pt x="144" y="133"/>
                </a:lnTo>
                <a:lnTo>
                  <a:pt x="168" y="131"/>
                </a:lnTo>
                <a:lnTo>
                  <a:pt x="168" y="131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3" y="126"/>
                </a:lnTo>
                <a:lnTo>
                  <a:pt x="173" y="126"/>
                </a:lnTo>
                <a:lnTo>
                  <a:pt x="175" y="103"/>
                </a:lnTo>
                <a:lnTo>
                  <a:pt x="176" y="81"/>
                </a:lnTo>
                <a:lnTo>
                  <a:pt x="176" y="81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6" y="80"/>
                </a:lnTo>
                <a:lnTo>
                  <a:pt x="175" y="77"/>
                </a:lnTo>
                <a:lnTo>
                  <a:pt x="172" y="76"/>
                </a:lnTo>
                <a:lnTo>
                  <a:pt x="172" y="76"/>
                </a:lnTo>
                <a:lnTo>
                  <a:pt x="160" y="73"/>
                </a:lnTo>
                <a:lnTo>
                  <a:pt x="148" y="73"/>
                </a:lnTo>
                <a:lnTo>
                  <a:pt x="134" y="73"/>
                </a:lnTo>
                <a:lnTo>
                  <a:pt x="122" y="73"/>
                </a:lnTo>
                <a:lnTo>
                  <a:pt x="122" y="73"/>
                </a:lnTo>
                <a:lnTo>
                  <a:pt x="122" y="41"/>
                </a:lnTo>
                <a:lnTo>
                  <a:pt x="122" y="25"/>
                </a:lnTo>
                <a:lnTo>
                  <a:pt x="122" y="9"/>
                </a:lnTo>
                <a:lnTo>
                  <a:pt x="122" y="9"/>
                </a:lnTo>
                <a:lnTo>
                  <a:pt x="121" y="6"/>
                </a:lnTo>
                <a:lnTo>
                  <a:pt x="121" y="6"/>
                </a:lnTo>
                <a:lnTo>
                  <a:pt x="119" y="3"/>
                </a:lnTo>
                <a:lnTo>
                  <a:pt x="117" y="2"/>
                </a:lnTo>
                <a:lnTo>
                  <a:pt x="117" y="2"/>
                </a:lnTo>
                <a:lnTo>
                  <a:pt x="94" y="0"/>
                </a:lnTo>
                <a:lnTo>
                  <a:pt x="83" y="0"/>
                </a:lnTo>
                <a:lnTo>
                  <a:pt x="71" y="2"/>
                </a:lnTo>
                <a:lnTo>
                  <a:pt x="71" y="2"/>
                </a:lnTo>
                <a:lnTo>
                  <a:pt x="68" y="3"/>
                </a:lnTo>
                <a:lnTo>
                  <a:pt x="68" y="3"/>
                </a:lnTo>
                <a:lnTo>
                  <a:pt x="65" y="5"/>
                </a:lnTo>
                <a:lnTo>
                  <a:pt x="65" y="7"/>
                </a:lnTo>
                <a:lnTo>
                  <a:pt x="65" y="7"/>
                </a:lnTo>
                <a:lnTo>
                  <a:pt x="64" y="38"/>
                </a:lnTo>
                <a:lnTo>
                  <a:pt x="64" y="69"/>
                </a:lnTo>
                <a:lnTo>
                  <a:pt x="64" y="69"/>
                </a:lnTo>
                <a:lnTo>
                  <a:pt x="36" y="68"/>
                </a:lnTo>
                <a:lnTo>
                  <a:pt x="9" y="68"/>
                </a:lnTo>
                <a:lnTo>
                  <a:pt x="9" y="68"/>
                </a:lnTo>
                <a:lnTo>
                  <a:pt x="6" y="69"/>
                </a:lnTo>
                <a:lnTo>
                  <a:pt x="6" y="69"/>
                </a:lnTo>
                <a:lnTo>
                  <a:pt x="2" y="71"/>
                </a:lnTo>
                <a:lnTo>
                  <a:pt x="0" y="72"/>
                </a:lnTo>
                <a:lnTo>
                  <a:pt x="0" y="75"/>
                </a:lnTo>
                <a:lnTo>
                  <a:pt x="0" y="75"/>
                </a:lnTo>
                <a:lnTo>
                  <a:pt x="0" y="86"/>
                </a:lnTo>
                <a:lnTo>
                  <a:pt x="0" y="98"/>
                </a:lnTo>
                <a:lnTo>
                  <a:pt x="0" y="108"/>
                </a:lnTo>
                <a:lnTo>
                  <a:pt x="2" y="121"/>
                </a:lnTo>
                <a:lnTo>
                  <a:pt x="2" y="121"/>
                </a:lnTo>
                <a:lnTo>
                  <a:pt x="3" y="122"/>
                </a:lnTo>
                <a:lnTo>
                  <a:pt x="5" y="123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21" y="125"/>
                </a:lnTo>
                <a:lnTo>
                  <a:pt x="34" y="125"/>
                </a:lnTo>
                <a:lnTo>
                  <a:pt x="61" y="125"/>
                </a:lnTo>
                <a:lnTo>
                  <a:pt x="61" y="125"/>
                </a:lnTo>
                <a:lnTo>
                  <a:pt x="61" y="154"/>
                </a:lnTo>
                <a:lnTo>
                  <a:pt x="61" y="168"/>
                </a:lnTo>
                <a:lnTo>
                  <a:pt x="61" y="183"/>
                </a:lnTo>
                <a:lnTo>
                  <a:pt x="61" y="183"/>
                </a:lnTo>
                <a:close/>
                <a:moveTo>
                  <a:pt x="21" y="114"/>
                </a:moveTo>
                <a:lnTo>
                  <a:pt x="21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3"/>
                </a:lnTo>
                <a:lnTo>
                  <a:pt x="14" y="113"/>
                </a:lnTo>
                <a:lnTo>
                  <a:pt x="14" y="113"/>
                </a:lnTo>
                <a:lnTo>
                  <a:pt x="22" y="106"/>
                </a:lnTo>
                <a:lnTo>
                  <a:pt x="29" y="99"/>
                </a:lnTo>
                <a:lnTo>
                  <a:pt x="29" y="99"/>
                </a:lnTo>
                <a:lnTo>
                  <a:pt x="25" y="106"/>
                </a:lnTo>
                <a:lnTo>
                  <a:pt x="22" y="113"/>
                </a:lnTo>
                <a:lnTo>
                  <a:pt x="22" y="113"/>
                </a:lnTo>
                <a:lnTo>
                  <a:pt x="21" y="114"/>
                </a:lnTo>
                <a:lnTo>
                  <a:pt x="21" y="114"/>
                </a:lnTo>
                <a:close/>
                <a:moveTo>
                  <a:pt x="13" y="100"/>
                </a:moveTo>
                <a:lnTo>
                  <a:pt x="13" y="100"/>
                </a:lnTo>
                <a:lnTo>
                  <a:pt x="14" y="100"/>
                </a:lnTo>
                <a:lnTo>
                  <a:pt x="14" y="100"/>
                </a:lnTo>
                <a:lnTo>
                  <a:pt x="26" y="88"/>
                </a:lnTo>
                <a:lnTo>
                  <a:pt x="29" y="86"/>
                </a:lnTo>
                <a:lnTo>
                  <a:pt x="23" y="92"/>
                </a:lnTo>
                <a:lnTo>
                  <a:pt x="23" y="92"/>
                </a:lnTo>
                <a:lnTo>
                  <a:pt x="18" y="100"/>
                </a:lnTo>
                <a:lnTo>
                  <a:pt x="13" y="108"/>
                </a:lnTo>
                <a:lnTo>
                  <a:pt x="13" y="108"/>
                </a:lnTo>
                <a:lnTo>
                  <a:pt x="13" y="100"/>
                </a:lnTo>
                <a:lnTo>
                  <a:pt x="13" y="100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7" y="84"/>
                </a:lnTo>
                <a:lnTo>
                  <a:pt x="17" y="87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13" y="81"/>
                </a:move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7" y="80"/>
                </a:lnTo>
                <a:lnTo>
                  <a:pt x="17" y="80"/>
                </a:lnTo>
                <a:lnTo>
                  <a:pt x="13" y="81"/>
                </a:lnTo>
                <a:lnTo>
                  <a:pt x="13" y="81"/>
                </a:lnTo>
                <a:close/>
                <a:moveTo>
                  <a:pt x="30" y="103"/>
                </a:moveTo>
                <a:lnTo>
                  <a:pt x="30" y="103"/>
                </a:lnTo>
                <a:lnTo>
                  <a:pt x="37" y="92"/>
                </a:lnTo>
                <a:lnTo>
                  <a:pt x="45" y="83"/>
                </a:lnTo>
                <a:lnTo>
                  <a:pt x="45" y="83"/>
                </a:lnTo>
                <a:lnTo>
                  <a:pt x="46" y="81"/>
                </a:lnTo>
                <a:lnTo>
                  <a:pt x="45" y="80"/>
                </a:lnTo>
                <a:lnTo>
                  <a:pt x="45" y="80"/>
                </a:lnTo>
                <a:lnTo>
                  <a:pt x="57" y="81"/>
                </a:lnTo>
                <a:lnTo>
                  <a:pt x="57" y="81"/>
                </a:lnTo>
                <a:lnTo>
                  <a:pt x="46" y="90"/>
                </a:lnTo>
                <a:lnTo>
                  <a:pt x="38" y="99"/>
                </a:lnTo>
                <a:lnTo>
                  <a:pt x="38" y="99"/>
                </a:lnTo>
                <a:lnTo>
                  <a:pt x="29" y="108"/>
                </a:lnTo>
                <a:lnTo>
                  <a:pt x="27" y="110"/>
                </a:lnTo>
                <a:lnTo>
                  <a:pt x="26" y="110"/>
                </a:lnTo>
                <a:lnTo>
                  <a:pt x="30" y="103"/>
                </a:lnTo>
                <a:lnTo>
                  <a:pt x="30" y="103"/>
                </a:lnTo>
                <a:close/>
                <a:moveTo>
                  <a:pt x="60" y="81"/>
                </a:moveTo>
                <a:lnTo>
                  <a:pt x="60" y="81"/>
                </a:lnTo>
                <a:lnTo>
                  <a:pt x="71" y="81"/>
                </a:lnTo>
                <a:lnTo>
                  <a:pt x="71" y="81"/>
                </a:lnTo>
                <a:lnTo>
                  <a:pt x="73" y="80"/>
                </a:lnTo>
                <a:lnTo>
                  <a:pt x="73" y="80"/>
                </a:lnTo>
                <a:lnTo>
                  <a:pt x="76" y="79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76" y="75"/>
                </a:lnTo>
                <a:lnTo>
                  <a:pt x="91" y="69"/>
                </a:lnTo>
                <a:lnTo>
                  <a:pt x="91" y="69"/>
                </a:lnTo>
                <a:lnTo>
                  <a:pt x="76" y="79"/>
                </a:lnTo>
                <a:lnTo>
                  <a:pt x="61" y="91"/>
                </a:lnTo>
                <a:lnTo>
                  <a:pt x="61" y="91"/>
                </a:lnTo>
                <a:lnTo>
                  <a:pt x="49" y="99"/>
                </a:lnTo>
                <a:lnTo>
                  <a:pt x="44" y="103"/>
                </a:lnTo>
                <a:lnTo>
                  <a:pt x="40" y="108"/>
                </a:lnTo>
                <a:lnTo>
                  <a:pt x="40" y="108"/>
                </a:lnTo>
                <a:lnTo>
                  <a:pt x="49" y="95"/>
                </a:lnTo>
                <a:lnTo>
                  <a:pt x="59" y="83"/>
                </a:lnTo>
                <a:lnTo>
                  <a:pt x="59" y="83"/>
                </a:lnTo>
                <a:lnTo>
                  <a:pt x="60" y="81"/>
                </a:lnTo>
                <a:lnTo>
                  <a:pt x="60" y="81"/>
                </a:lnTo>
                <a:close/>
                <a:moveTo>
                  <a:pt x="111" y="14"/>
                </a:moveTo>
                <a:lnTo>
                  <a:pt x="111" y="14"/>
                </a:lnTo>
                <a:lnTo>
                  <a:pt x="111" y="37"/>
                </a:lnTo>
                <a:lnTo>
                  <a:pt x="110" y="60"/>
                </a:lnTo>
                <a:lnTo>
                  <a:pt x="110" y="60"/>
                </a:lnTo>
                <a:lnTo>
                  <a:pt x="110" y="59"/>
                </a:lnTo>
                <a:lnTo>
                  <a:pt x="108" y="59"/>
                </a:lnTo>
                <a:lnTo>
                  <a:pt x="108" y="59"/>
                </a:lnTo>
                <a:lnTo>
                  <a:pt x="87" y="68"/>
                </a:lnTo>
                <a:lnTo>
                  <a:pt x="87" y="68"/>
                </a:lnTo>
                <a:lnTo>
                  <a:pt x="79" y="72"/>
                </a:lnTo>
                <a:lnTo>
                  <a:pt x="81" y="69"/>
                </a:lnTo>
                <a:lnTo>
                  <a:pt x="81" y="69"/>
                </a:lnTo>
                <a:lnTo>
                  <a:pt x="91" y="64"/>
                </a:lnTo>
                <a:lnTo>
                  <a:pt x="98" y="57"/>
                </a:lnTo>
                <a:lnTo>
                  <a:pt x="104" y="49"/>
                </a:lnTo>
                <a:lnTo>
                  <a:pt x="110" y="41"/>
                </a:lnTo>
                <a:lnTo>
                  <a:pt x="110" y="41"/>
                </a:lnTo>
                <a:lnTo>
                  <a:pt x="110" y="40"/>
                </a:lnTo>
                <a:lnTo>
                  <a:pt x="108" y="40"/>
                </a:lnTo>
                <a:lnTo>
                  <a:pt x="108" y="40"/>
                </a:lnTo>
                <a:lnTo>
                  <a:pt x="100" y="42"/>
                </a:lnTo>
                <a:lnTo>
                  <a:pt x="92" y="46"/>
                </a:lnTo>
                <a:lnTo>
                  <a:pt x="92" y="46"/>
                </a:lnTo>
                <a:lnTo>
                  <a:pt x="80" y="56"/>
                </a:lnTo>
                <a:lnTo>
                  <a:pt x="76" y="59"/>
                </a:lnTo>
                <a:lnTo>
                  <a:pt x="79" y="56"/>
                </a:lnTo>
                <a:lnTo>
                  <a:pt x="79" y="56"/>
                </a:lnTo>
                <a:lnTo>
                  <a:pt x="95" y="40"/>
                </a:lnTo>
                <a:lnTo>
                  <a:pt x="102" y="32"/>
                </a:lnTo>
                <a:lnTo>
                  <a:pt x="108" y="22"/>
                </a:lnTo>
                <a:lnTo>
                  <a:pt x="108" y="22"/>
                </a:lnTo>
                <a:lnTo>
                  <a:pt x="108" y="19"/>
                </a:lnTo>
                <a:lnTo>
                  <a:pt x="106" y="19"/>
                </a:lnTo>
                <a:lnTo>
                  <a:pt x="106" y="19"/>
                </a:lnTo>
                <a:lnTo>
                  <a:pt x="98" y="25"/>
                </a:lnTo>
                <a:lnTo>
                  <a:pt x="91" y="30"/>
                </a:lnTo>
                <a:lnTo>
                  <a:pt x="83" y="36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lnTo>
                  <a:pt x="87" y="26"/>
                </a:lnTo>
                <a:lnTo>
                  <a:pt x="87" y="26"/>
                </a:lnTo>
                <a:lnTo>
                  <a:pt x="92" y="19"/>
                </a:lnTo>
                <a:lnTo>
                  <a:pt x="98" y="13"/>
                </a:lnTo>
                <a:lnTo>
                  <a:pt x="98" y="13"/>
                </a:lnTo>
                <a:lnTo>
                  <a:pt x="111" y="14"/>
                </a:lnTo>
                <a:lnTo>
                  <a:pt x="111" y="14"/>
                </a:lnTo>
                <a:close/>
                <a:moveTo>
                  <a:pt x="144" y="86"/>
                </a:moveTo>
                <a:lnTo>
                  <a:pt x="144" y="86"/>
                </a:lnTo>
                <a:lnTo>
                  <a:pt x="130" y="98"/>
                </a:lnTo>
                <a:lnTo>
                  <a:pt x="118" y="110"/>
                </a:lnTo>
                <a:lnTo>
                  <a:pt x="118" y="110"/>
                </a:lnTo>
                <a:lnTo>
                  <a:pt x="106" y="121"/>
                </a:lnTo>
                <a:lnTo>
                  <a:pt x="106" y="121"/>
                </a:lnTo>
                <a:lnTo>
                  <a:pt x="107" y="118"/>
                </a:lnTo>
                <a:lnTo>
                  <a:pt x="110" y="115"/>
                </a:lnTo>
                <a:lnTo>
                  <a:pt x="114" y="108"/>
                </a:lnTo>
                <a:lnTo>
                  <a:pt x="114" y="108"/>
                </a:lnTo>
                <a:lnTo>
                  <a:pt x="130" y="86"/>
                </a:lnTo>
                <a:lnTo>
                  <a:pt x="130" y="86"/>
                </a:lnTo>
                <a:lnTo>
                  <a:pt x="144" y="86"/>
                </a:lnTo>
                <a:lnTo>
                  <a:pt x="144" y="86"/>
                </a:lnTo>
                <a:close/>
                <a:moveTo>
                  <a:pt x="162" y="106"/>
                </a:moveTo>
                <a:lnTo>
                  <a:pt x="162" y="106"/>
                </a:lnTo>
                <a:lnTo>
                  <a:pt x="161" y="106"/>
                </a:lnTo>
                <a:lnTo>
                  <a:pt x="161" y="106"/>
                </a:lnTo>
                <a:lnTo>
                  <a:pt x="153" y="110"/>
                </a:lnTo>
                <a:lnTo>
                  <a:pt x="150" y="110"/>
                </a:lnTo>
                <a:lnTo>
                  <a:pt x="150" y="110"/>
                </a:lnTo>
                <a:lnTo>
                  <a:pt x="153" y="106"/>
                </a:lnTo>
                <a:lnTo>
                  <a:pt x="153" y="106"/>
                </a:lnTo>
                <a:lnTo>
                  <a:pt x="160" y="9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4" y="86"/>
                </a:lnTo>
                <a:lnTo>
                  <a:pt x="162" y="106"/>
                </a:lnTo>
                <a:lnTo>
                  <a:pt x="162" y="106"/>
                </a:lnTo>
                <a:close/>
                <a:moveTo>
                  <a:pt x="90" y="171"/>
                </a:moveTo>
                <a:lnTo>
                  <a:pt x="90" y="171"/>
                </a:lnTo>
                <a:lnTo>
                  <a:pt x="98" y="161"/>
                </a:lnTo>
                <a:lnTo>
                  <a:pt x="104" y="153"/>
                </a:lnTo>
                <a:lnTo>
                  <a:pt x="104" y="153"/>
                </a:lnTo>
                <a:lnTo>
                  <a:pt x="104" y="152"/>
                </a:lnTo>
                <a:lnTo>
                  <a:pt x="103" y="150"/>
                </a:lnTo>
                <a:lnTo>
                  <a:pt x="103" y="150"/>
                </a:lnTo>
                <a:lnTo>
                  <a:pt x="92" y="158"/>
                </a:lnTo>
                <a:lnTo>
                  <a:pt x="81" y="165"/>
                </a:lnTo>
                <a:lnTo>
                  <a:pt x="81" y="165"/>
                </a:lnTo>
                <a:lnTo>
                  <a:pt x="95" y="153"/>
                </a:lnTo>
                <a:lnTo>
                  <a:pt x="100" y="146"/>
                </a:lnTo>
                <a:lnTo>
                  <a:pt x="106" y="140"/>
                </a:lnTo>
                <a:lnTo>
                  <a:pt x="106" y="140"/>
                </a:lnTo>
                <a:lnTo>
                  <a:pt x="104" y="164"/>
                </a:lnTo>
                <a:lnTo>
                  <a:pt x="104" y="164"/>
                </a:lnTo>
                <a:lnTo>
                  <a:pt x="98" y="167"/>
                </a:lnTo>
                <a:lnTo>
                  <a:pt x="90" y="171"/>
                </a:lnTo>
                <a:lnTo>
                  <a:pt x="90" y="171"/>
                </a:lnTo>
                <a:close/>
                <a:moveTo>
                  <a:pt x="111" y="75"/>
                </a:moveTo>
                <a:lnTo>
                  <a:pt x="111" y="75"/>
                </a:lnTo>
                <a:lnTo>
                  <a:pt x="111" y="77"/>
                </a:lnTo>
                <a:lnTo>
                  <a:pt x="111" y="77"/>
                </a:lnTo>
                <a:lnTo>
                  <a:pt x="111" y="79"/>
                </a:lnTo>
                <a:lnTo>
                  <a:pt x="111" y="79"/>
                </a:lnTo>
                <a:lnTo>
                  <a:pt x="111" y="80"/>
                </a:lnTo>
                <a:lnTo>
                  <a:pt x="113" y="83"/>
                </a:lnTo>
                <a:lnTo>
                  <a:pt x="113" y="83"/>
                </a:lnTo>
                <a:lnTo>
                  <a:pt x="103" y="90"/>
                </a:lnTo>
                <a:lnTo>
                  <a:pt x="95" y="98"/>
                </a:lnTo>
                <a:lnTo>
                  <a:pt x="86" y="106"/>
                </a:lnTo>
                <a:lnTo>
                  <a:pt x="77" y="113"/>
                </a:lnTo>
                <a:lnTo>
                  <a:pt x="77" y="113"/>
                </a:lnTo>
                <a:lnTo>
                  <a:pt x="86" y="104"/>
                </a:lnTo>
                <a:lnTo>
                  <a:pt x="94" y="95"/>
                </a:lnTo>
                <a:lnTo>
                  <a:pt x="102" y="84"/>
                </a:lnTo>
                <a:lnTo>
                  <a:pt x="111" y="75"/>
                </a:lnTo>
                <a:lnTo>
                  <a:pt x="111" y="75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1" y="88"/>
                </a:lnTo>
                <a:lnTo>
                  <a:pt x="106" y="94"/>
                </a:lnTo>
                <a:lnTo>
                  <a:pt x="96" y="103"/>
                </a:lnTo>
                <a:lnTo>
                  <a:pt x="96" y="103"/>
                </a:lnTo>
                <a:lnTo>
                  <a:pt x="72" y="127"/>
                </a:lnTo>
                <a:lnTo>
                  <a:pt x="72" y="127"/>
                </a:lnTo>
                <a:lnTo>
                  <a:pt x="72" y="119"/>
                </a:lnTo>
                <a:lnTo>
                  <a:pt x="72" y="119"/>
                </a:lnTo>
                <a:lnTo>
                  <a:pt x="84" y="111"/>
                </a:lnTo>
                <a:lnTo>
                  <a:pt x="95" y="102"/>
                </a:lnTo>
                <a:lnTo>
                  <a:pt x="104" y="92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106" y="138"/>
                </a:moveTo>
                <a:lnTo>
                  <a:pt x="106" y="138"/>
                </a:lnTo>
                <a:lnTo>
                  <a:pt x="106" y="137"/>
                </a:lnTo>
                <a:lnTo>
                  <a:pt x="104" y="137"/>
                </a:lnTo>
                <a:lnTo>
                  <a:pt x="104" y="137"/>
                </a:lnTo>
                <a:lnTo>
                  <a:pt x="98" y="140"/>
                </a:lnTo>
                <a:lnTo>
                  <a:pt x="92" y="144"/>
                </a:lnTo>
                <a:lnTo>
                  <a:pt x="80" y="152"/>
                </a:lnTo>
                <a:lnTo>
                  <a:pt x="80" y="152"/>
                </a:lnTo>
                <a:lnTo>
                  <a:pt x="94" y="140"/>
                </a:lnTo>
                <a:lnTo>
                  <a:pt x="100" y="134"/>
                </a:lnTo>
                <a:lnTo>
                  <a:pt x="107" y="127"/>
                </a:lnTo>
                <a:lnTo>
                  <a:pt x="107" y="127"/>
                </a:lnTo>
                <a:lnTo>
                  <a:pt x="106" y="138"/>
                </a:lnTo>
                <a:lnTo>
                  <a:pt x="106" y="138"/>
                </a:lnTo>
                <a:close/>
                <a:moveTo>
                  <a:pt x="73" y="158"/>
                </a:moveTo>
                <a:lnTo>
                  <a:pt x="73" y="158"/>
                </a:lnTo>
                <a:lnTo>
                  <a:pt x="87" y="150"/>
                </a:lnTo>
                <a:lnTo>
                  <a:pt x="94" y="145"/>
                </a:lnTo>
                <a:lnTo>
                  <a:pt x="102" y="141"/>
                </a:lnTo>
                <a:lnTo>
                  <a:pt x="102" y="141"/>
                </a:lnTo>
                <a:lnTo>
                  <a:pt x="95" y="149"/>
                </a:lnTo>
                <a:lnTo>
                  <a:pt x="88" y="156"/>
                </a:lnTo>
                <a:lnTo>
                  <a:pt x="73" y="168"/>
                </a:lnTo>
                <a:lnTo>
                  <a:pt x="73" y="168"/>
                </a:lnTo>
                <a:lnTo>
                  <a:pt x="73" y="158"/>
                </a:lnTo>
                <a:lnTo>
                  <a:pt x="73" y="158"/>
                </a:lnTo>
                <a:close/>
                <a:moveTo>
                  <a:pt x="107" y="123"/>
                </a:move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3"/>
                </a:lnTo>
                <a:lnTo>
                  <a:pt x="106" y="123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8" y="122"/>
                </a:lnTo>
                <a:lnTo>
                  <a:pt x="107" y="123"/>
                </a:lnTo>
                <a:lnTo>
                  <a:pt x="107" y="123"/>
                </a:lnTo>
                <a:close/>
                <a:moveTo>
                  <a:pt x="102" y="129"/>
                </a:moveTo>
                <a:lnTo>
                  <a:pt x="102" y="129"/>
                </a:lnTo>
                <a:lnTo>
                  <a:pt x="95" y="135"/>
                </a:lnTo>
                <a:lnTo>
                  <a:pt x="87" y="141"/>
                </a:lnTo>
                <a:lnTo>
                  <a:pt x="80" y="148"/>
                </a:lnTo>
                <a:lnTo>
                  <a:pt x="73" y="154"/>
                </a:lnTo>
                <a:lnTo>
                  <a:pt x="73" y="154"/>
                </a:lnTo>
                <a:lnTo>
                  <a:pt x="72" y="145"/>
                </a:lnTo>
                <a:lnTo>
                  <a:pt x="72" y="145"/>
                </a:lnTo>
                <a:lnTo>
                  <a:pt x="87" y="135"/>
                </a:lnTo>
                <a:lnTo>
                  <a:pt x="102" y="129"/>
                </a:lnTo>
                <a:lnTo>
                  <a:pt x="102" y="129"/>
                </a:lnTo>
                <a:close/>
                <a:moveTo>
                  <a:pt x="100" y="123"/>
                </a:moveTo>
                <a:lnTo>
                  <a:pt x="100" y="123"/>
                </a:lnTo>
                <a:lnTo>
                  <a:pt x="100" y="125"/>
                </a:lnTo>
                <a:lnTo>
                  <a:pt x="100" y="126"/>
                </a:lnTo>
                <a:lnTo>
                  <a:pt x="100" y="126"/>
                </a:lnTo>
                <a:lnTo>
                  <a:pt x="87" y="133"/>
                </a:lnTo>
                <a:lnTo>
                  <a:pt x="72" y="141"/>
                </a:lnTo>
                <a:lnTo>
                  <a:pt x="72" y="141"/>
                </a:lnTo>
                <a:lnTo>
                  <a:pt x="72" y="134"/>
                </a:lnTo>
                <a:lnTo>
                  <a:pt x="72" y="134"/>
                </a:lnTo>
                <a:lnTo>
                  <a:pt x="83" y="127"/>
                </a:lnTo>
                <a:lnTo>
                  <a:pt x="92" y="119"/>
                </a:lnTo>
                <a:lnTo>
                  <a:pt x="108" y="100"/>
                </a:lnTo>
                <a:lnTo>
                  <a:pt x="108" y="100"/>
                </a:lnTo>
                <a:lnTo>
                  <a:pt x="118" y="91"/>
                </a:lnTo>
                <a:lnTo>
                  <a:pt x="118" y="91"/>
                </a:lnTo>
                <a:lnTo>
                  <a:pt x="125" y="84"/>
                </a:lnTo>
                <a:lnTo>
                  <a:pt x="125" y="84"/>
                </a:lnTo>
                <a:lnTo>
                  <a:pt x="127" y="84"/>
                </a:lnTo>
                <a:lnTo>
                  <a:pt x="127" y="84"/>
                </a:lnTo>
                <a:lnTo>
                  <a:pt x="114" y="104"/>
                </a:lnTo>
                <a:lnTo>
                  <a:pt x="100" y="123"/>
                </a:lnTo>
                <a:lnTo>
                  <a:pt x="100" y="123"/>
                </a:lnTo>
                <a:close/>
                <a:moveTo>
                  <a:pt x="90" y="117"/>
                </a:moveTo>
                <a:lnTo>
                  <a:pt x="90" y="117"/>
                </a:lnTo>
                <a:lnTo>
                  <a:pt x="83" y="123"/>
                </a:lnTo>
                <a:lnTo>
                  <a:pt x="76" y="129"/>
                </a:lnTo>
                <a:lnTo>
                  <a:pt x="76" y="129"/>
                </a:lnTo>
                <a:lnTo>
                  <a:pt x="73" y="130"/>
                </a:lnTo>
                <a:lnTo>
                  <a:pt x="79" y="125"/>
                </a:lnTo>
                <a:lnTo>
                  <a:pt x="79" y="125"/>
                </a:lnTo>
                <a:lnTo>
                  <a:pt x="88" y="115"/>
                </a:lnTo>
                <a:lnTo>
                  <a:pt x="88" y="115"/>
                </a:lnTo>
                <a:lnTo>
                  <a:pt x="104" y="100"/>
                </a:lnTo>
                <a:lnTo>
                  <a:pt x="119" y="84"/>
                </a:lnTo>
                <a:lnTo>
                  <a:pt x="119" y="84"/>
                </a:lnTo>
                <a:lnTo>
                  <a:pt x="122" y="84"/>
                </a:lnTo>
                <a:lnTo>
                  <a:pt x="122" y="84"/>
                </a:lnTo>
                <a:lnTo>
                  <a:pt x="113" y="92"/>
                </a:lnTo>
                <a:lnTo>
                  <a:pt x="106" y="100"/>
                </a:lnTo>
                <a:lnTo>
                  <a:pt x="90" y="117"/>
                </a:lnTo>
                <a:lnTo>
                  <a:pt x="90" y="117"/>
                </a:lnTo>
                <a:close/>
                <a:moveTo>
                  <a:pt x="96" y="68"/>
                </a:moveTo>
                <a:lnTo>
                  <a:pt x="96" y="68"/>
                </a:lnTo>
                <a:lnTo>
                  <a:pt x="96" y="67"/>
                </a:lnTo>
                <a:lnTo>
                  <a:pt x="96" y="67"/>
                </a:lnTo>
                <a:lnTo>
                  <a:pt x="104" y="64"/>
                </a:lnTo>
                <a:lnTo>
                  <a:pt x="104" y="64"/>
                </a:lnTo>
                <a:lnTo>
                  <a:pt x="96" y="68"/>
                </a:lnTo>
                <a:lnTo>
                  <a:pt x="96" y="68"/>
                </a:lnTo>
                <a:close/>
                <a:moveTo>
                  <a:pt x="86" y="23"/>
                </a:moveTo>
                <a:lnTo>
                  <a:pt x="86" y="23"/>
                </a:lnTo>
                <a:lnTo>
                  <a:pt x="75" y="34"/>
                </a:lnTo>
                <a:lnTo>
                  <a:pt x="75" y="34"/>
                </a:lnTo>
                <a:lnTo>
                  <a:pt x="76" y="26"/>
                </a:lnTo>
                <a:lnTo>
                  <a:pt x="76" y="26"/>
                </a:lnTo>
                <a:lnTo>
                  <a:pt x="88" y="19"/>
                </a:lnTo>
                <a:lnTo>
                  <a:pt x="88" y="19"/>
                </a:lnTo>
                <a:lnTo>
                  <a:pt x="94" y="17"/>
                </a:lnTo>
                <a:lnTo>
                  <a:pt x="92" y="18"/>
                </a:lnTo>
                <a:lnTo>
                  <a:pt x="86" y="23"/>
                </a:lnTo>
                <a:lnTo>
                  <a:pt x="86" y="23"/>
                </a:lnTo>
                <a:close/>
                <a:moveTo>
                  <a:pt x="100" y="27"/>
                </a:moveTo>
                <a:lnTo>
                  <a:pt x="100" y="27"/>
                </a:lnTo>
                <a:lnTo>
                  <a:pt x="103" y="25"/>
                </a:lnTo>
                <a:lnTo>
                  <a:pt x="103" y="25"/>
                </a:lnTo>
                <a:lnTo>
                  <a:pt x="99" y="30"/>
                </a:lnTo>
                <a:lnTo>
                  <a:pt x="88" y="42"/>
                </a:lnTo>
                <a:lnTo>
                  <a:pt x="88" y="42"/>
                </a:lnTo>
                <a:lnTo>
                  <a:pt x="76" y="54"/>
                </a:lnTo>
                <a:lnTo>
                  <a:pt x="76" y="54"/>
                </a:lnTo>
                <a:lnTo>
                  <a:pt x="75" y="45"/>
                </a:lnTo>
                <a:lnTo>
                  <a:pt x="75" y="45"/>
                </a:lnTo>
                <a:lnTo>
                  <a:pt x="81" y="41"/>
                </a:lnTo>
                <a:lnTo>
                  <a:pt x="88" y="37"/>
                </a:lnTo>
                <a:lnTo>
                  <a:pt x="100" y="27"/>
                </a:lnTo>
                <a:lnTo>
                  <a:pt x="100" y="27"/>
                </a:lnTo>
                <a:close/>
                <a:moveTo>
                  <a:pt x="99" y="46"/>
                </a:moveTo>
                <a:lnTo>
                  <a:pt x="99" y="46"/>
                </a:lnTo>
                <a:lnTo>
                  <a:pt x="103" y="44"/>
                </a:lnTo>
                <a:lnTo>
                  <a:pt x="104" y="44"/>
                </a:lnTo>
                <a:lnTo>
                  <a:pt x="104" y="45"/>
                </a:lnTo>
                <a:lnTo>
                  <a:pt x="103" y="46"/>
                </a:lnTo>
                <a:lnTo>
                  <a:pt x="95" y="56"/>
                </a:lnTo>
                <a:lnTo>
                  <a:pt x="95" y="56"/>
                </a:lnTo>
                <a:lnTo>
                  <a:pt x="86" y="64"/>
                </a:lnTo>
                <a:lnTo>
                  <a:pt x="76" y="69"/>
                </a:lnTo>
                <a:lnTo>
                  <a:pt x="76" y="69"/>
                </a:lnTo>
                <a:lnTo>
                  <a:pt x="76" y="61"/>
                </a:lnTo>
                <a:lnTo>
                  <a:pt x="76" y="61"/>
                </a:lnTo>
                <a:lnTo>
                  <a:pt x="87" y="54"/>
                </a:lnTo>
                <a:lnTo>
                  <a:pt x="99" y="46"/>
                </a:lnTo>
                <a:lnTo>
                  <a:pt x="99" y="46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71" y="90"/>
                </a:lnTo>
                <a:lnTo>
                  <a:pt x="61" y="100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53" y="113"/>
                </a:lnTo>
                <a:lnTo>
                  <a:pt x="37" y="114"/>
                </a:lnTo>
                <a:lnTo>
                  <a:pt x="37" y="114"/>
                </a:lnTo>
                <a:lnTo>
                  <a:pt x="64" y="92"/>
                </a:lnTo>
                <a:lnTo>
                  <a:pt x="77" y="8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110" y="61"/>
                </a:moveTo>
                <a:lnTo>
                  <a:pt x="110" y="61"/>
                </a:lnTo>
                <a:lnTo>
                  <a:pt x="110" y="60"/>
                </a:lnTo>
                <a:lnTo>
                  <a:pt x="110" y="60"/>
                </a:lnTo>
                <a:lnTo>
                  <a:pt x="111" y="71"/>
                </a:lnTo>
                <a:lnTo>
                  <a:pt x="111" y="71"/>
                </a:lnTo>
                <a:lnTo>
                  <a:pt x="110" y="71"/>
                </a:lnTo>
                <a:lnTo>
                  <a:pt x="110" y="71"/>
                </a:lnTo>
                <a:lnTo>
                  <a:pt x="86" y="90"/>
                </a:lnTo>
                <a:lnTo>
                  <a:pt x="73" y="99"/>
                </a:lnTo>
                <a:lnTo>
                  <a:pt x="63" y="110"/>
                </a:lnTo>
                <a:lnTo>
                  <a:pt x="63" y="110"/>
                </a:lnTo>
                <a:lnTo>
                  <a:pt x="63" y="111"/>
                </a:lnTo>
                <a:lnTo>
                  <a:pt x="63" y="113"/>
                </a:lnTo>
                <a:lnTo>
                  <a:pt x="64" y="113"/>
                </a:lnTo>
                <a:lnTo>
                  <a:pt x="65" y="113"/>
                </a:lnTo>
                <a:lnTo>
                  <a:pt x="65" y="113"/>
                </a:lnTo>
                <a:lnTo>
                  <a:pt x="83" y="95"/>
                </a:lnTo>
                <a:lnTo>
                  <a:pt x="83" y="95"/>
                </a:lnTo>
                <a:lnTo>
                  <a:pt x="98" y="84"/>
                </a:lnTo>
                <a:lnTo>
                  <a:pt x="98" y="84"/>
                </a:lnTo>
                <a:lnTo>
                  <a:pt x="98" y="83"/>
                </a:lnTo>
                <a:lnTo>
                  <a:pt x="98" y="83"/>
                </a:lnTo>
                <a:lnTo>
                  <a:pt x="86" y="99"/>
                </a:lnTo>
                <a:lnTo>
                  <a:pt x="79" y="107"/>
                </a:lnTo>
                <a:lnTo>
                  <a:pt x="72" y="115"/>
                </a:lnTo>
                <a:lnTo>
                  <a:pt x="72" y="115"/>
                </a:lnTo>
                <a:lnTo>
                  <a:pt x="69" y="114"/>
                </a:lnTo>
                <a:lnTo>
                  <a:pt x="69" y="114"/>
                </a:lnTo>
                <a:lnTo>
                  <a:pt x="67" y="113"/>
                </a:lnTo>
                <a:lnTo>
                  <a:pt x="67" y="113"/>
                </a:lnTo>
                <a:lnTo>
                  <a:pt x="56" y="113"/>
                </a:lnTo>
                <a:lnTo>
                  <a:pt x="56" y="113"/>
                </a:lnTo>
                <a:lnTo>
                  <a:pt x="69" y="99"/>
                </a:lnTo>
                <a:lnTo>
                  <a:pt x="81" y="86"/>
                </a:lnTo>
                <a:lnTo>
                  <a:pt x="110" y="61"/>
                </a:lnTo>
                <a:lnTo>
                  <a:pt x="110" y="61"/>
                </a:lnTo>
                <a:close/>
                <a:moveTo>
                  <a:pt x="73" y="179"/>
                </a:moveTo>
                <a:lnTo>
                  <a:pt x="73" y="179"/>
                </a:lnTo>
                <a:lnTo>
                  <a:pt x="73" y="173"/>
                </a:lnTo>
                <a:lnTo>
                  <a:pt x="73" y="173"/>
                </a:lnTo>
                <a:lnTo>
                  <a:pt x="80" y="169"/>
                </a:lnTo>
                <a:lnTo>
                  <a:pt x="86" y="165"/>
                </a:lnTo>
                <a:lnTo>
                  <a:pt x="98" y="157"/>
                </a:lnTo>
                <a:lnTo>
                  <a:pt x="98" y="157"/>
                </a:lnTo>
                <a:lnTo>
                  <a:pt x="91" y="165"/>
                </a:lnTo>
                <a:lnTo>
                  <a:pt x="84" y="173"/>
                </a:lnTo>
                <a:lnTo>
                  <a:pt x="84" y="173"/>
                </a:lnTo>
                <a:lnTo>
                  <a:pt x="84" y="175"/>
                </a:lnTo>
                <a:lnTo>
                  <a:pt x="86" y="175"/>
                </a:lnTo>
                <a:lnTo>
                  <a:pt x="86" y="175"/>
                </a:lnTo>
                <a:lnTo>
                  <a:pt x="94" y="172"/>
                </a:lnTo>
                <a:lnTo>
                  <a:pt x="94" y="172"/>
                </a:lnTo>
                <a:lnTo>
                  <a:pt x="100" y="168"/>
                </a:lnTo>
                <a:lnTo>
                  <a:pt x="100" y="168"/>
                </a:lnTo>
                <a:lnTo>
                  <a:pt x="103" y="168"/>
                </a:lnTo>
                <a:lnTo>
                  <a:pt x="104" y="169"/>
                </a:lnTo>
                <a:lnTo>
                  <a:pt x="103" y="173"/>
                </a:lnTo>
                <a:lnTo>
                  <a:pt x="103" y="173"/>
                </a:lnTo>
                <a:lnTo>
                  <a:pt x="104" y="175"/>
                </a:lnTo>
                <a:lnTo>
                  <a:pt x="104" y="175"/>
                </a:lnTo>
                <a:lnTo>
                  <a:pt x="104" y="175"/>
                </a:lnTo>
                <a:lnTo>
                  <a:pt x="106" y="180"/>
                </a:lnTo>
                <a:lnTo>
                  <a:pt x="106" y="180"/>
                </a:lnTo>
                <a:lnTo>
                  <a:pt x="90" y="179"/>
                </a:lnTo>
                <a:lnTo>
                  <a:pt x="73" y="179"/>
                </a:lnTo>
                <a:lnTo>
                  <a:pt x="73" y="179"/>
                </a:lnTo>
                <a:close/>
                <a:moveTo>
                  <a:pt x="113" y="119"/>
                </a:moveTo>
                <a:lnTo>
                  <a:pt x="113" y="119"/>
                </a:lnTo>
                <a:lnTo>
                  <a:pt x="111" y="121"/>
                </a:lnTo>
                <a:lnTo>
                  <a:pt x="111" y="121"/>
                </a:lnTo>
                <a:lnTo>
                  <a:pt x="125" y="108"/>
                </a:lnTo>
                <a:lnTo>
                  <a:pt x="137" y="95"/>
                </a:lnTo>
                <a:lnTo>
                  <a:pt x="137" y="95"/>
                </a:lnTo>
                <a:lnTo>
                  <a:pt x="145" y="88"/>
                </a:lnTo>
                <a:lnTo>
                  <a:pt x="146" y="88"/>
                </a:lnTo>
                <a:lnTo>
                  <a:pt x="145" y="90"/>
                </a:lnTo>
                <a:lnTo>
                  <a:pt x="140" y="98"/>
                </a:lnTo>
                <a:lnTo>
                  <a:pt x="140" y="98"/>
                </a:lnTo>
                <a:lnTo>
                  <a:pt x="123" y="117"/>
                </a:lnTo>
                <a:lnTo>
                  <a:pt x="123" y="117"/>
                </a:lnTo>
                <a:lnTo>
                  <a:pt x="123" y="118"/>
                </a:lnTo>
                <a:lnTo>
                  <a:pt x="126" y="118"/>
                </a:lnTo>
                <a:lnTo>
                  <a:pt x="126" y="118"/>
                </a:lnTo>
                <a:lnTo>
                  <a:pt x="138" y="108"/>
                </a:lnTo>
                <a:lnTo>
                  <a:pt x="149" y="99"/>
                </a:lnTo>
                <a:lnTo>
                  <a:pt x="149" y="99"/>
                </a:lnTo>
                <a:lnTo>
                  <a:pt x="154" y="94"/>
                </a:lnTo>
                <a:lnTo>
                  <a:pt x="156" y="94"/>
                </a:lnTo>
                <a:lnTo>
                  <a:pt x="156" y="95"/>
                </a:lnTo>
                <a:lnTo>
                  <a:pt x="154" y="99"/>
                </a:lnTo>
                <a:lnTo>
                  <a:pt x="154" y="99"/>
                </a:lnTo>
                <a:lnTo>
                  <a:pt x="141" y="117"/>
                </a:lnTo>
                <a:lnTo>
                  <a:pt x="141" y="117"/>
                </a:lnTo>
                <a:lnTo>
                  <a:pt x="141" y="118"/>
                </a:lnTo>
                <a:lnTo>
                  <a:pt x="142" y="118"/>
                </a:lnTo>
                <a:lnTo>
                  <a:pt x="142" y="118"/>
                </a:lnTo>
                <a:lnTo>
                  <a:pt x="153" y="113"/>
                </a:lnTo>
                <a:lnTo>
                  <a:pt x="157" y="111"/>
                </a:lnTo>
                <a:lnTo>
                  <a:pt x="158" y="113"/>
                </a:lnTo>
                <a:lnTo>
                  <a:pt x="158" y="114"/>
                </a:lnTo>
                <a:lnTo>
                  <a:pt x="158" y="114"/>
                </a:lnTo>
                <a:lnTo>
                  <a:pt x="158" y="115"/>
                </a:lnTo>
                <a:lnTo>
                  <a:pt x="160" y="117"/>
                </a:lnTo>
                <a:lnTo>
                  <a:pt x="161" y="117"/>
                </a:lnTo>
                <a:lnTo>
                  <a:pt x="161" y="115"/>
                </a:lnTo>
                <a:lnTo>
                  <a:pt x="161" y="115"/>
                </a:lnTo>
                <a:lnTo>
                  <a:pt x="162" y="111"/>
                </a:lnTo>
                <a:lnTo>
                  <a:pt x="162" y="111"/>
                </a:lnTo>
                <a:lnTo>
                  <a:pt x="162" y="121"/>
                </a:lnTo>
                <a:lnTo>
                  <a:pt x="162" y="121"/>
                </a:lnTo>
                <a:lnTo>
                  <a:pt x="137" y="121"/>
                </a:lnTo>
                <a:lnTo>
                  <a:pt x="113" y="119"/>
                </a:lnTo>
                <a:lnTo>
                  <a:pt x="113" y="119"/>
                </a:lnTo>
                <a:close/>
                <a:moveTo>
                  <a:pt x="152" y="86"/>
                </a:moveTo>
                <a:lnTo>
                  <a:pt x="152" y="86"/>
                </a:lnTo>
                <a:lnTo>
                  <a:pt x="160" y="86"/>
                </a:lnTo>
                <a:lnTo>
                  <a:pt x="160" y="86"/>
                </a:lnTo>
                <a:lnTo>
                  <a:pt x="145" y="96"/>
                </a:lnTo>
                <a:lnTo>
                  <a:pt x="133" y="108"/>
                </a:lnTo>
                <a:lnTo>
                  <a:pt x="133" y="108"/>
                </a:lnTo>
                <a:lnTo>
                  <a:pt x="142" y="98"/>
                </a:lnTo>
                <a:lnTo>
                  <a:pt x="148" y="91"/>
                </a:lnTo>
                <a:lnTo>
                  <a:pt x="152" y="86"/>
                </a:lnTo>
                <a:lnTo>
                  <a:pt x="152" y="86"/>
                </a:lnTo>
                <a:close/>
                <a:moveTo>
                  <a:pt x="92" y="13"/>
                </a:moveTo>
                <a:lnTo>
                  <a:pt x="92" y="13"/>
                </a:lnTo>
                <a:lnTo>
                  <a:pt x="76" y="23"/>
                </a:lnTo>
                <a:lnTo>
                  <a:pt x="76" y="23"/>
                </a:lnTo>
                <a:lnTo>
                  <a:pt x="76" y="13"/>
                </a:lnTo>
                <a:lnTo>
                  <a:pt x="76" y="13"/>
                </a:lnTo>
                <a:lnTo>
                  <a:pt x="92" y="13"/>
                </a:lnTo>
                <a:lnTo>
                  <a:pt x="92" y="13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44" y="80"/>
                </a:lnTo>
                <a:lnTo>
                  <a:pt x="44" y="80"/>
                </a:lnTo>
                <a:lnTo>
                  <a:pt x="37" y="86"/>
                </a:lnTo>
                <a:lnTo>
                  <a:pt x="32" y="92"/>
                </a:lnTo>
                <a:lnTo>
                  <a:pt x="21" y="104"/>
                </a:lnTo>
                <a:lnTo>
                  <a:pt x="21" y="104"/>
                </a:lnTo>
                <a:lnTo>
                  <a:pt x="17" y="107"/>
                </a:lnTo>
                <a:lnTo>
                  <a:pt x="19" y="103"/>
                </a:lnTo>
                <a:lnTo>
                  <a:pt x="26" y="95"/>
                </a:lnTo>
                <a:lnTo>
                  <a:pt x="26" y="95"/>
                </a:lnTo>
                <a:lnTo>
                  <a:pt x="30" y="88"/>
                </a:lnTo>
                <a:lnTo>
                  <a:pt x="34" y="83"/>
                </a:lnTo>
                <a:lnTo>
                  <a:pt x="34" y="83"/>
                </a:lnTo>
                <a:lnTo>
                  <a:pt x="34" y="80"/>
                </a:lnTo>
                <a:lnTo>
                  <a:pt x="32" y="80"/>
                </a:lnTo>
                <a:lnTo>
                  <a:pt x="32" y="80"/>
                </a:lnTo>
                <a:lnTo>
                  <a:pt x="26" y="86"/>
                </a:lnTo>
                <a:lnTo>
                  <a:pt x="19" y="91"/>
                </a:lnTo>
                <a:lnTo>
                  <a:pt x="19" y="91"/>
                </a:lnTo>
                <a:lnTo>
                  <a:pt x="15" y="94"/>
                </a:lnTo>
                <a:lnTo>
                  <a:pt x="15" y="94"/>
                </a:lnTo>
                <a:lnTo>
                  <a:pt x="15" y="91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21" y="80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32" y="108"/>
                </a:lnTo>
                <a:lnTo>
                  <a:pt x="37" y="104"/>
                </a:lnTo>
                <a:lnTo>
                  <a:pt x="46" y="92"/>
                </a:lnTo>
                <a:lnTo>
                  <a:pt x="46" y="92"/>
                </a:lnTo>
                <a:lnTo>
                  <a:pt x="52" y="88"/>
                </a:lnTo>
                <a:lnTo>
                  <a:pt x="45" y="96"/>
                </a:lnTo>
                <a:lnTo>
                  <a:pt x="45" y="96"/>
                </a:lnTo>
                <a:lnTo>
                  <a:pt x="33" y="113"/>
                </a:lnTo>
                <a:lnTo>
                  <a:pt x="33" y="113"/>
                </a:lnTo>
                <a:lnTo>
                  <a:pt x="33" y="114"/>
                </a:lnTo>
                <a:lnTo>
                  <a:pt x="33" y="114"/>
                </a:lnTo>
                <a:lnTo>
                  <a:pt x="25" y="114"/>
                </a:lnTo>
                <a:lnTo>
                  <a:pt x="25" y="114"/>
                </a:ln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 rot="20970682">
            <a:off x="4408959" y="663121"/>
            <a:ext cx="730618" cy="645156"/>
            <a:chOff x="7079796" y="900174"/>
            <a:chExt cx="479629" cy="389819"/>
          </a:xfrm>
          <a:solidFill>
            <a:srgbClr val="005790"/>
          </a:solidFill>
        </p:grpSpPr>
        <p:sp>
          <p:nvSpPr>
            <p:cNvPr id="128" name="Freeform 547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48"/>
            <p:cNvSpPr/>
            <p:nvPr/>
          </p:nvSpPr>
          <p:spPr bwMode="auto">
            <a:xfrm>
              <a:off x="7079796" y="900174"/>
              <a:ext cx="248414" cy="242681"/>
            </a:xfrm>
            <a:custGeom>
              <a:avLst/>
              <a:gdLst>
                <a:gd name="T0" fmla="*/ 126 w 130"/>
                <a:gd name="T1" fmla="*/ 11 h 127"/>
                <a:gd name="T2" fmla="*/ 97 w 130"/>
                <a:gd name="T3" fmla="*/ 3 h 127"/>
                <a:gd name="T4" fmla="*/ 62 w 130"/>
                <a:gd name="T5" fmla="*/ 2 h 127"/>
                <a:gd name="T6" fmla="*/ 37 w 130"/>
                <a:gd name="T7" fmla="*/ 7 h 127"/>
                <a:gd name="T8" fmla="*/ 24 w 130"/>
                <a:gd name="T9" fmla="*/ 14 h 127"/>
                <a:gd name="T10" fmla="*/ 12 w 130"/>
                <a:gd name="T11" fmla="*/ 24 h 127"/>
                <a:gd name="T12" fmla="*/ 6 w 130"/>
                <a:gd name="T13" fmla="*/ 31 h 127"/>
                <a:gd name="T14" fmla="*/ 0 w 130"/>
                <a:gd name="T15" fmla="*/ 47 h 127"/>
                <a:gd name="T16" fmla="*/ 0 w 130"/>
                <a:gd name="T17" fmla="*/ 64 h 127"/>
                <a:gd name="T18" fmla="*/ 4 w 130"/>
                <a:gd name="T19" fmla="*/ 80 h 127"/>
                <a:gd name="T20" fmla="*/ 13 w 130"/>
                <a:gd name="T21" fmla="*/ 93 h 127"/>
                <a:gd name="T22" fmla="*/ 20 w 130"/>
                <a:gd name="T23" fmla="*/ 100 h 127"/>
                <a:gd name="T24" fmla="*/ 36 w 130"/>
                <a:gd name="T25" fmla="*/ 110 h 127"/>
                <a:gd name="T26" fmla="*/ 63 w 130"/>
                <a:gd name="T27" fmla="*/ 120 h 127"/>
                <a:gd name="T28" fmla="*/ 81 w 130"/>
                <a:gd name="T29" fmla="*/ 127 h 127"/>
                <a:gd name="T30" fmla="*/ 87 w 130"/>
                <a:gd name="T31" fmla="*/ 126 h 127"/>
                <a:gd name="T32" fmla="*/ 90 w 130"/>
                <a:gd name="T33" fmla="*/ 122 h 127"/>
                <a:gd name="T34" fmla="*/ 90 w 130"/>
                <a:gd name="T35" fmla="*/ 116 h 127"/>
                <a:gd name="T36" fmla="*/ 86 w 130"/>
                <a:gd name="T37" fmla="*/ 111 h 127"/>
                <a:gd name="T38" fmla="*/ 59 w 130"/>
                <a:gd name="T39" fmla="*/ 101 h 127"/>
                <a:gd name="T40" fmla="*/ 32 w 130"/>
                <a:gd name="T41" fmla="*/ 88 h 127"/>
                <a:gd name="T42" fmla="*/ 22 w 130"/>
                <a:gd name="T43" fmla="*/ 78 h 127"/>
                <a:gd name="T44" fmla="*/ 16 w 130"/>
                <a:gd name="T45" fmla="*/ 68 h 127"/>
                <a:gd name="T46" fmla="*/ 16 w 130"/>
                <a:gd name="T47" fmla="*/ 54 h 127"/>
                <a:gd name="T48" fmla="*/ 21 w 130"/>
                <a:gd name="T49" fmla="*/ 39 h 127"/>
                <a:gd name="T50" fmla="*/ 24 w 130"/>
                <a:gd name="T51" fmla="*/ 34 h 127"/>
                <a:gd name="T52" fmla="*/ 33 w 130"/>
                <a:gd name="T53" fmla="*/ 26 h 127"/>
                <a:gd name="T54" fmla="*/ 52 w 130"/>
                <a:gd name="T55" fmla="*/ 18 h 127"/>
                <a:gd name="T56" fmla="*/ 81 w 130"/>
                <a:gd name="T57" fmla="*/ 16 h 127"/>
                <a:gd name="T58" fmla="*/ 108 w 130"/>
                <a:gd name="T59" fmla="*/ 22 h 127"/>
                <a:gd name="T60" fmla="*/ 118 w 130"/>
                <a:gd name="T61" fmla="*/ 26 h 127"/>
                <a:gd name="T62" fmla="*/ 125 w 130"/>
                <a:gd name="T63" fmla="*/ 26 h 127"/>
                <a:gd name="T64" fmla="*/ 130 w 130"/>
                <a:gd name="T65" fmla="*/ 22 h 127"/>
                <a:gd name="T66" fmla="*/ 130 w 130"/>
                <a:gd name="T67" fmla="*/ 16 h 127"/>
                <a:gd name="T68" fmla="*/ 126 w 130"/>
                <a:gd name="T6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0" h="127">
                  <a:moveTo>
                    <a:pt x="126" y="11"/>
                  </a:moveTo>
                  <a:lnTo>
                    <a:pt x="126" y="11"/>
                  </a:lnTo>
                  <a:lnTo>
                    <a:pt x="113" y="6"/>
                  </a:lnTo>
                  <a:lnTo>
                    <a:pt x="97" y="3"/>
                  </a:lnTo>
                  <a:lnTo>
                    <a:pt x="79" y="0"/>
                  </a:lnTo>
                  <a:lnTo>
                    <a:pt x="62" y="2"/>
                  </a:lnTo>
                  <a:lnTo>
                    <a:pt x="45" y="4"/>
                  </a:lnTo>
                  <a:lnTo>
                    <a:pt x="37" y="7"/>
                  </a:lnTo>
                  <a:lnTo>
                    <a:pt x="31" y="10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2" y="24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2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4" y="80"/>
                  </a:lnTo>
                  <a:lnTo>
                    <a:pt x="8" y="8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20" y="100"/>
                  </a:lnTo>
                  <a:lnTo>
                    <a:pt x="28" y="105"/>
                  </a:lnTo>
                  <a:lnTo>
                    <a:pt x="36" y="110"/>
                  </a:lnTo>
                  <a:lnTo>
                    <a:pt x="45" y="114"/>
                  </a:lnTo>
                  <a:lnTo>
                    <a:pt x="63" y="12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90" y="124"/>
                  </a:lnTo>
                  <a:lnTo>
                    <a:pt x="90" y="122"/>
                  </a:lnTo>
                  <a:lnTo>
                    <a:pt x="91" y="119"/>
                  </a:lnTo>
                  <a:lnTo>
                    <a:pt x="90" y="116"/>
                  </a:lnTo>
                  <a:lnTo>
                    <a:pt x="89" y="114"/>
                  </a:lnTo>
                  <a:lnTo>
                    <a:pt x="86" y="111"/>
                  </a:lnTo>
                  <a:lnTo>
                    <a:pt x="86" y="111"/>
                  </a:lnTo>
                  <a:lnTo>
                    <a:pt x="59" y="101"/>
                  </a:lnTo>
                  <a:lnTo>
                    <a:pt x="45" y="95"/>
                  </a:lnTo>
                  <a:lnTo>
                    <a:pt x="32" y="88"/>
                  </a:lnTo>
                  <a:lnTo>
                    <a:pt x="27" y="83"/>
                  </a:lnTo>
                  <a:lnTo>
                    <a:pt x="22" y="78"/>
                  </a:lnTo>
                  <a:lnTo>
                    <a:pt x="18" y="73"/>
                  </a:lnTo>
                  <a:lnTo>
                    <a:pt x="16" y="68"/>
                  </a:lnTo>
                  <a:lnTo>
                    <a:pt x="16" y="61"/>
                  </a:lnTo>
                  <a:lnTo>
                    <a:pt x="16" y="54"/>
                  </a:lnTo>
                  <a:lnTo>
                    <a:pt x="17" y="47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24" y="34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40" y="23"/>
                  </a:lnTo>
                  <a:lnTo>
                    <a:pt x="52" y="18"/>
                  </a:lnTo>
                  <a:lnTo>
                    <a:pt x="66" y="16"/>
                  </a:lnTo>
                  <a:lnTo>
                    <a:pt x="81" y="16"/>
                  </a:lnTo>
                  <a:lnTo>
                    <a:pt x="94" y="19"/>
                  </a:lnTo>
                  <a:lnTo>
                    <a:pt x="108" y="22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22" y="26"/>
                  </a:lnTo>
                  <a:lnTo>
                    <a:pt x="125" y="26"/>
                  </a:lnTo>
                  <a:lnTo>
                    <a:pt x="128" y="24"/>
                  </a:lnTo>
                  <a:lnTo>
                    <a:pt x="130" y="22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9" y="14"/>
                  </a:lnTo>
                  <a:lnTo>
                    <a:pt x="126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49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50"/>
            <p:cNvSpPr/>
            <p:nvPr/>
          </p:nvSpPr>
          <p:spPr bwMode="auto">
            <a:xfrm>
              <a:off x="7289992" y="944124"/>
              <a:ext cx="214018" cy="250325"/>
            </a:xfrm>
            <a:custGeom>
              <a:avLst/>
              <a:gdLst>
                <a:gd name="T0" fmla="*/ 58 w 112"/>
                <a:gd name="T1" fmla="*/ 3 h 131"/>
                <a:gd name="T2" fmla="*/ 27 w 112"/>
                <a:gd name="T3" fmla="*/ 31 h 131"/>
                <a:gd name="T4" fmla="*/ 10 w 112"/>
                <a:gd name="T5" fmla="*/ 54 h 131"/>
                <a:gd name="T6" fmla="*/ 0 w 112"/>
                <a:gd name="T7" fmla="*/ 81 h 131"/>
                <a:gd name="T8" fmla="*/ 0 w 112"/>
                <a:gd name="T9" fmla="*/ 95 h 131"/>
                <a:gd name="T10" fmla="*/ 3 w 112"/>
                <a:gd name="T11" fmla="*/ 107 h 131"/>
                <a:gd name="T12" fmla="*/ 15 w 112"/>
                <a:gd name="T13" fmla="*/ 123 h 131"/>
                <a:gd name="T14" fmla="*/ 34 w 112"/>
                <a:gd name="T15" fmla="*/ 131 h 131"/>
                <a:gd name="T16" fmla="*/ 56 w 112"/>
                <a:gd name="T17" fmla="*/ 130 h 131"/>
                <a:gd name="T18" fmla="*/ 66 w 112"/>
                <a:gd name="T19" fmla="*/ 126 h 131"/>
                <a:gd name="T20" fmla="*/ 84 w 112"/>
                <a:gd name="T21" fmla="*/ 114 h 131"/>
                <a:gd name="T22" fmla="*/ 97 w 112"/>
                <a:gd name="T23" fmla="*/ 99 h 131"/>
                <a:gd name="T24" fmla="*/ 107 w 112"/>
                <a:gd name="T25" fmla="*/ 81 h 131"/>
                <a:gd name="T26" fmla="*/ 112 w 112"/>
                <a:gd name="T27" fmla="*/ 62 h 131"/>
                <a:gd name="T28" fmla="*/ 111 w 112"/>
                <a:gd name="T29" fmla="*/ 43 h 131"/>
                <a:gd name="T30" fmla="*/ 104 w 112"/>
                <a:gd name="T31" fmla="*/ 26 h 131"/>
                <a:gd name="T32" fmla="*/ 92 w 112"/>
                <a:gd name="T33" fmla="*/ 11 h 131"/>
                <a:gd name="T34" fmla="*/ 72 w 112"/>
                <a:gd name="T35" fmla="*/ 1 h 131"/>
                <a:gd name="T36" fmla="*/ 68 w 112"/>
                <a:gd name="T37" fmla="*/ 1 h 131"/>
                <a:gd name="T38" fmla="*/ 62 w 112"/>
                <a:gd name="T39" fmla="*/ 4 h 131"/>
                <a:gd name="T40" fmla="*/ 61 w 112"/>
                <a:gd name="T41" fmla="*/ 10 h 131"/>
                <a:gd name="T42" fmla="*/ 64 w 112"/>
                <a:gd name="T43" fmla="*/ 15 h 131"/>
                <a:gd name="T44" fmla="*/ 66 w 112"/>
                <a:gd name="T45" fmla="*/ 16 h 131"/>
                <a:gd name="T46" fmla="*/ 81 w 112"/>
                <a:gd name="T47" fmla="*/ 24 h 131"/>
                <a:gd name="T48" fmla="*/ 91 w 112"/>
                <a:gd name="T49" fmla="*/ 34 h 131"/>
                <a:gd name="T50" fmla="*/ 96 w 112"/>
                <a:gd name="T51" fmla="*/ 46 h 131"/>
                <a:gd name="T52" fmla="*/ 96 w 112"/>
                <a:gd name="T53" fmla="*/ 60 h 131"/>
                <a:gd name="T54" fmla="*/ 93 w 112"/>
                <a:gd name="T55" fmla="*/ 73 h 131"/>
                <a:gd name="T56" fmla="*/ 77 w 112"/>
                <a:gd name="T57" fmla="*/ 99 h 131"/>
                <a:gd name="T58" fmla="*/ 66 w 112"/>
                <a:gd name="T59" fmla="*/ 108 h 131"/>
                <a:gd name="T60" fmla="*/ 57 w 112"/>
                <a:gd name="T61" fmla="*/ 112 h 131"/>
                <a:gd name="T62" fmla="*/ 41 w 112"/>
                <a:gd name="T63" fmla="*/ 115 h 131"/>
                <a:gd name="T64" fmla="*/ 26 w 112"/>
                <a:gd name="T65" fmla="*/ 109 h 131"/>
                <a:gd name="T66" fmla="*/ 18 w 112"/>
                <a:gd name="T67" fmla="*/ 96 h 131"/>
                <a:gd name="T68" fmla="*/ 16 w 112"/>
                <a:gd name="T69" fmla="*/ 85 h 131"/>
                <a:gd name="T70" fmla="*/ 22 w 112"/>
                <a:gd name="T71" fmla="*/ 64 h 131"/>
                <a:gd name="T72" fmla="*/ 35 w 112"/>
                <a:gd name="T73" fmla="*/ 45 h 131"/>
                <a:gd name="T74" fmla="*/ 53 w 112"/>
                <a:gd name="T75" fmla="*/ 28 h 131"/>
                <a:gd name="T76" fmla="*/ 69 w 112"/>
                <a:gd name="T77" fmla="*/ 14 h 131"/>
                <a:gd name="T78" fmla="*/ 72 w 112"/>
                <a:gd name="T79" fmla="*/ 8 h 131"/>
                <a:gd name="T80" fmla="*/ 69 w 112"/>
                <a:gd name="T81" fmla="*/ 3 h 131"/>
                <a:gd name="T82" fmla="*/ 64 w 112"/>
                <a:gd name="T83" fmla="*/ 0 h 131"/>
                <a:gd name="T84" fmla="*/ 58 w 112"/>
                <a:gd name="T8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31">
                  <a:moveTo>
                    <a:pt x="58" y="3"/>
                  </a:moveTo>
                  <a:lnTo>
                    <a:pt x="58" y="3"/>
                  </a:lnTo>
                  <a:lnTo>
                    <a:pt x="37" y="22"/>
                  </a:lnTo>
                  <a:lnTo>
                    <a:pt x="27" y="31"/>
                  </a:lnTo>
                  <a:lnTo>
                    <a:pt x="18" y="42"/>
                  </a:lnTo>
                  <a:lnTo>
                    <a:pt x="10" y="54"/>
                  </a:lnTo>
                  <a:lnTo>
                    <a:pt x="4" y="68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5" y="128"/>
                  </a:lnTo>
                  <a:lnTo>
                    <a:pt x="34" y="131"/>
                  </a:lnTo>
                  <a:lnTo>
                    <a:pt x="45" y="131"/>
                  </a:lnTo>
                  <a:lnTo>
                    <a:pt x="56" y="130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6" y="120"/>
                  </a:lnTo>
                  <a:lnTo>
                    <a:pt x="84" y="114"/>
                  </a:lnTo>
                  <a:lnTo>
                    <a:pt x="92" y="107"/>
                  </a:lnTo>
                  <a:lnTo>
                    <a:pt x="97" y="99"/>
                  </a:lnTo>
                  <a:lnTo>
                    <a:pt x="103" y="91"/>
                  </a:lnTo>
                  <a:lnTo>
                    <a:pt x="107" y="81"/>
                  </a:lnTo>
                  <a:lnTo>
                    <a:pt x="111" y="72"/>
                  </a:lnTo>
                  <a:lnTo>
                    <a:pt x="112" y="62"/>
                  </a:lnTo>
                  <a:lnTo>
                    <a:pt x="112" y="53"/>
                  </a:lnTo>
                  <a:lnTo>
                    <a:pt x="111" y="43"/>
                  </a:lnTo>
                  <a:lnTo>
                    <a:pt x="108" y="34"/>
                  </a:lnTo>
                  <a:lnTo>
                    <a:pt x="104" y="26"/>
                  </a:lnTo>
                  <a:lnTo>
                    <a:pt x="99" y="18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1"/>
                  </a:lnTo>
                  <a:lnTo>
                    <a:pt x="62" y="4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2"/>
                  </a:lnTo>
                  <a:lnTo>
                    <a:pt x="64" y="15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74" y="20"/>
                  </a:lnTo>
                  <a:lnTo>
                    <a:pt x="81" y="24"/>
                  </a:lnTo>
                  <a:lnTo>
                    <a:pt x="87" y="28"/>
                  </a:lnTo>
                  <a:lnTo>
                    <a:pt x="91" y="34"/>
                  </a:lnTo>
                  <a:lnTo>
                    <a:pt x="95" y="41"/>
                  </a:lnTo>
                  <a:lnTo>
                    <a:pt x="96" y="46"/>
                  </a:lnTo>
                  <a:lnTo>
                    <a:pt x="96" y="53"/>
                  </a:lnTo>
                  <a:lnTo>
                    <a:pt x="96" y="60"/>
                  </a:lnTo>
                  <a:lnTo>
                    <a:pt x="95" y="66"/>
                  </a:lnTo>
                  <a:lnTo>
                    <a:pt x="93" y="73"/>
                  </a:lnTo>
                  <a:lnTo>
                    <a:pt x="87" y="87"/>
                  </a:lnTo>
                  <a:lnTo>
                    <a:pt x="77" y="99"/>
                  </a:lnTo>
                  <a:lnTo>
                    <a:pt x="72" y="103"/>
                  </a:lnTo>
                  <a:lnTo>
                    <a:pt x="66" y="108"/>
                  </a:lnTo>
                  <a:lnTo>
                    <a:pt x="66" y="108"/>
                  </a:lnTo>
                  <a:lnTo>
                    <a:pt x="57" y="112"/>
                  </a:lnTo>
                  <a:lnTo>
                    <a:pt x="49" y="115"/>
                  </a:lnTo>
                  <a:lnTo>
                    <a:pt x="41" y="115"/>
                  </a:lnTo>
                  <a:lnTo>
                    <a:pt x="33" y="114"/>
                  </a:lnTo>
                  <a:lnTo>
                    <a:pt x="26" y="109"/>
                  </a:lnTo>
                  <a:lnTo>
                    <a:pt x="20" y="104"/>
                  </a:lnTo>
                  <a:lnTo>
                    <a:pt x="18" y="9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9" y="54"/>
                  </a:lnTo>
                  <a:lnTo>
                    <a:pt x="35" y="45"/>
                  </a:lnTo>
                  <a:lnTo>
                    <a:pt x="43" y="37"/>
                  </a:lnTo>
                  <a:lnTo>
                    <a:pt x="53" y="28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69" y="3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51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2"/>
            <p:cNvSpPr/>
            <p:nvPr/>
          </p:nvSpPr>
          <p:spPr bwMode="auto">
            <a:xfrm>
              <a:off x="7450505" y="1150499"/>
              <a:ext cx="108920" cy="139494"/>
            </a:xfrm>
            <a:custGeom>
              <a:avLst/>
              <a:gdLst>
                <a:gd name="T0" fmla="*/ 27 w 57"/>
                <a:gd name="T1" fmla="*/ 16 h 73"/>
                <a:gd name="T2" fmla="*/ 27 w 57"/>
                <a:gd name="T3" fmla="*/ 16 h 73"/>
                <a:gd name="T4" fmla="*/ 31 w 57"/>
                <a:gd name="T5" fmla="*/ 18 h 73"/>
                <a:gd name="T6" fmla="*/ 35 w 57"/>
                <a:gd name="T7" fmla="*/ 19 h 73"/>
                <a:gd name="T8" fmla="*/ 35 w 57"/>
                <a:gd name="T9" fmla="*/ 19 h 73"/>
                <a:gd name="T10" fmla="*/ 34 w 57"/>
                <a:gd name="T11" fmla="*/ 18 h 73"/>
                <a:gd name="T12" fmla="*/ 34 w 57"/>
                <a:gd name="T13" fmla="*/ 16 h 73"/>
                <a:gd name="T14" fmla="*/ 32 w 57"/>
                <a:gd name="T15" fmla="*/ 18 h 73"/>
                <a:gd name="T16" fmla="*/ 32 w 57"/>
                <a:gd name="T17" fmla="*/ 18 h 73"/>
                <a:gd name="T18" fmla="*/ 28 w 57"/>
                <a:gd name="T19" fmla="*/ 23 h 73"/>
                <a:gd name="T20" fmla="*/ 23 w 57"/>
                <a:gd name="T21" fmla="*/ 28 h 73"/>
                <a:gd name="T22" fmla="*/ 23 w 57"/>
                <a:gd name="T23" fmla="*/ 28 h 73"/>
                <a:gd name="T24" fmla="*/ 12 w 57"/>
                <a:gd name="T25" fmla="*/ 37 h 73"/>
                <a:gd name="T26" fmla="*/ 7 w 57"/>
                <a:gd name="T27" fmla="*/ 41 h 73"/>
                <a:gd name="T28" fmla="*/ 1 w 57"/>
                <a:gd name="T29" fmla="*/ 46 h 73"/>
                <a:gd name="T30" fmla="*/ 1 w 57"/>
                <a:gd name="T31" fmla="*/ 46 h 73"/>
                <a:gd name="T32" fmla="*/ 0 w 57"/>
                <a:gd name="T33" fmla="*/ 50 h 73"/>
                <a:gd name="T34" fmla="*/ 0 w 57"/>
                <a:gd name="T35" fmla="*/ 54 h 73"/>
                <a:gd name="T36" fmla="*/ 1 w 57"/>
                <a:gd name="T37" fmla="*/ 57 h 73"/>
                <a:gd name="T38" fmla="*/ 5 w 57"/>
                <a:gd name="T39" fmla="*/ 60 h 73"/>
                <a:gd name="T40" fmla="*/ 5 w 57"/>
                <a:gd name="T41" fmla="*/ 60 h 73"/>
                <a:gd name="T42" fmla="*/ 26 w 57"/>
                <a:gd name="T43" fmla="*/ 66 h 73"/>
                <a:gd name="T44" fmla="*/ 46 w 57"/>
                <a:gd name="T45" fmla="*/ 73 h 73"/>
                <a:gd name="T46" fmla="*/ 46 w 57"/>
                <a:gd name="T47" fmla="*/ 73 h 73"/>
                <a:gd name="T48" fmla="*/ 50 w 57"/>
                <a:gd name="T49" fmla="*/ 73 h 73"/>
                <a:gd name="T50" fmla="*/ 53 w 57"/>
                <a:gd name="T51" fmla="*/ 72 h 73"/>
                <a:gd name="T52" fmla="*/ 55 w 57"/>
                <a:gd name="T53" fmla="*/ 69 h 73"/>
                <a:gd name="T54" fmla="*/ 57 w 57"/>
                <a:gd name="T55" fmla="*/ 66 h 73"/>
                <a:gd name="T56" fmla="*/ 57 w 57"/>
                <a:gd name="T57" fmla="*/ 64 h 73"/>
                <a:gd name="T58" fmla="*/ 55 w 57"/>
                <a:gd name="T59" fmla="*/ 61 h 73"/>
                <a:gd name="T60" fmla="*/ 54 w 57"/>
                <a:gd name="T61" fmla="*/ 58 h 73"/>
                <a:gd name="T62" fmla="*/ 51 w 57"/>
                <a:gd name="T63" fmla="*/ 57 h 73"/>
                <a:gd name="T64" fmla="*/ 51 w 57"/>
                <a:gd name="T65" fmla="*/ 57 h 73"/>
                <a:gd name="T66" fmla="*/ 30 w 57"/>
                <a:gd name="T67" fmla="*/ 51 h 73"/>
                <a:gd name="T68" fmla="*/ 9 w 57"/>
                <a:gd name="T69" fmla="*/ 45 h 73"/>
                <a:gd name="T70" fmla="*/ 9 w 57"/>
                <a:gd name="T71" fmla="*/ 45 h 73"/>
                <a:gd name="T72" fmla="*/ 12 w 57"/>
                <a:gd name="T73" fmla="*/ 58 h 73"/>
                <a:gd name="T74" fmla="*/ 12 w 57"/>
                <a:gd name="T75" fmla="*/ 58 h 73"/>
                <a:gd name="T76" fmla="*/ 20 w 57"/>
                <a:gd name="T77" fmla="*/ 50 h 73"/>
                <a:gd name="T78" fmla="*/ 30 w 57"/>
                <a:gd name="T79" fmla="*/ 42 h 73"/>
                <a:gd name="T80" fmla="*/ 38 w 57"/>
                <a:gd name="T81" fmla="*/ 35 h 73"/>
                <a:gd name="T82" fmla="*/ 46 w 57"/>
                <a:gd name="T83" fmla="*/ 27 h 73"/>
                <a:gd name="T84" fmla="*/ 46 w 57"/>
                <a:gd name="T85" fmla="*/ 27 h 73"/>
                <a:gd name="T86" fmla="*/ 49 w 57"/>
                <a:gd name="T87" fmla="*/ 22 h 73"/>
                <a:gd name="T88" fmla="*/ 50 w 57"/>
                <a:gd name="T89" fmla="*/ 16 h 73"/>
                <a:gd name="T90" fmla="*/ 49 w 57"/>
                <a:gd name="T91" fmla="*/ 12 h 73"/>
                <a:gd name="T92" fmla="*/ 46 w 57"/>
                <a:gd name="T93" fmla="*/ 8 h 73"/>
                <a:gd name="T94" fmla="*/ 42 w 57"/>
                <a:gd name="T95" fmla="*/ 6 h 73"/>
                <a:gd name="T96" fmla="*/ 38 w 57"/>
                <a:gd name="T97" fmla="*/ 3 h 73"/>
                <a:gd name="T98" fmla="*/ 27 w 57"/>
                <a:gd name="T99" fmla="*/ 0 h 73"/>
                <a:gd name="T100" fmla="*/ 27 w 57"/>
                <a:gd name="T101" fmla="*/ 0 h 73"/>
                <a:gd name="T102" fmla="*/ 23 w 57"/>
                <a:gd name="T103" fmla="*/ 1 h 73"/>
                <a:gd name="T104" fmla="*/ 20 w 57"/>
                <a:gd name="T105" fmla="*/ 3 h 73"/>
                <a:gd name="T106" fmla="*/ 19 w 57"/>
                <a:gd name="T107" fmla="*/ 6 h 73"/>
                <a:gd name="T108" fmla="*/ 19 w 57"/>
                <a:gd name="T109" fmla="*/ 8 h 73"/>
                <a:gd name="T110" fmla="*/ 19 w 57"/>
                <a:gd name="T111" fmla="*/ 11 h 73"/>
                <a:gd name="T112" fmla="*/ 20 w 57"/>
                <a:gd name="T113" fmla="*/ 14 h 73"/>
                <a:gd name="T114" fmla="*/ 23 w 57"/>
                <a:gd name="T115" fmla="*/ 16 h 73"/>
                <a:gd name="T116" fmla="*/ 27 w 57"/>
                <a:gd name="T11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3">
                  <a:moveTo>
                    <a:pt x="27" y="16"/>
                  </a:moveTo>
                  <a:lnTo>
                    <a:pt x="27" y="16"/>
                  </a:lnTo>
                  <a:lnTo>
                    <a:pt x="31" y="18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23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7" y="41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26" y="66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3" y="72"/>
                  </a:lnTo>
                  <a:lnTo>
                    <a:pt x="55" y="69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4" y="58"/>
                  </a:lnTo>
                  <a:lnTo>
                    <a:pt x="51" y="57"/>
                  </a:lnTo>
                  <a:lnTo>
                    <a:pt x="51" y="57"/>
                  </a:lnTo>
                  <a:lnTo>
                    <a:pt x="30" y="51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20" y="50"/>
                  </a:lnTo>
                  <a:lnTo>
                    <a:pt x="30" y="42"/>
                  </a:lnTo>
                  <a:lnTo>
                    <a:pt x="38" y="35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9" y="22"/>
                  </a:lnTo>
                  <a:lnTo>
                    <a:pt x="50" y="16"/>
                  </a:lnTo>
                  <a:lnTo>
                    <a:pt x="49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3" y="16"/>
                  </a:lnTo>
                  <a:lnTo>
                    <a:pt x="27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1741</Words>
  <Application>Microsoft Office PowerPoint</Application>
  <PresentationFormat>宽屏</PresentationFormat>
  <Paragraphs>231</Paragraphs>
  <Slides>27</Slides>
  <Notes>5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27</vt:i4>
      </vt:variant>
    </vt:vector>
  </HeadingPairs>
  <TitlesOfParts>
    <vt:vector size="33" baseType="lpstr">
      <vt:lpstr>方正静蕾简体</vt:lpstr>
      <vt:lpstr>新蒂黑板报</vt:lpstr>
      <vt:lpstr>Arial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</dc:creator>
  <cp:lastModifiedBy>天 下</cp:lastModifiedBy>
  <cp:revision>20</cp:revision>
  <dcterms:created xsi:type="dcterms:W3CDTF">2017-03-10T02:43:00Z</dcterms:created>
  <dcterms:modified xsi:type="dcterms:W3CDTF">2021-01-05T23:06:22Z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2052-11.1.0.9740</vt:lpwstr>
  </property>
</Properties>
</file>