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Override12.xml" ContentType="application/vnd.openxmlformats-officedocument.themeOverr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39.xml" ContentType="application/vnd.openxmlformats-officedocument.presentationml.notesSlide+xml"/>
  <Override PartName="/ppt/tags/tag2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3"/>
  </p:notesMasterIdLst>
  <p:sldIdLst>
    <p:sldId id="2756" r:id="rId2"/>
    <p:sldId id="2734" r:id="rId3"/>
    <p:sldId id="2711" r:id="rId4"/>
    <p:sldId id="2761" r:id="rId5"/>
    <p:sldId id="2762" r:id="rId6"/>
    <p:sldId id="2763" r:id="rId7"/>
    <p:sldId id="2764" r:id="rId8"/>
    <p:sldId id="2765" r:id="rId9"/>
    <p:sldId id="2720" r:id="rId10"/>
    <p:sldId id="2751" r:id="rId11"/>
    <p:sldId id="2757" r:id="rId12"/>
    <p:sldId id="2766" r:id="rId13"/>
    <p:sldId id="2767" r:id="rId14"/>
    <p:sldId id="2768" r:id="rId15"/>
    <p:sldId id="2752" r:id="rId16"/>
    <p:sldId id="2725" r:id="rId17"/>
    <p:sldId id="2715" r:id="rId18"/>
    <p:sldId id="2758" r:id="rId19"/>
    <p:sldId id="2769" r:id="rId20"/>
    <p:sldId id="2770" r:id="rId21"/>
    <p:sldId id="2713" r:id="rId22"/>
    <p:sldId id="2771" r:id="rId23"/>
    <p:sldId id="2772" r:id="rId24"/>
    <p:sldId id="2712" r:id="rId25"/>
    <p:sldId id="2759" r:id="rId26"/>
    <p:sldId id="2778" r:id="rId27"/>
    <p:sldId id="2781" r:id="rId28"/>
    <p:sldId id="2782" r:id="rId29"/>
    <p:sldId id="2783" r:id="rId30"/>
    <p:sldId id="2779" r:id="rId31"/>
    <p:sldId id="2780" r:id="rId32"/>
    <p:sldId id="2776" r:id="rId33"/>
    <p:sldId id="2777" r:id="rId34"/>
    <p:sldId id="2773" r:id="rId35"/>
    <p:sldId id="2724" r:id="rId36"/>
    <p:sldId id="2721" r:id="rId37"/>
    <p:sldId id="2730" r:id="rId38"/>
    <p:sldId id="2785" r:id="rId39"/>
    <p:sldId id="2722" r:id="rId40"/>
    <p:sldId id="2786" r:id="rId41"/>
    <p:sldId id="2784" r:id="rId42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7475"/>
    <a:srgbClr val="92D050"/>
    <a:srgbClr val="AE002B"/>
    <a:srgbClr val="FBFBFB"/>
    <a:srgbClr val="EEE5E7"/>
    <a:srgbClr val="009882"/>
    <a:srgbClr val="26A244"/>
    <a:srgbClr val="298EC0"/>
    <a:srgbClr val="B61922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4196" autoAdjust="0"/>
  </p:normalViewPr>
  <p:slideViewPr>
    <p:cSldViewPr>
      <p:cViewPr varScale="1">
        <p:scale>
          <a:sx n="106" d="100"/>
          <a:sy n="106" d="100"/>
        </p:scale>
        <p:origin x="132" y="210"/>
      </p:cViewPr>
      <p:guideLst>
        <p:guide orient="horz" pos="373"/>
        <p:guide pos="4050"/>
        <p:guide pos="557"/>
        <p:guide orient="horz" pos="4183"/>
        <p:guide pos="7588"/>
        <p:guide pos="376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芒果派办公   芒果派办公 </a:t>
            </a:r>
          </a:p>
          <a:p>
            <a:r>
              <a:rPr lang="en-US" altLang="zh-CN" dirty="0"/>
              <a:t>www.686ppt.com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F072CDB6-E1FA-46ED-B4B9-DDF96359B0CB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t>37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4348" y="385763"/>
            <a:ext cx="11090055" cy="1397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84353" y="1925638"/>
            <a:ext cx="5468025" cy="4589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4792" y="1925638"/>
            <a:ext cx="5469612" cy="4589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flip="none" rotWithShape="1">
          <a:gsLst>
            <a:gs pos="0">
              <a:srgbClr val="F4F4F4"/>
            </a:gs>
            <a:gs pos="35000">
              <a:srgbClr val="D4D4D4"/>
            </a:gs>
            <a:gs pos="100000">
              <a:srgbClr val="BABBB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54" y="36163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3930"/>
            <a:endParaRPr lang="zh-CN" altLang="en-US" sz="197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5"/>
          <p:cNvSpPr/>
          <p:nvPr userDrawn="1"/>
        </p:nvSpPr>
        <p:spPr bwMode="auto">
          <a:xfrm>
            <a:off x="2962300" y="2645386"/>
            <a:ext cx="2109350" cy="2109348"/>
          </a:xfrm>
          <a:custGeom>
            <a:avLst/>
            <a:gdLst>
              <a:gd name="T0" fmla="*/ 77 w 1306"/>
              <a:gd name="T1" fmla="*/ 0 h 1306"/>
              <a:gd name="T2" fmla="*/ 1231 w 1306"/>
              <a:gd name="T3" fmla="*/ 0 h 1306"/>
              <a:gd name="T4" fmla="*/ 1254 w 1306"/>
              <a:gd name="T5" fmla="*/ 4 h 1306"/>
              <a:gd name="T6" fmla="*/ 1275 w 1306"/>
              <a:gd name="T7" fmla="*/ 16 h 1306"/>
              <a:gd name="T8" fmla="*/ 1292 w 1306"/>
              <a:gd name="T9" fmla="*/ 32 h 1306"/>
              <a:gd name="T10" fmla="*/ 1303 w 1306"/>
              <a:gd name="T11" fmla="*/ 53 h 1306"/>
              <a:gd name="T12" fmla="*/ 1306 w 1306"/>
              <a:gd name="T13" fmla="*/ 77 h 1306"/>
              <a:gd name="T14" fmla="*/ 1306 w 1306"/>
              <a:gd name="T15" fmla="*/ 1231 h 1306"/>
              <a:gd name="T16" fmla="*/ 1303 w 1306"/>
              <a:gd name="T17" fmla="*/ 1254 h 1306"/>
              <a:gd name="T18" fmla="*/ 1292 w 1306"/>
              <a:gd name="T19" fmla="*/ 1275 h 1306"/>
              <a:gd name="T20" fmla="*/ 1275 w 1306"/>
              <a:gd name="T21" fmla="*/ 1292 h 1306"/>
              <a:gd name="T22" fmla="*/ 1254 w 1306"/>
              <a:gd name="T23" fmla="*/ 1303 h 1306"/>
              <a:gd name="T24" fmla="*/ 1231 w 1306"/>
              <a:gd name="T25" fmla="*/ 1306 h 1306"/>
              <a:gd name="T26" fmla="*/ 77 w 1306"/>
              <a:gd name="T27" fmla="*/ 1306 h 1306"/>
              <a:gd name="T28" fmla="*/ 53 w 1306"/>
              <a:gd name="T29" fmla="*/ 1303 h 1306"/>
              <a:gd name="T30" fmla="*/ 32 w 1306"/>
              <a:gd name="T31" fmla="*/ 1292 h 1306"/>
              <a:gd name="T32" fmla="*/ 16 w 1306"/>
              <a:gd name="T33" fmla="*/ 1275 h 1306"/>
              <a:gd name="T34" fmla="*/ 4 w 1306"/>
              <a:gd name="T35" fmla="*/ 1254 h 1306"/>
              <a:gd name="T36" fmla="*/ 0 w 1306"/>
              <a:gd name="T37" fmla="*/ 1231 h 1306"/>
              <a:gd name="T38" fmla="*/ 0 w 1306"/>
              <a:gd name="T39" fmla="*/ 77 h 1306"/>
              <a:gd name="T40" fmla="*/ 4 w 1306"/>
              <a:gd name="T41" fmla="*/ 53 h 1306"/>
              <a:gd name="T42" fmla="*/ 16 w 1306"/>
              <a:gd name="T43" fmla="*/ 32 h 1306"/>
              <a:gd name="T44" fmla="*/ 32 w 1306"/>
              <a:gd name="T45" fmla="*/ 16 h 1306"/>
              <a:gd name="T46" fmla="*/ 53 w 1306"/>
              <a:gd name="T47" fmla="*/ 4 h 1306"/>
              <a:gd name="T48" fmla="*/ 77 w 1306"/>
              <a:gd name="T49" fmla="*/ 0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06" h="1306">
                <a:moveTo>
                  <a:pt x="77" y="0"/>
                </a:moveTo>
                <a:lnTo>
                  <a:pt x="1231" y="0"/>
                </a:lnTo>
                <a:lnTo>
                  <a:pt x="1254" y="4"/>
                </a:lnTo>
                <a:lnTo>
                  <a:pt x="1275" y="16"/>
                </a:lnTo>
                <a:lnTo>
                  <a:pt x="1292" y="32"/>
                </a:lnTo>
                <a:lnTo>
                  <a:pt x="1303" y="53"/>
                </a:lnTo>
                <a:lnTo>
                  <a:pt x="1306" y="77"/>
                </a:lnTo>
                <a:lnTo>
                  <a:pt x="1306" y="1231"/>
                </a:lnTo>
                <a:lnTo>
                  <a:pt x="1303" y="1254"/>
                </a:lnTo>
                <a:lnTo>
                  <a:pt x="1292" y="1275"/>
                </a:lnTo>
                <a:lnTo>
                  <a:pt x="1275" y="1292"/>
                </a:lnTo>
                <a:lnTo>
                  <a:pt x="1254" y="1303"/>
                </a:lnTo>
                <a:lnTo>
                  <a:pt x="1231" y="1306"/>
                </a:lnTo>
                <a:lnTo>
                  <a:pt x="77" y="1306"/>
                </a:lnTo>
                <a:lnTo>
                  <a:pt x="53" y="1303"/>
                </a:lnTo>
                <a:lnTo>
                  <a:pt x="32" y="1292"/>
                </a:lnTo>
                <a:lnTo>
                  <a:pt x="16" y="1275"/>
                </a:lnTo>
                <a:lnTo>
                  <a:pt x="4" y="1254"/>
                </a:lnTo>
                <a:lnTo>
                  <a:pt x="0" y="1231"/>
                </a:lnTo>
                <a:lnTo>
                  <a:pt x="0" y="77"/>
                </a:lnTo>
                <a:lnTo>
                  <a:pt x="4" y="53"/>
                </a:lnTo>
                <a:lnTo>
                  <a:pt x="16" y="32"/>
                </a:lnTo>
                <a:lnTo>
                  <a:pt x="32" y="16"/>
                </a:lnTo>
                <a:lnTo>
                  <a:pt x="53" y="4"/>
                </a:lnTo>
                <a:lnTo>
                  <a:pt x="77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solidFill>
              <a:schemeClr val="bg1"/>
            </a:solidFill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/>
          <a:lstStyle/>
          <a:p>
            <a:endParaRPr lang="zh-CN" altLang="en-US" sz="88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3152928" y="2989096"/>
            <a:ext cx="172809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9600" dirty="0">
                <a:solidFill>
                  <a:schemeClr val="accent3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1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5925319" y="2752229"/>
            <a:ext cx="4248472" cy="6866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</a:p>
        </p:txBody>
      </p:sp>
      <p:sp>
        <p:nvSpPr>
          <p:cNvPr id="16" name="文本占位符 14"/>
          <p:cNvSpPr>
            <a:spLocks noGrp="1"/>
          </p:cNvSpPr>
          <p:nvPr>
            <p:ph type="body" sz="quarter" idx="14" hasCustomPrompt="1"/>
          </p:nvPr>
        </p:nvSpPr>
        <p:spPr>
          <a:xfrm>
            <a:off x="5925319" y="3674426"/>
            <a:ext cx="4248472" cy="686649"/>
          </a:xfrm>
          <a:prstGeom prst="rect">
            <a:avLst/>
          </a:prstGeom>
        </p:spPr>
        <p:txBody>
          <a:bodyPr/>
          <a:lstStyle>
            <a:lvl1pPr marL="571500" indent="-571500">
              <a:buFont typeface="Wingdings" panose="05000000000000000000" pitchFamily="2" charset="2"/>
              <a:buChar char="n"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点击输入副标题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>
        <p:tmplLst>
          <p:tmpl>
            <p:tnLst>
              <p:par>
                <p:cTn presetID="3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3" presetClass="entr" presetSubtype="3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4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4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2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1"/>
          <p:cNvSpPr/>
          <p:nvPr userDrawn="1"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Oval 11"/>
          <p:cNvSpPr/>
          <p:nvPr userDrawn="1"/>
        </p:nvSpPr>
        <p:spPr>
          <a:xfrm>
            <a:off x="555092" y="332869"/>
            <a:ext cx="399850" cy="399850"/>
          </a:xfrm>
          <a:prstGeom prst="ellipse">
            <a:avLst/>
          </a:prstGeom>
          <a:solidFill>
            <a:schemeClr val="accent2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316807" y="332869"/>
            <a:ext cx="2592635" cy="5046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课题背景及内容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1"/>
          <p:cNvSpPr/>
          <p:nvPr userDrawn="1"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Oval 11"/>
          <p:cNvSpPr/>
          <p:nvPr userDrawn="1"/>
        </p:nvSpPr>
        <p:spPr>
          <a:xfrm>
            <a:off x="555092" y="332869"/>
            <a:ext cx="399850" cy="39985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316807" y="332869"/>
            <a:ext cx="3312368" cy="5046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>
                <a:latin typeface="+mn-ea"/>
                <a:cs typeface="+mn-ea"/>
              </a:rPr>
              <a:t>课题现状及发展情况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1"/>
          <p:cNvSpPr/>
          <p:nvPr userDrawn="1"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Oval 11"/>
          <p:cNvSpPr/>
          <p:nvPr userDrawn="1"/>
        </p:nvSpPr>
        <p:spPr>
          <a:xfrm>
            <a:off x="555092" y="332869"/>
            <a:ext cx="399850" cy="399850"/>
          </a:xfrm>
          <a:prstGeom prst="ellipse">
            <a:avLst/>
          </a:prstGeom>
          <a:solidFill>
            <a:srgbClr val="92D05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316807" y="332869"/>
            <a:ext cx="3312368" cy="5046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92D050"/>
                </a:solidFill>
              </a:defRPr>
            </a:lvl1pPr>
          </a:lstStyle>
          <a:p>
            <a:r>
              <a:rPr lang="zh-CN" altLang="en-US" dirty="0">
                <a:latin typeface="+mn-ea"/>
                <a:cs typeface="+mn-ea"/>
              </a:rPr>
              <a:t>研究思路及过程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1"/>
          <p:cNvSpPr/>
          <p:nvPr userDrawn="1"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Oval 11"/>
          <p:cNvSpPr/>
          <p:nvPr userDrawn="1"/>
        </p:nvSpPr>
        <p:spPr>
          <a:xfrm>
            <a:off x="555092" y="332869"/>
            <a:ext cx="399850" cy="399850"/>
          </a:xfrm>
          <a:prstGeom prst="ellipse">
            <a:avLst/>
          </a:prstGeom>
          <a:solidFill>
            <a:schemeClr val="accent3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316807" y="332869"/>
            <a:ext cx="3312368" cy="5046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r>
              <a:rPr lang="zh-CN" altLang="en-US" dirty="0">
                <a:latin typeface="+mn-ea"/>
                <a:cs typeface="+mn-ea"/>
              </a:rPr>
              <a:t>实验数据结果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1"/>
          <p:cNvSpPr/>
          <p:nvPr userDrawn="1"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Oval 11"/>
          <p:cNvSpPr/>
          <p:nvPr userDrawn="1"/>
        </p:nvSpPr>
        <p:spPr>
          <a:xfrm>
            <a:off x="555092" y="332869"/>
            <a:ext cx="399850" cy="399850"/>
          </a:xfrm>
          <a:prstGeom prst="ellipse">
            <a:avLst/>
          </a:prstGeom>
          <a:solidFill>
            <a:schemeClr val="accent5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316807" y="332869"/>
            <a:ext cx="3312368" cy="5046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r>
              <a:rPr lang="zh-CN" altLang="en-US" dirty="0">
                <a:latin typeface="+mn-ea"/>
                <a:cs typeface="+mn-ea"/>
              </a:rPr>
              <a:t>解决方案及总结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" y="688"/>
            <a:ext cx="12855600" cy="72312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2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/>
          <p:cNvSpPr/>
          <p:nvPr/>
        </p:nvSpPr>
        <p:spPr bwMode="auto">
          <a:xfrm>
            <a:off x="4474164" y="1003022"/>
            <a:ext cx="1102756" cy="1098291"/>
          </a:xfrm>
          <a:prstGeom prst="roundRect">
            <a:avLst/>
          </a:prstGeom>
          <a:solidFill>
            <a:schemeClr val="accent5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4" name="Freeform 9"/>
          <p:cNvSpPr/>
          <p:nvPr/>
        </p:nvSpPr>
        <p:spPr bwMode="auto">
          <a:xfrm>
            <a:off x="1188219" y="2965213"/>
            <a:ext cx="2078271" cy="2078271"/>
          </a:xfrm>
          <a:prstGeom prst="roundRect">
            <a:avLst/>
          </a:pr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5" name="Freeform 10"/>
          <p:cNvSpPr/>
          <p:nvPr/>
        </p:nvSpPr>
        <p:spPr bwMode="auto">
          <a:xfrm>
            <a:off x="3067815" y="3402743"/>
            <a:ext cx="1192048" cy="1194281"/>
          </a:xfrm>
          <a:prstGeom prst="roundRect">
            <a:avLst/>
          </a:prstGeom>
          <a:solidFill>
            <a:schemeClr val="accent1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6" name="Freeform 11"/>
          <p:cNvSpPr/>
          <p:nvPr/>
        </p:nvSpPr>
        <p:spPr bwMode="auto">
          <a:xfrm>
            <a:off x="266278" y="5148402"/>
            <a:ext cx="1116150" cy="1122847"/>
          </a:xfrm>
          <a:prstGeom prst="roundRect">
            <a:avLst/>
          </a:prstGeom>
          <a:solidFill>
            <a:srgbClr val="92D050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7" name="Freeform 13"/>
          <p:cNvSpPr/>
          <p:nvPr/>
        </p:nvSpPr>
        <p:spPr bwMode="auto">
          <a:xfrm>
            <a:off x="1509670" y="3259876"/>
            <a:ext cx="861668" cy="868365"/>
          </a:xfrm>
          <a:prstGeom prst="roundRect">
            <a:avLst/>
          </a:prstGeom>
          <a:gradFill>
            <a:gsLst>
              <a:gs pos="53000">
                <a:schemeClr val="bg1"/>
              </a:gs>
              <a:gs pos="100000">
                <a:srgbClr val="BABBBB"/>
              </a:gs>
            </a:gsLst>
            <a:lin ang="2700000" scaled="1"/>
          </a:grad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8" name="Freeform 14"/>
          <p:cNvSpPr/>
          <p:nvPr/>
        </p:nvSpPr>
        <p:spPr bwMode="auto">
          <a:xfrm>
            <a:off x="534155" y="4215300"/>
            <a:ext cx="1837183" cy="1837183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/>
          <a:lstStyle/>
          <a:p>
            <a:endParaRPr lang="zh-CN" altLang="en-US" sz="6000" dirty="0">
              <a:solidFill>
                <a:srgbClr val="AE002B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9" name="Freeform 15"/>
          <p:cNvSpPr/>
          <p:nvPr/>
        </p:nvSpPr>
        <p:spPr bwMode="auto">
          <a:xfrm>
            <a:off x="2453931" y="1212858"/>
            <a:ext cx="2915383" cy="2915383"/>
          </a:xfrm>
          <a:prstGeom prst="ellipse">
            <a:avLst/>
          </a:prstGeom>
          <a:solidFill>
            <a:schemeClr val="accent3"/>
          </a:solid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/>
          <a:lstStyle/>
          <a:p>
            <a:endParaRPr lang="zh-CN" altLang="en-US" sz="8800" dirty="0">
              <a:solidFill>
                <a:srgbClr val="AE002B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0" name="Freeform 16"/>
          <p:cNvSpPr/>
          <p:nvPr/>
        </p:nvSpPr>
        <p:spPr bwMode="auto">
          <a:xfrm>
            <a:off x="2453931" y="4215300"/>
            <a:ext cx="1419742" cy="1417511"/>
          </a:xfrm>
          <a:prstGeom prst="roundRect">
            <a:avLst/>
          </a:prstGeom>
          <a:solidFill>
            <a:schemeClr val="accent3"/>
          </a:solid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903833" y="2670549"/>
            <a:ext cx="6618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4400" b="1" cap="all" dirty="0">
                <a:solidFill>
                  <a:schemeClr val="accent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微立体创意</a:t>
            </a:r>
            <a:r>
              <a:rPr lang="zh-CN" altLang="en-US" sz="4400" b="1" cap="all" dirty="0"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毕业答辩模板</a:t>
            </a: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6141183" y="4291807"/>
            <a:ext cx="6258947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适用于商务通用</a:t>
            </a:r>
            <a:r>
              <a:rPr lang="en-US" altLang="zh-CN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/</a:t>
            </a:r>
            <a:r>
              <a:rPr lang="zh-CN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毕业答辩</a:t>
            </a:r>
            <a:r>
              <a:rPr lang="en-US" altLang="zh-CN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/</a:t>
            </a:r>
            <a:r>
              <a:rPr lang="zh-CN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项目汇报</a:t>
            </a:r>
            <a:r>
              <a:rPr lang="en-US" altLang="zh-CN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/</a:t>
            </a:r>
            <a:r>
              <a:rPr lang="zh-CN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课题进度等模板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226840" y="4778469"/>
            <a:ext cx="5688632" cy="56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11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Business report general summary PPT template  | is suitable for the reporting on activities report | bio | work summary report, etc. | | meeting</a:t>
            </a:r>
            <a:endParaRPr lang="zh-CN" altLang="en-US" sz="1100" cap="all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pic>
        <p:nvPicPr>
          <p:cNvPr id="3" name="Could This Be Lov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124575" y="-1856283"/>
            <a:ext cx="609600" cy="609600"/>
          </a:xfrm>
          <a:prstGeom prst="rect">
            <a:avLst/>
          </a:prstGeom>
        </p:spPr>
      </p:pic>
      <p:pic>
        <p:nvPicPr>
          <p:cNvPr id="16" name="Picture 2" descr="F:\0PPT素材\北京大学3.png"/>
          <p:cNvPicPr>
            <a:picLocks noChangeAspect="1" noChangeArrowheads="1"/>
          </p:cNvPicPr>
          <p:nvPr/>
        </p:nvPicPr>
        <p:blipFill>
          <a:blip r:embed="rId8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43" y="1275817"/>
            <a:ext cx="2813821" cy="2789463"/>
          </a:xfrm>
          <a:prstGeom prst="ellipse">
            <a:avLst/>
          </a:prstGeom>
          <a:solidFill>
            <a:schemeClr val="accent3"/>
          </a:solidFill>
          <a:ln w="28575">
            <a:solidFill>
              <a:srgbClr val="F2F2F2"/>
            </a:solidFill>
          </a:ln>
          <a:effectLst/>
        </p:spPr>
      </p:pic>
      <p:sp>
        <p:nvSpPr>
          <p:cNvPr id="21" name="圆角矩形 20"/>
          <p:cNvSpPr/>
          <p:nvPr/>
        </p:nvSpPr>
        <p:spPr>
          <a:xfrm>
            <a:off x="6635025" y="3618392"/>
            <a:ext cx="5410973" cy="39404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答辩人：</a:t>
            </a:r>
            <a:r>
              <a:rPr lang="en-US" altLang="zh-CN" sz="2000" b="1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xiazaii     </a:t>
            </a:r>
            <a:r>
              <a:rPr lang="zh-CN" altLang="en-US" sz="2000" b="1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指导老师：</a:t>
            </a:r>
            <a:r>
              <a:rPr lang="en-US" altLang="zh-CN" sz="2000" b="1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XXX</a:t>
            </a:r>
            <a:endParaRPr lang="en-US" altLang="zh-CN" sz="20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201"/>
                            </p:stCondLst>
                            <p:childTnLst>
                              <p:par>
                                <p:cTn id="10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701"/>
                            </p:stCondLst>
                            <p:childTnLst>
                              <p:par>
                                <p:cTn id="10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7" grpId="0"/>
      <p:bldP spid="17" grpId="1"/>
      <p:bldP spid="18" grpId="0"/>
      <p:bldP spid="18" grpId="1"/>
      <p:bldP spid="20" grpId="0"/>
      <p:bldP spid="20" grpId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sosceles Triangle 91"/>
          <p:cNvSpPr/>
          <p:nvPr/>
        </p:nvSpPr>
        <p:spPr>
          <a:xfrm rot="3600000" flipH="1">
            <a:off x="7802195" y="2900044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93" name="Donut 92"/>
          <p:cNvSpPr/>
          <p:nvPr/>
        </p:nvSpPr>
        <p:spPr>
          <a:xfrm flipH="1">
            <a:off x="6937324" y="2177466"/>
            <a:ext cx="1444124" cy="1444124"/>
          </a:xfrm>
          <a:prstGeom prst="donut">
            <a:avLst>
              <a:gd name="adj" fmla="val 190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 flipH="1">
            <a:off x="7742001" y="2565003"/>
            <a:ext cx="1762321" cy="446701"/>
            <a:chOff x="1793077" y="1463668"/>
            <a:chExt cx="1371600" cy="347664"/>
          </a:xfrm>
          <a:solidFill>
            <a:schemeClr val="accent1"/>
          </a:solidFill>
        </p:grpSpPr>
        <p:sp>
          <p:nvSpPr>
            <p:cNvPr id="95" name="Round Same Side Corner Rectangle 94"/>
            <p:cNvSpPr/>
            <p:nvPr/>
          </p:nvSpPr>
          <p:spPr>
            <a:xfrm rot="16200000">
              <a:off x="2305045" y="951700"/>
              <a:ext cx="347664" cy="13716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96" name="Text Placeholder 3"/>
            <p:cNvSpPr txBox="1"/>
            <p:nvPr/>
          </p:nvSpPr>
          <p:spPr>
            <a:xfrm>
              <a:off x="1873152" y="1511360"/>
              <a:ext cx="239540" cy="287448"/>
            </a:xfrm>
            <a:prstGeom prst="rect">
              <a:avLst/>
            </a:prstGeom>
            <a:grpFill/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02</a:t>
              </a:r>
            </a:p>
          </p:txBody>
        </p:sp>
      </p:grpSp>
      <p:sp>
        <p:nvSpPr>
          <p:cNvPr id="99" name="Isosceles Triangle 98"/>
          <p:cNvSpPr/>
          <p:nvPr/>
        </p:nvSpPr>
        <p:spPr>
          <a:xfrm rot="3600000" flipH="1">
            <a:off x="7855770" y="4856742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00" name="Donut 99"/>
          <p:cNvSpPr/>
          <p:nvPr/>
        </p:nvSpPr>
        <p:spPr>
          <a:xfrm flipH="1">
            <a:off x="6990899" y="4134164"/>
            <a:ext cx="1444124" cy="1444124"/>
          </a:xfrm>
          <a:prstGeom prst="donut">
            <a:avLst>
              <a:gd name="adj" fmla="val 190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101" name="Group 100"/>
          <p:cNvGrpSpPr/>
          <p:nvPr/>
        </p:nvGrpSpPr>
        <p:grpSpPr>
          <a:xfrm flipH="1">
            <a:off x="7795580" y="4525792"/>
            <a:ext cx="1762321" cy="446702"/>
            <a:chOff x="1793075" y="1466851"/>
            <a:chExt cx="1371600" cy="347664"/>
          </a:xfrm>
          <a:solidFill>
            <a:schemeClr val="accent3"/>
          </a:solidFill>
        </p:grpSpPr>
        <p:sp>
          <p:nvSpPr>
            <p:cNvPr id="102" name="Round Same Side Corner Rectangle 101"/>
            <p:cNvSpPr/>
            <p:nvPr/>
          </p:nvSpPr>
          <p:spPr>
            <a:xfrm rot="16200000">
              <a:off x="2305043" y="954883"/>
              <a:ext cx="347664" cy="13716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3" name="Text Placeholder 3"/>
            <p:cNvSpPr txBox="1"/>
            <p:nvPr/>
          </p:nvSpPr>
          <p:spPr>
            <a:xfrm>
              <a:off x="1871906" y="1504811"/>
              <a:ext cx="242036" cy="287448"/>
            </a:xfrm>
            <a:prstGeom prst="rect">
              <a:avLst/>
            </a:prstGeom>
            <a:grpFill/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04</a:t>
              </a:r>
            </a:p>
          </p:txBody>
        </p:sp>
      </p:grpSp>
      <p:cxnSp>
        <p:nvCxnSpPr>
          <p:cNvPr id="109" name="Straight Connector 108"/>
          <p:cNvCxnSpPr/>
          <p:nvPr/>
        </p:nvCxnSpPr>
        <p:spPr>
          <a:xfrm>
            <a:off x="5619374" y="1894391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0800000" flipV="1">
            <a:off x="5619374" y="3182601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0800000" flipV="1">
            <a:off x="5619374" y="5034244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619374" y="3958238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Isosceles Triangle 114"/>
          <p:cNvSpPr/>
          <p:nvPr/>
        </p:nvSpPr>
        <p:spPr>
          <a:xfrm rot="18000000">
            <a:off x="4309118" y="1894908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16" name="Donut 115"/>
          <p:cNvSpPr/>
          <p:nvPr/>
        </p:nvSpPr>
        <p:spPr>
          <a:xfrm>
            <a:off x="4218111" y="1172329"/>
            <a:ext cx="1444124" cy="1444124"/>
          </a:xfrm>
          <a:prstGeom prst="donut">
            <a:avLst>
              <a:gd name="adj" fmla="val 190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117" name="Group 54"/>
          <p:cNvGrpSpPr/>
          <p:nvPr/>
        </p:nvGrpSpPr>
        <p:grpSpPr>
          <a:xfrm>
            <a:off x="3095238" y="1563958"/>
            <a:ext cx="1762321" cy="446702"/>
            <a:chOff x="1793078" y="1466850"/>
            <a:chExt cx="1371600" cy="347664"/>
          </a:xfrm>
          <a:solidFill>
            <a:schemeClr val="accent2"/>
          </a:solidFill>
        </p:grpSpPr>
        <p:sp>
          <p:nvSpPr>
            <p:cNvPr id="118" name="Round Same Side Corner Rectangle 117"/>
            <p:cNvSpPr/>
            <p:nvPr/>
          </p:nvSpPr>
          <p:spPr>
            <a:xfrm rot="16200000">
              <a:off x="2305046" y="954882"/>
              <a:ext cx="347664" cy="13716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19" name="Text Placeholder 3"/>
            <p:cNvSpPr txBox="1"/>
            <p:nvPr/>
          </p:nvSpPr>
          <p:spPr>
            <a:xfrm>
              <a:off x="1870252" y="1491734"/>
              <a:ext cx="266988" cy="287448"/>
            </a:xfrm>
            <a:prstGeom prst="rect">
              <a:avLst/>
            </a:prstGeom>
            <a:grpFill/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01</a:t>
              </a:r>
            </a:p>
          </p:txBody>
        </p:sp>
      </p:grpSp>
      <p:sp>
        <p:nvSpPr>
          <p:cNvPr id="122" name="Isosceles Triangle 121"/>
          <p:cNvSpPr/>
          <p:nvPr/>
        </p:nvSpPr>
        <p:spPr>
          <a:xfrm rot="18000000">
            <a:off x="4309118" y="3905181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23" name="Donut 122"/>
          <p:cNvSpPr/>
          <p:nvPr/>
        </p:nvSpPr>
        <p:spPr>
          <a:xfrm>
            <a:off x="4218111" y="3182602"/>
            <a:ext cx="1444124" cy="1444124"/>
          </a:xfrm>
          <a:prstGeom prst="donut">
            <a:avLst>
              <a:gd name="adj" fmla="val 1907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124" name="Group 79"/>
          <p:cNvGrpSpPr/>
          <p:nvPr/>
        </p:nvGrpSpPr>
        <p:grpSpPr>
          <a:xfrm>
            <a:off x="3095240" y="3574230"/>
            <a:ext cx="1762321" cy="446702"/>
            <a:chOff x="1793079" y="1466851"/>
            <a:chExt cx="1371600" cy="347664"/>
          </a:xfrm>
          <a:solidFill>
            <a:srgbClr val="92D050"/>
          </a:solidFill>
        </p:grpSpPr>
        <p:sp>
          <p:nvSpPr>
            <p:cNvPr id="125" name="Round Same Side Corner Rectangle 124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26" name="Text Placeholder 3"/>
            <p:cNvSpPr txBox="1"/>
            <p:nvPr/>
          </p:nvSpPr>
          <p:spPr>
            <a:xfrm>
              <a:off x="1892923" y="1504811"/>
              <a:ext cx="243283" cy="287448"/>
            </a:xfrm>
            <a:prstGeom prst="rect">
              <a:avLst/>
            </a:prstGeom>
            <a:grpFill/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03</a:t>
              </a:r>
            </a:p>
          </p:txBody>
        </p:sp>
      </p:grpSp>
      <p:sp>
        <p:nvSpPr>
          <p:cNvPr id="129" name="Isosceles Triangle 128"/>
          <p:cNvSpPr/>
          <p:nvPr/>
        </p:nvSpPr>
        <p:spPr>
          <a:xfrm rot="18000000">
            <a:off x="4309118" y="5915452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30" name="Donut 129"/>
          <p:cNvSpPr/>
          <p:nvPr/>
        </p:nvSpPr>
        <p:spPr>
          <a:xfrm>
            <a:off x="4218111" y="5192874"/>
            <a:ext cx="1444124" cy="1444124"/>
          </a:xfrm>
          <a:prstGeom prst="donut">
            <a:avLst>
              <a:gd name="adj" fmla="val 1907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131" name="Group 86"/>
          <p:cNvGrpSpPr/>
          <p:nvPr/>
        </p:nvGrpSpPr>
        <p:grpSpPr>
          <a:xfrm>
            <a:off x="3095240" y="5584502"/>
            <a:ext cx="1762321" cy="446702"/>
            <a:chOff x="1793079" y="1466851"/>
            <a:chExt cx="1371600" cy="347664"/>
          </a:xfrm>
          <a:solidFill>
            <a:schemeClr val="accent5"/>
          </a:solidFill>
        </p:grpSpPr>
        <p:sp>
          <p:nvSpPr>
            <p:cNvPr id="132" name="Round Same Side Corner Rectangle 131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33" name="Text Placeholder 3"/>
            <p:cNvSpPr txBox="1"/>
            <p:nvPr/>
          </p:nvSpPr>
          <p:spPr>
            <a:xfrm>
              <a:off x="1893546" y="1504811"/>
              <a:ext cx="242036" cy="287448"/>
            </a:xfrm>
            <a:prstGeom prst="rect">
              <a:avLst/>
            </a:prstGeom>
            <a:grpFill/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05</a:t>
              </a:r>
            </a:p>
          </p:txBody>
        </p:sp>
      </p:grpSp>
      <p:sp>
        <p:nvSpPr>
          <p:cNvPr id="45" name="TextBox 23"/>
          <p:cNvSpPr txBox="1"/>
          <p:nvPr/>
        </p:nvSpPr>
        <p:spPr>
          <a:xfrm>
            <a:off x="794147" y="5596751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6" name="TextBox 24"/>
          <p:cNvSpPr txBox="1"/>
          <p:nvPr/>
        </p:nvSpPr>
        <p:spPr>
          <a:xfrm>
            <a:off x="1480088" y="519287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47" name="TextBox 23"/>
          <p:cNvSpPr txBox="1"/>
          <p:nvPr/>
        </p:nvSpPr>
        <p:spPr>
          <a:xfrm>
            <a:off x="832247" y="3944134"/>
            <a:ext cx="23068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芒果派办公   芒果派办公 </a:t>
            </a:r>
          </a:p>
          <a:p>
            <a:pPr algn="r">
              <a:lnSpc>
                <a:spcPct val="150000"/>
              </a:lnSpc>
            </a:pP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www.686ppt.com</a:t>
            </a:r>
          </a:p>
        </p:txBody>
      </p:sp>
      <p:sp>
        <p:nvSpPr>
          <p:cNvPr id="48" name="TextBox 24"/>
          <p:cNvSpPr txBox="1"/>
          <p:nvPr/>
        </p:nvSpPr>
        <p:spPr>
          <a:xfrm>
            <a:off x="1518188" y="354025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832247" y="1887640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1518188" y="148376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9643632" y="2878601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9643632" y="247472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53" name="TextBox 23"/>
          <p:cNvSpPr txBox="1"/>
          <p:nvPr/>
        </p:nvSpPr>
        <p:spPr>
          <a:xfrm>
            <a:off x="9643632" y="4945526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9643632" y="454164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55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316807" y="332869"/>
            <a:ext cx="2592635" cy="504602"/>
          </a:xfrm>
        </p:spPr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课题背景及内容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9" grpId="0" animBg="1"/>
      <p:bldP spid="100" grpId="0" animBg="1"/>
      <p:bldP spid="115" grpId="0" animBg="1"/>
      <p:bldP spid="116" grpId="0" animBg="1"/>
      <p:bldP spid="122" grpId="0" animBg="1"/>
      <p:bldP spid="123" grpId="0" animBg="1"/>
      <p:bldP spid="129" grpId="0" animBg="1"/>
      <p:bldP spid="130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333031" y="2963462"/>
            <a:ext cx="1728093" cy="1421928"/>
          </a:xfrm>
        </p:spPr>
        <p:txBody>
          <a:bodyPr/>
          <a:lstStyle/>
          <a:p>
            <a:r>
              <a:rPr lang="en-US" altLang="zh-CN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02</a:t>
            </a:r>
            <a:endParaRPr lang="zh-CN" altLang="en-US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5925319" y="2752229"/>
            <a:ext cx="4680520" cy="686649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课题现状及发展情况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课题现状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发展情况</a:t>
            </a:r>
          </a:p>
          <a:p>
            <a:endParaRPr lang="zh-CN" altLang="en-US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"/>
          <p:cNvGrpSpPr/>
          <p:nvPr/>
        </p:nvGrpSpPr>
        <p:grpSpPr>
          <a:xfrm>
            <a:off x="4768353" y="2563753"/>
            <a:ext cx="490518" cy="229623"/>
            <a:chOff x="3366566" y="1459073"/>
            <a:chExt cx="465169" cy="221445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cxnSp>
          <p:nvCxnSpPr>
            <p:cNvPr id="38" name="Straight Connector 3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366566" y="1459073"/>
              <a:ext cx="226116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74"/>
          <p:cNvGrpSpPr/>
          <p:nvPr/>
        </p:nvGrpSpPr>
        <p:grpSpPr>
          <a:xfrm flipH="1">
            <a:off x="7528356" y="2561852"/>
            <a:ext cx="541166" cy="233426"/>
            <a:chOff x="3318534" y="1459155"/>
            <a:chExt cx="513201" cy="221363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3318534" y="1459155"/>
              <a:ext cx="274147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81"/>
          <p:cNvGrpSpPr/>
          <p:nvPr/>
        </p:nvGrpSpPr>
        <p:grpSpPr>
          <a:xfrm flipV="1">
            <a:off x="4768354" y="5114901"/>
            <a:ext cx="480061" cy="229623"/>
            <a:chOff x="3376482" y="1459073"/>
            <a:chExt cx="455253" cy="221445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cxnSp>
          <p:nvCxnSpPr>
            <p:cNvPr id="44" name="Straight Connector 43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3376482" y="1459073"/>
              <a:ext cx="216200" cy="0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84"/>
          <p:cNvGrpSpPr/>
          <p:nvPr/>
        </p:nvGrpSpPr>
        <p:grpSpPr>
          <a:xfrm flipH="1" flipV="1">
            <a:off x="7550345" y="5113000"/>
            <a:ext cx="519177" cy="233426"/>
            <a:chOff x="3339387" y="1459155"/>
            <a:chExt cx="492348" cy="221363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cxnSp>
          <p:nvCxnSpPr>
            <p:cNvPr id="47" name="Straight Connector 46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92D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3339387" y="1459155"/>
              <a:ext cx="253294" cy="0"/>
            </a:xfrm>
            <a:prstGeom prst="line">
              <a:avLst/>
            </a:prstGeom>
            <a:ln w="19050" cap="rnd">
              <a:solidFill>
                <a:srgbClr val="92D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9" name="Freeform 5"/>
          <p:cNvSpPr/>
          <p:nvPr/>
        </p:nvSpPr>
        <p:spPr bwMode="auto">
          <a:xfrm>
            <a:off x="4460745" y="3352048"/>
            <a:ext cx="1966958" cy="2360349"/>
          </a:xfrm>
          <a:custGeom>
            <a:avLst/>
            <a:gdLst/>
            <a:ahLst/>
            <a:cxnLst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  <a:cxn ang="0">
                <a:pos x="321" y="335"/>
              </a:cxn>
              <a:cxn ang="0">
                <a:pos x="437" y="401"/>
              </a:cxn>
              <a:cxn ang="0">
                <a:pos x="496" y="408"/>
              </a:cxn>
              <a:cxn ang="0">
                <a:pos x="496" y="595"/>
              </a:cxn>
              <a:cxn ang="0">
                <a:pos x="430" y="591"/>
              </a:cxn>
              <a:cxn ang="0">
                <a:pos x="189" y="468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</a:cxnLst>
            <a:rect l="0" t="0" r="r" b="b"/>
            <a:pathLst>
              <a:path w="496" h="595">
                <a:moveTo>
                  <a:pt x="248" y="158"/>
                </a:move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ubicBezTo>
                  <a:pt x="257" y="247"/>
                  <a:pt x="281" y="295"/>
                  <a:pt x="321" y="335"/>
                </a:cubicBezTo>
                <a:cubicBezTo>
                  <a:pt x="355" y="369"/>
                  <a:pt x="393" y="391"/>
                  <a:pt x="437" y="401"/>
                </a:cubicBezTo>
                <a:cubicBezTo>
                  <a:pt x="456" y="406"/>
                  <a:pt x="475" y="408"/>
                  <a:pt x="496" y="408"/>
                </a:cubicBezTo>
                <a:cubicBezTo>
                  <a:pt x="496" y="595"/>
                  <a:pt x="496" y="595"/>
                  <a:pt x="496" y="595"/>
                </a:cubicBezTo>
                <a:cubicBezTo>
                  <a:pt x="474" y="595"/>
                  <a:pt x="452" y="594"/>
                  <a:pt x="430" y="591"/>
                </a:cubicBezTo>
                <a:cubicBezTo>
                  <a:pt x="338" y="578"/>
                  <a:pt x="258" y="537"/>
                  <a:pt x="189" y="468"/>
                </a:cubicBezTo>
                <a:cubicBezTo>
                  <a:pt x="112" y="390"/>
                  <a:pt x="69" y="299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lnTo>
                  <a:pt x="248" y="15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030" name="Freeform 6"/>
          <p:cNvSpPr/>
          <p:nvPr/>
        </p:nvSpPr>
        <p:spPr bwMode="auto">
          <a:xfrm>
            <a:off x="5793253" y="3978126"/>
            <a:ext cx="2367046" cy="1971980"/>
          </a:xfrm>
          <a:custGeom>
            <a:avLst/>
            <a:gdLst/>
            <a:ahLst/>
            <a:cxnLst>
              <a:cxn ang="0">
                <a:pos x="403" y="61"/>
              </a:cxn>
              <a:cxn ang="0">
                <a:pos x="410" y="2"/>
              </a:cxn>
              <a:cxn ang="0">
                <a:pos x="410" y="0"/>
              </a:cxn>
              <a:cxn ang="0">
                <a:pos x="597" y="0"/>
              </a:cxn>
              <a:cxn ang="0">
                <a:pos x="597" y="2"/>
              </a:cxn>
              <a:cxn ang="0">
                <a:pos x="592" y="68"/>
              </a:cxn>
              <a:cxn ang="0">
                <a:pos x="469" y="310"/>
              </a:cxn>
              <a:cxn ang="0">
                <a:pos x="161" y="437"/>
              </a:cxn>
              <a:cxn ang="0">
                <a:pos x="160" y="437"/>
              </a:cxn>
              <a:cxn ang="0">
                <a:pos x="160" y="497"/>
              </a:cxn>
              <a:cxn ang="0">
                <a:pos x="0" y="341"/>
              </a:cxn>
              <a:cxn ang="0">
                <a:pos x="160" y="185"/>
              </a:cxn>
              <a:cxn ang="0">
                <a:pos x="160" y="250"/>
              </a:cxn>
              <a:cxn ang="0">
                <a:pos x="161" y="250"/>
              </a:cxn>
              <a:cxn ang="0">
                <a:pos x="337" y="177"/>
              </a:cxn>
              <a:cxn ang="0">
                <a:pos x="403" y="61"/>
              </a:cxn>
            </a:cxnLst>
            <a:rect l="0" t="0" r="r" b="b"/>
            <a:pathLst>
              <a:path w="597" h="497">
                <a:moveTo>
                  <a:pt x="403" y="61"/>
                </a:moveTo>
                <a:cubicBezTo>
                  <a:pt x="408" y="42"/>
                  <a:pt x="410" y="22"/>
                  <a:pt x="410" y="2"/>
                </a:cubicBezTo>
                <a:cubicBezTo>
                  <a:pt x="410" y="1"/>
                  <a:pt x="410" y="0"/>
                  <a:pt x="410" y="0"/>
                </a:cubicBezTo>
                <a:cubicBezTo>
                  <a:pt x="597" y="0"/>
                  <a:pt x="597" y="0"/>
                  <a:pt x="597" y="0"/>
                </a:cubicBezTo>
                <a:cubicBezTo>
                  <a:pt x="597" y="0"/>
                  <a:pt x="597" y="1"/>
                  <a:pt x="597" y="2"/>
                </a:cubicBezTo>
                <a:cubicBezTo>
                  <a:pt x="597" y="24"/>
                  <a:pt x="595" y="46"/>
                  <a:pt x="592" y="68"/>
                </a:cubicBezTo>
                <a:cubicBezTo>
                  <a:pt x="579" y="160"/>
                  <a:pt x="538" y="241"/>
                  <a:pt x="469" y="310"/>
                </a:cubicBezTo>
                <a:cubicBezTo>
                  <a:pt x="384" y="395"/>
                  <a:pt x="281" y="437"/>
                  <a:pt x="161" y="437"/>
                </a:cubicBezTo>
                <a:cubicBezTo>
                  <a:pt x="161" y="437"/>
                  <a:pt x="160" y="437"/>
                  <a:pt x="160" y="437"/>
                </a:cubicBezTo>
                <a:cubicBezTo>
                  <a:pt x="160" y="497"/>
                  <a:pt x="160" y="497"/>
                  <a:pt x="160" y="497"/>
                </a:cubicBezTo>
                <a:cubicBezTo>
                  <a:pt x="0" y="341"/>
                  <a:pt x="0" y="341"/>
                  <a:pt x="0" y="341"/>
                </a:cubicBezTo>
                <a:cubicBezTo>
                  <a:pt x="160" y="185"/>
                  <a:pt x="160" y="185"/>
                  <a:pt x="160" y="185"/>
                </a:cubicBezTo>
                <a:cubicBezTo>
                  <a:pt x="160" y="250"/>
                  <a:pt x="160" y="250"/>
                  <a:pt x="160" y="250"/>
                </a:cubicBezTo>
                <a:cubicBezTo>
                  <a:pt x="160" y="250"/>
                  <a:pt x="161" y="250"/>
                  <a:pt x="161" y="250"/>
                </a:cubicBezTo>
                <a:cubicBezTo>
                  <a:pt x="230" y="250"/>
                  <a:pt x="288" y="226"/>
                  <a:pt x="337" y="177"/>
                </a:cubicBezTo>
                <a:cubicBezTo>
                  <a:pt x="371" y="143"/>
                  <a:pt x="393" y="104"/>
                  <a:pt x="403" y="61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031" name="Freeform 7"/>
          <p:cNvSpPr/>
          <p:nvPr/>
        </p:nvSpPr>
        <p:spPr bwMode="auto">
          <a:xfrm>
            <a:off x="6427703" y="2252227"/>
            <a:ext cx="1973654" cy="2368719"/>
          </a:xfrm>
          <a:custGeom>
            <a:avLst/>
            <a:gdLst/>
            <a:ahLst/>
            <a:cxnLst>
              <a:cxn ang="0">
                <a:pos x="67" y="5"/>
              </a:cxn>
              <a:cxn ang="0">
                <a:pos x="309" y="129"/>
              </a:cxn>
              <a:cxn ang="0">
                <a:pos x="437" y="435"/>
              </a:cxn>
              <a:cxn ang="0">
                <a:pos x="498" y="435"/>
              </a:cxn>
              <a:cxn ang="0">
                <a:pos x="341" y="597"/>
              </a:cxn>
              <a:cxn ang="0">
                <a:pos x="184" y="435"/>
              </a:cxn>
              <a:cxn ang="0">
                <a:pos x="250" y="435"/>
              </a:cxn>
              <a:cxn ang="0">
                <a:pos x="177" y="261"/>
              </a:cxn>
              <a:cxn ang="0">
                <a:pos x="60" y="194"/>
              </a:cxn>
              <a:cxn ang="0">
                <a:pos x="1" y="188"/>
              </a:cxn>
              <a:cxn ang="0">
                <a:pos x="0" y="188"/>
              </a:cxn>
              <a:cxn ang="0">
                <a:pos x="0" y="0"/>
              </a:cxn>
              <a:cxn ang="0">
                <a:pos x="1" y="0"/>
              </a:cxn>
              <a:cxn ang="0">
                <a:pos x="67" y="5"/>
              </a:cxn>
            </a:cxnLst>
            <a:rect l="0" t="0" r="r" b="b"/>
            <a:pathLst>
              <a:path w="498" h="597">
                <a:moveTo>
                  <a:pt x="67" y="5"/>
                </a:moveTo>
                <a:cubicBezTo>
                  <a:pt x="159" y="18"/>
                  <a:pt x="240" y="59"/>
                  <a:pt x="309" y="129"/>
                </a:cubicBezTo>
                <a:cubicBezTo>
                  <a:pt x="394" y="213"/>
                  <a:pt x="436" y="315"/>
                  <a:pt x="437" y="435"/>
                </a:cubicBezTo>
                <a:cubicBezTo>
                  <a:pt x="498" y="435"/>
                  <a:pt x="498" y="435"/>
                  <a:pt x="498" y="435"/>
                </a:cubicBezTo>
                <a:cubicBezTo>
                  <a:pt x="341" y="597"/>
                  <a:pt x="341" y="597"/>
                  <a:pt x="341" y="597"/>
                </a:cubicBezTo>
                <a:cubicBezTo>
                  <a:pt x="184" y="435"/>
                  <a:pt x="184" y="435"/>
                  <a:pt x="184" y="435"/>
                </a:cubicBezTo>
                <a:cubicBezTo>
                  <a:pt x="250" y="435"/>
                  <a:pt x="250" y="435"/>
                  <a:pt x="250" y="435"/>
                </a:cubicBezTo>
                <a:cubicBezTo>
                  <a:pt x="249" y="367"/>
                  <a:pt x="225" y="309"/>
                  <a:pt x="177" y="261"/>
                </a:cubicBezTo>
                <a:cubicBezTo>
                  <a:pt x="143" y="227"/>
                  <a:pt x="104" y="205"/>
                  <a:pt x="60" y="194"/>
                </a:cubicBezTo>
                <a:cubicBezTo>
                  <a:pt x="41" y="190"/>
                  <a:pt x="21" y="188"/>
                  <a:pt x="1" y="188"/>
                </a:cubicBezTo>
                <a:cubicBezTo>
                  <a:pt x="1" y="188"/>
                  <a:pt x="0" y="188"/>
                  <a:pt x="0" y="188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24" y="0"/>
                  <a:pt x="46" y="2"/>
                  <a:pt x="67" y="5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032" name="Freeform 8"/>
          <p:cNvSpPr>
            <a:spLocks noEditPoints="1"/>
          </p:cNvSpPr>
          <p:nvPr/>
        </p:nvSpPr>
        <p:spPr bwMode="auto">
          <a:xfrm>
            <a:off x="4701802" y="2011169"/>
            <a:ext cx="2360349" cy="1966957"/>
          </a:xfrm>
          <a:custGeom>
            <a:avLst/>
            <a:gdLst/>
            <a:ahLst/>
            <a:cxnLst>
              <a:cxn ang="0">
                <a:pos x="96" y="338"/>
              </a:cxn>
              <a:cxn ang="0">
                <a:pos x="95" y="338"/>
              </a:cxn>
              <a:cxn ang="0">
                <a:pos x="96" y="338"/>
              </a:cxn>
              <a:cxn ang="0">
                <a:pos x="435" y="0"/>
              </a:cxn>
              <a:cxn ang="0">
                <a:pos x="595" y="157"/>
              </a:cxn>
              <a:cxn ang="0">
                <a:pos x="435" y="314"/>
              </a:cxn>
              <a:cxn ang="0">
                <a:pos x="435" y="249"/>
              </a:cxn>
              <a:cxn ang="0">
                <a:pos x="260" y="322"/>
              </a:cxn>
              <a:cxn ang="0">
                <a:pos x="194" y="437"/>
              </a:cxn>
              <a:cxn ang="0">
                <a:pos x="187" y="496"/>
              </a:cxn>
              <a:cxn ang="0">
                <a:pos x="0" y="496"/>
              </a:cxn>
              <a:cxn ang="0">
                <a:pos x="5" y="429"/>
              </a:cxn>
              <a:cxn ang="0">
                <a:pos x="128" y="190"/>
              </a:cxn>
              <a:cxn ang="0">
                <a:pos x="435" y="61"/>
              </a:cxn>
              <a:cxn ang="0">
                <a:pos x="435" y="0"/>
              </a:cxn>
            </a:cxnLst>
            <a:rect l="0" t="0" r="r" b="b"/>
            <a:pathLst>
              <a:path w="595" h="496">
                <a:moveTo>
                  <a:pt x="96" y="338"/>
                </a:moveTo>
                <a:cubicBezTo>
                  <a:pt x="96" y="338"/>
                  <a:pt x="95" y="338"/>
                  <a:pt x="95" y="338"/>
                </a:cubicBezTo>
                <a:cubicBezTo>
                  <a:pt x="96" y="338"/>
                  <a:pt x="96" y="338"/>
                  <a:pt x="96" y="338"/>
                </a:cubicBezTo>
                <a:close/>
                <a:moveTo>
                  <a:pt x="435" y="0"/>
                </a:moveTo>
                <a:cubicBezTo>
                  <a:pt x="595" y="157"/>
                  <a:pt x="595" y="157"/>
                  <a:pt x="595" y="157"/>
                </a:cubicBezTo>
                <a:cubicBezTo>
                  <a:pt x="435" y="314"/>
                  <a:pt x="435" y="314"/>
                  <a:pt x="435" y="314"/>
                </a:cubicBezTo>
                <a:cubicBezTo>
                  <a:pt x="435" y="249"/>
                  <a:pt x="435" y="249"/>
                  <a:pt x="435" y="249"/>
                </a:cubicBezTo>
                <a:cubicBezTo>
                  <a:pt x="367" y="249"/>
                  <a:pt x="309" y="273"/>
                  <a:pt x="260" y="322"/>
                </a:cubicBezTo>
                <a:cubicBezTo>
                  <a:pt x="227" y="356"/>
                  <a:pt x="204" y="394"/>
                  <a:pt x="194" y="437"/>
                </a:cubicBezTo>
                <a:cubicBezTo>
                  <a:pt x="190" y="456"/>
                  <a:pt x="187" y="475"/>
                  <a:pt x="187" y="496"/>
                </a:cubicBezTo>
                <a:cubicBezTo>
                  <a:pt x="0" y="496"/>
                  <a:pt x="0" y="496"/>
                  <a:pt x="0" y="496"/>
                </a:cubicBezTo>
                <a:cubicBezTo>
                  <a:pt x="0" y="473"/>
                  <a:pt x="2" y="451"/>
                  <a:pt x="5" y="429"/>
                </a:cubicBezTo>
                <a:cubicBezTo>
                  <a:pt x="18" y="338"/>
                  <a:pt x="59" y="258"/>
                  <a:pt x="128" y="190"/>
                </a:cubicBezTo>
                <a:cubicBezTo>
                  <a:pt x="213" y="104"/>
                  <a:pt x="315" y="62"/>
                  <a:pt x="435" y="61"/>
                </a:cubicBezTo>
                <a:lnTo>
                  <a:pt x="435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3" name="Text Placeholder 3"/>
          <p:cNvSpPr txBox="1"/>
          <p:nvPr/>
        </p:nvSpPr>
        <p:spPr>
          <a:xfrm>
            <a:off x="6362868" y="2597214"/>
            <a:ext cx="174727" cy="247440"/>
          </a:xfrm>
          <a:prstGeom prst="rect">
            <a:avLst/>
          </a:prstGeo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39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02</a:t>
            </a:r>
          </a:p>
        </p:txBody>
      </p:sp>
      <p:sp>
        <p:nvSpPr>
          <p:cNvPr id="24" name="Text Placeholder 3"/>
          <p:cNvSpPr txBox="1"/>
          <p:nvPr/>
        </p:nvSpPr>
        <p:spPr>
          <a:xfrm>
            <a:off x="7687928" y="4167394"/>
            <a:ext cx="177934" cy="247440"/>
          </a:xfrm>
          <a:prstGeom prst="rect">
            <a:avLst/>
          </a:prstGeo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39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03</a:t>
            </a:r>
          </a:p>
        </p:txBody>
      </p:sp>
      <p:sp>
        <p:nvSpPr>
          <p:cNvPr id="27" name="Text Placeholder 3"/>
          <p:cNvSpPr txBox="1"/>
          <p:nvPr/>
        </p:nvSpPr>
        <p:spPr>
          <a:xfrm>
            <a:off x="6296262" y="5291943"/>
            <a:ext cx="177934" cy="247440"/>
          </a:xfrm>
          <a:prstGeom prst="rect">
            <a:avLst/>
          </a:prstGeo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39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04</a:t>
            </a:r>
          </a:p>
        </p:txBody>
      </p:sp>
      <p:grpSp>
        <p:nvGrpSpPr>
          <p:cNvPr id="9" name="Group 59"/>
          <p:cNvGrpSpPr/>
          <p:nvPr/>
        </p:nvGrpSpPr>
        <p:grpSpPr>
          <a:xfrm>
            <a:off x="8242163" y="5021741"/>
            <a:ext cx="2475860" cy="604338"/>
            <a:chOff x="7154104" y="3245088"/>
            <a:chExt cx="2276195" cy="573106"/>
          </a:xfrm>
        </p:grpSpPr>
        <p:sp>
          <p:nvSpPr>
            <p:cNvPr id="50" name="TextBox 49"/>
            <p:cNvSpPr txBox="1"/>
            <p:nvPr/>
          </p:nvSpPr>
          <p:spPr>
            <a:xfrm>
              <a:off x="7154106" y="3550037"/>
              <a:ext cx="2276193" cy="2681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639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154104" y="3245088"/>
              <a:ext cx="1155403" cy="22401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10" name="Group 58"/>
          <p:cNvGrpSpPr/>
          <p:nvPr/>
        </p:nvGrpSpPr>
        <p:grpSpPr>
          <a:xfrm>
            <a:off x="8201987" y="2237670"/>
            <a:ext cx="2475860" cy="605333"/>
            <a:chOff x="7174424" y="1401232"/>
            <a:chExt cx="2276195" cy="574053"/>
          </a:xfrm>
        </p:grpSpPr>
        <p:sp>
          <p:nvSpPr>
            <p:cNvPr id="53" name="TextBox 52"/>
            <p:cNvSpPr txBox="1"/>
            <p:nvPr/>
          </p:nvSpPr>
          <p:spPr>
            <a:xfrm>
              <a:off x="7174424" y="1707127"/>
              <a:ext cx="2276195" cy="2681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639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174424" y="1401232"/>
              <a:ext cx="1155403" cy="22401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11" name="Group 56"/>
          <p:cNvGrpSpPr/>
          <p:nvPr/>
        </p:nvGrpSpPr>
        <p:grpSpPr>
          <a:xfrm>
            <a:off x="2180903" y="2217158"/>
            <a:ext cx="2486870" cy="611131"/>
            <a:chOff x="-2357350" y="1392685"/>
            <a:chExt cx="4337036" cy="579548"/>
          </a:xfrm>
        </p:grpSpPr>
        <p:sp>
          <p:nvSpPr>
            <p:cNvPr id="56" name="TextBox 55"/>
            <p:cNvSpPr txBox="1"/>
            <p:nvPr/>
          </p:nvSpPr>
          <p:spPr>
            <a:xfrm>
              <a:off x="-2357350" y="1704076"/>
              <a:ext cx="4337036" cy="2681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639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-212060" y="1392685"/>
              <a:ext cx="2191746" cy="22401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12" name="Group 56"/>
          <p:cNvGrpSpPr/>
          <p:nvPr/>
        </p:nvGrpSpPr>
        <p:grpSpPr>
          <a:xfrm>
            <a:off x="2180903" y="5002561"/>
            <a:ext cx="2456738" cy="604937"/>
            <a:chOff x="-2304800" y="1402413"/>
            <a:chExt cx="4284486" cy="554439"/>
          </a:xfrm>
        </p:grpSpPr>
        <p:sp>
          <p:nvSpPr>
            <p:cNvPr id="59" name="TextBox 58"/>
            <p:cNvSpPr txBox="1"/>
            <p:nvPr/>
          </p:nvSpPr>
          <p:spPr>
            <a:xfrm>
              <a:off x="-2304800" y="1697687"/>
              <a:ext cx="4284486" cy="259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639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-212060" y="1402413"/>
              <a:ext cx="2191746" cy="2165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sp>
        <p:nvSpPr>
          <p:cNvPr id="61" name="Freeform 101"/>
          <p:cNvSpPr>
            <a:spLocks noEditPoints="1"/>
          </p:cNvSpPr>
          <p:nvPr/>
        </p:nvSpPr>
        <p:spPr bwMode="auto">
          <a:xfrm>
            <a:off x="5299593" y="2795277"/>
            <a:ext cx="443890" cy="410672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4" name="Freeform 24"/>
          <p:cNvSpPr>
            <a:spLocks noEditPoints="1"/>
          </p:cNvSpPr>
          <p:nvPr/>
        </p:nvSpPr>
        <p:spPr bwMode="auto">
          <a:xfrm>
            <a:off x="7096084" y="4908116"/>
            <a:ext cx="325801" cy="353800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6" name="Freeform 138"/>
          <p:cNvSpPr>
            <a:spLocks noEditPoints="1"/>
          </p:cNvSpPr>
          <p:nvPr/>
        </p:nvSpPr>
        <p:spPr bwMode="auto">
          <a:xfrm>
            <a:off x="7349191" y="3026255"/>
            <a:ext cx="374399" cy="290898"/>
          </a:xfrm>
          <a:custGeom>
            <a:avLst/>
            <a:gdLst/>
            <a:ahLst/>
            <a:cxnLst>
              <a:cxn ang="0">
                <a:pos x="50" y="40"/>
              </a:cxn>
              <a:cxn ang="0">
                <a:pos x="40" y="50"/>
              </a:cxn>
              <a:cxn ang="0">
                <a:pos x="10" y="50"/>
              </a:cxn>
              <a:cxn ang="0">
                <a:pos x="0" y="40"/>
              </a:cxn>
              <a:cxn ang="0">
                <a:pos x="0" y="10"/>
              </a:cxn>
              <a:cxn ang="0">
                <a:pos x="10" y="0"/>
              </a:cxn>
              <a:cxn ang="0">
                <a:pos x="40" y="0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2" y="4"/>
              </a:cxn>
              <a:cxn ang="0">
                <a:pos x="41" y="5"/>
              </a:cxn>
              <a:cxn ang="0">
                <a:pos x="40" y="4"/>
              </a:cxn>
              <a:cxn ang="0">
                <a:pos x="10" y="4"/>
              </a:cxn>
              <a:cxn ang="0">
                <a:pos x="4" y="10"/>
              </a:cxn>
              <a:cxn ang="0">
                <a:pos x="4" y="40"/>
              </a:cxn>
              <a:cxn ang="0">
                <a:pos x="10" y="46"/>
              </a:cxn>
              <a:cxn ang="0">
                <a:pos x="40" y="46"/>
              </a:cxn>
              <a:cxn ang="0">
                <a:pos x="45" y="40"/>
              </a:cxn>
              <a:cxn ang="0">
                <a:pos x="45" y="35"/>
              </a:cxn>
              <a:cxn ang="0">
                <a:pos x="46" y="35"/>
              </a:cxn>
              <a:cxn ang="0">
                <a:pos x="48" y="32"/>
              </a:cxn>
              <a:cxn ang="0">
                <a:pos x="49" y="32"/>
              </a:cxn>
              <a:cxn ang="0">
                <a:pos x="50" y="33"/>
              </a:cxn>
              <a:cxn ang="0">
                <a:pos x="50" y="40"/>
              </a:cxn>
              <a:cxn ang="0">
                <a:pos x="57" y="17"/>
              </a:cxn>
              <a:cxn ang="0">
                <a:pos x="33" y="41"/>
              </a:cxn>
              <a:cxn ang="0">
                <a:pos x="23" y="41"/>
              </a:cxn>
              <a:cxn ang="0">
                <a:pos x="23" y="31"/>
              </a:cxn>
              <a:cxn ang="0">
                <a:pos x="47" y="7"/>
              </a:cxn>
              <a:cxn ang="0">
                <a:pos x="57" y="17"/>
              </a:cxn>
              <a:cxn ang="0">
                <a:pos x="36" y="33"/>
              </a:cxn>
              <a:cxn ang="0">
                <a:pos x="30" y="28"/>
              </a:cxn>
              <a:cxn ang="0">
                <a:pos x="26" y="32"/>
              </a:cxn>
              <a:cxn ang="0">
                <a:pos x="26" y="34"/>
              </a:cxn>
              <a:cxn ang="0">
                <a:pos x="29" y="34"/>
              </a:cxn>
              <a:cxn ang="0">
                <a:pos x="29" y="38"/>
              </a:cxn>
              <a:cxn ang="0">
                <a:pos x="31" y="38"/>
              </a:cxn>
              <a:cxn ang="0">
                <a:pos x="36" y="33"/>
              </a:cxn>
              <a:cxn ang="0">
                <a:pos x="46" y="12"/>
              </a:cxn>
              <a:cxn ang="0">
                <a:pos x="34" y="24"/>
              </a:cxn>
              <a:cxn ang="0">
                <a:pos x="33" y="26"/>
              </a:cxn>
              <a:cxn ang="0">
                <a:pos x="35" y="26"/>
              </a:cxn>
              <a:cxn ang="0">
                <a:pos x="47" y="13"/>
              </a:cxn>
              <a:cxn ang="0">
                <a:pos x="47" y="12"/>
              </a:cxn>
              <a:cxn ang="0">
                <a:pos x="46" y="12"/>
              </a:cxn>
              <a:cxn ang="0">
                <a:pos x="59" y="15"/>
              </a:cxn>
              <a:cxn ang="0">
                <a:pos x="49" y="4"/>
              </a:cxn>
              <a:cxn ang="0">
                <a:pos x="52" y="1"/>
              </a:cxn>
              <a:cxn ang="0">
                <a:pos x="57" y="1"/>
              </a:cxn>
              <a:cxn ang="0">
                <a:pos x="62" y="7"/>
              </a:cxn>
              <a:cxn ang="0">
                <a:pos x="62" y="11"/>
              </a:cxn>
              <a:cxn ang="0">
                <a:pos x="59" y="15"/>
              </a:cxn>
            </a:cxnLst>
            <a:rect l="0" t="0" r="r" b="b"/>
            <a:pathLst>
              <a:path w="64" h="50">
                <a:moveTo>
                  <a:pt x="50" y="40"/>
                </a:moveTo>
                <a:cubicBezTo>
                  <a:pt x="50" y="46"/>
                  <a:pt x="45" y="50"/>
                  <a:pt x="4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46"/>
                  <a:pt x="0" y="4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3" y="0"/>
                  <a:pt x="44" y="1"/>
                </a:cubicBezTo>
                <a:cubicBezTo>
                  <a:pt x="44" y="1"/>
                  <a:pt x="44" y="1"/>
                  <a:pt x="45" y="2"/>
                </a:cubicBezTo>
                <a:cubicBezTo>
                  <a:pt x="45" y="2"/>
                  <a:pt x="45" y="2"/>
                  <a:pt x="44" y="3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4"/>
                  <a:pt x="4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4"/>
                  <a:pt x="4" y="7"/>
                  <a:pt x="4" y="1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3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3"/>
                  <a:pt x="45" y="40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6" y="35"/>
                  <a:pt x="46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9" y="32"/>
                  <a:pt x="49" y="32"/>
                </a:cubicBezTo>
                <a:cubicBezTo>
                  <a:pt x="50" y="32"/>
                  <a:pt x="50" y="33"/>
                  <a:pt x="50" y="33"/>
                </a:cubicBezTo>
                <a:lnTo>
                  <a:pt x="50" y="40"/>
                </a:lnTo>
                <a:close/>
                <a:moveTo>
                  <a:pt x="57" y="17"/>
                </a:moveTo>
                <a:cubicBezTo>
                  <a:pt x="33" y="41"/>
                  <a:pt x="33" y="41"/>
                  <a:pt x="3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7"/>
                </a:lnTo>
                <a:close/>
                <a:moveTo>
                  <a:pt x="36" y="33"/>
                </a:moveTo>
                <a:cubicBezTo>
                  <a:pt x="30" y="28"/>
                  <a:pt x="30" y="28"/>
                  <a:pt x="30" y="28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4"/>
                  <a:pt x="26" y="34"/>
                  <a:pt x="26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3"/>
                </a:lnTo>
                <a:close/>
                <a:moveTo>
                  <a:pt x="46" y="12"/>
                </a:moveTo>
                <a:cubicBezTo>
                  <a:pt x="34" y="24"/>
                  <a:pt x="34" y="24"/>
                  <a:pt x="34" y="24"/>
                </a:cubicBezTo>
                <a:cubicBezTo>
                  <a:pt x="33" y="25"/>
                  <a:pt x="33" y="25"/>
                  <a:pt x="33" y="26"/>
                </a:cubicBezTo>
                <a:cubicBezTo>
                  <a:pt x="34" y="26"/>
                  <a:pt x="34" y="26"/>
                  <a:pt x="35" y="26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2"/>
                  <a:pt x="47" y="12"/>
                </a:cubicBezTo>
                <a:cubicBezTo>
                  <a:pt x="47" y="12"/>
                  <a:pt x="46" y="12"/>
                  <a:pt x="46" y="12"/>
                </a:cubicBezTo>
                <a:close/>
                <a:moveTo>
                  <a:pt x="59" y="15"/>
                </a:moveTo>
                <a:cubicBezTo>
                  <a:pt x="49" y="4"/>
                  <a:pt x="49" y="4"/>
                  <a:pt x="49" y="4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0"/>
                  <a:pt x="56" y="0"/>
                  <a:pt x="57" y="1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8"/>
                  <a:pt x="64" y="10"/>
                  <a:pt x="62" y="11"/>
                </a:cubicBezTo>
                <a:lnTo>
                  <a:pt x="59" y="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9" name="Freeform 248"/>
          <p:cNvSpPr>
            <a:spLocks noEditPoints="1"/>
          </p:cNvSpPr>
          <p:nvPr/>
        </p:nvSpPr>
        <p:spPr bwMode="auto">
          <a:xfrm>
            <a:off x="5162001" y="4623111"/>
            <a:ext cx="346139" cy="282237"/>
          </a:xfrm>
          <a:custGeom>
            <a:avLst/>
            <a:gdLst/>
            <a:ahLst/>
            <a:cxnLst>
              <a:cxn ang="0">
                <a:pos x="24" y="49"/>
              </a:cxn>
              <a:cxn ang="0">
                <a:pos x="11" y="49"/>
              </a:cxn>
              <a:cxn ang="0">
                <a:pos x="0" y="38"/>
              </a:cxn>
              <a:cxn ang="0">
                <a:pos x="0" y="11"/>
              </a:cxn>
              <a:cxn ang="0">
                <a:pos x="11" y="0"/>
              </a:cxn>
              <a:cxn ang="0">
                <a:pos x="24" y="0"/>
              </a:cxn>
              <a:cxn ang="0">
                <a:pos x="25" y="2"/>
              </a:cxn>
              <a:cxn ang="0">
                <a:pos x="24" y="5"/>
              </a:cxn>
              <a:cxn ang="0">
                <a:pos x="11" y="5"/>
              </a:cxn>
              <a:cxn ang="0">
                <a:pos x="5" y="11"/>
              </a:cxn>
              <a:cxn ang="0">
                <a:pos x="5" y="38"/>
              </a:cxn>
              <a:cxn ang="0">
                <a:pos x="11" y="44"/>
              </a:cxn>
              <a:cxn ang="0">
                <a:pos x="22" y="44"/>
              </a:cxn>
              <a:cxn ang="0">
                <a:pos x="25" y="45"/>
              </a:cxn>
              <a:cxn ang="0">
                <a:pos x="24" y="49"/>
              </a:cxn>
              <a:cxn ang="0">
                <a:pos x="59" y="26"/>
              </a:cxn>
              <a:cxn ang="0">
                <a:pos x="39" y="47"/>
              </a:cxn>
              <a:cxn ang="0">
                <a:pos x="37" y="48"/>
              </a:cxn>
              <a:cxn ang="0">
                <a:pos x="34" y="45"/>
              </a:cxn>
              <a:cxn ang="0">
                <a:pos x="34" y="34"/>
              </a:cxn>
              <a:cxn ang="0">
                <a:pos x="17" y="34"/>
              </a:cxn>
              <a:cxn ang="0">
                <a:pos x="15" y="32"/>
              </a:cxn>
              <a:cxn ang="0">
                <a:pos x="15" y="17"/>
              </a:cxn>
              <a:cxn ang="0">
                <a:pos x="17" y="15"/>
              </a:cxn>
              <a:cxn ang="0">
                <a:pos x="34" y="15"/>
              </a:cxn>
              <a:cxn ang="0">
                <a:pos x="34" y="4"/>
              </a:cxn>
              <a:cxn ang="0">
                <a:pos x="37" y="2"/>
              </a:cxn>
              <a:cxn ang="0">
                <a:pos x="39" y="2"/>
              </a:cxn>
              <a:cxn ang="0">
                <a:pos x="59" y="23"/>
              </a:cxn>
              <a:cxn ang="0">
                <a:pos x="60" y="25"/>
              </a:cxn>
              <a:cxn ang="0">
                <a:pos x="59" y="26"/>
              </a:cxn>
            </a:cxnLst>
            <a:rect l="0" t="0" r="r" b="b"/>
            <a:pathLst>
              <a:path w="60" h="49">
                <a:moveTo>
                  <a:pt x="24" y="49"/>
                </a:moveTo>
                <a:cubicBezTo>
                  <a:pt x="11" y="49"/>
                  <a:pt x="11" y="49"/>
                  <a:pt x="11" y="49"/>
                </a:cubicBezTo>
                <a:cubicBezTo>
                  <a:pt x="5" y="49"/>
                  <a:pt x="0" y="44"/>
                  <a:pt x="0" y="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5" y="1"/>
                  <a:pt x="25" y="2"/>
                </a:cubicBezTo>
                <a:cubicBezTo>
                  <a:pt x="25" y="3"/>
                  <a:pt x="25" y="5"/>
                  <a:pt x="24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8" y="5"/>
                  <a:pt x="5" y="8"/>
                  <a:pt x="5" y="11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8" y="44"/>
                  <a:pt x="11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4"/>
                  <a:pt x="25" y="44"/>
                  <a:pt x="25" y="45"/>
                </a:cubicBezTo>
                <a:cubicBezTo>
                  <a:pt x="25" y="46"/>
                  <a:pt x="25" y="49"/>
                  <a:pt x="24" y="49"/>
                </a:cubicBezTo>
                <a:close/>
                <a:moveTo>
                  <a:pt x="59" y="26"/>
                </a:moveTo>
                <a:cubicBezTo>
                  <a:pt x="39" y="47"/>
                  <a:pt x="39" y="47"/>
                  <a:pt x="39" y="47"/>
                </a:cubicBezTo>
                <a:cubicBezTo>
                  <a:pt x="38" y="48"/>
                  <a:pt x="38" y="48"/>
                  <a:pt x="37" y="48"/>
                </a:cubicBezTo>
                <a:cubicBezTo>
                  <a:pt x="36" y="48"/>
                  <a:pt x="34" y="47"/>
                  <a:pt x="34" y="45"/>
                </a:cubicBezTo>
                <a:cubicBezTo>
                  <a:pt x="34" y="34"/>
                  <a:pt x="34" y="34"/>
                  <a:pt x="34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6" y="34"/>
                  <a:pt x="15" y="33"/>
                  <a:pt x="15" y="32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6"/>
                  <a:pt x="16" y="15"/>
                  <a:pt x="1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3"/>
                  <a:pt x="36" y="2"/>
                  <a:pt x="37" y="2"/>
                </a:cubicBezTo>
                <a:cubicBezTo>
                  <a:pt x="38" y="2"/>
                  <a:pt x="38" y="2"/>
                  <a:pt x="39" y="2"/>
                </a:cubicBezTo>
                <a:cubicBezTo>
                  <a:pt x="59" y="23"/>
                  <a:pt x="59" y="23"/>
                  <a:pt x="59" y="23"/>
                </a:cubicBezTo>
                <a:cubicBezTo>
                  <a:pt x="60" y="23"/>
                  <a:pt x="60" y="24"/>
                  <a:pt x="60" y="25"/>
                </a:cubicBezTo>
                <a:cubicBezTo>
                  <a:pt x="60" y="25"/>
                  <a:pt x="60" y="26"/>
                  <a:pt x="59" y="2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2" name="Freeform 9"/>
          <p:cNvSpPr/>
          <p:nvPr/>
        </p:nvSpPr>
        <p:spPr bwMode="auto">
          <a:xfrm>
            <a:off x="4460745" y="3352047"/>
            <a:ext cx="1240440" cy="759999"/>
          </a:xfrm>
          <a:custGeom>
            <a:avLst/>
            <a:gdLst/>
            <a:ahLst/>
            <a:cxnLst>
              <a:cxn ang="0">
                <a:pos x="250" y="192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</a:cxnLst>
            <a:rect l="0" t="0" r="r" b="b"/>
            <a:pathLst>
              <a:path w="313" h="192">
                <a:moveTo>
                  <a:pt x="250" y="192"/>
                </a:moveTo>
                <a:cubicBezTo>
                  <a:pt x="62" y="192"/>
                  <a:pt x="62" y="192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cubicBezTo>
                  <a:pt x="248" y="158"/>
                  <a:pt x="248" y="158"/>
                  <a:pt x="248" y="158"/>
                </a:cubicBez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5030470" y="3760816"/>
            <a:ext cx="134652" cy="247440"/>
          </a:xfrm>
          <a:prstGeom prst="rect">
            <a:avLst/>
          </a:prstGeo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39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01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课题现状及发展情况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1030" grpId="0" animBg="1"/>
      <p:bldP spid="1031" grpId="0" animBg="1"/>
      <p:bldP spid="1032" grpId="0" animBg="1"/>
      <p:bldP spid="23" grpId="0"/>
      <p:bldP spid="24" grpId="0"/>
      <p:bldP spid="27" grpId="0"/>
      <p:bldP spid="61" grpId="0" animBg="1"/>
      <p:bldP spid="64" grpId="0" animBg="1"/>
      <p:bldP spid="66" grpId="0" animBg="1"/>
      <p:bldP spid="69" grpId="0" animBg="1"/>
      <p:bldP spid="72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125119" y="2104157"/>
            <a:ext cx="5064342" cy="3573719"/>
            <a:chOff x="6199748" y="2294758"/>
            <a:chExt cx="4802010" cy="3388601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7" name="Freeform 6"/>
            <p:cNvSpPr/>
            <p:nvPr/>
          </p:nvSpPr>
          <p:spPr>
            <a:xfrm>
              <a:off x="7045861" y="2643177"/>
              <a:ext cx="2708066" cy="2708008"/>
            </a:xfrm>
            <a:custGeom>
              <a:avLst/>
              <a:gdLst>
                <a:gd name="connsiteX0" fmla="*/ 0 w 2708066"/>
                <a:gd name="connsiteY0" fmla="*/ 1354004 h 2708008"/>
                <a:gd name="connsiteX1" fmla="*/ 1354033 w 2708066"/>
                <a:gd name="connsiteY1" fmla="*/ 0 h 2708008"/>
                <a:gd name="connsiteX2" fmla="*/ 2708066 w 2708066"/>
                <a:gd name="connsiteY2" fmla="*/ 1354004 h 2708008"/>
                <a:gd name="connsiteX3" fmla="*/ 1354033 w 2708066"/>
                <a:gd name="connsiteY3" fmla="*/ 2708008 h 2708008"/>
                <a:gd name="connsiteX4" fmla="*/ 0 w 2708066"/>
                <a:gd name="connsiteY4" fmla="*/ 1354004 h 270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066" h="2708008">
                  <a:moveTo>
                    <a:pt x="0" y="1354004"/>
                  </a:moveTo>
                  <a:cubicBezTo>
                    <a:pt x="0" y="606208"/>
                    <a:pt x="606221" y="0"/>
                    <a:pt x="1354033" y="0"/>
                  </a:cubicBezTo>
                  <a:cubicBezTo>
                    <a:pt x="2101845" y="0"/>
                    <a:pt x="2708066" y="606208"/>
                    <a:pt x="2708066" y="1354004"/>
                  </a:cubicBezTo>
                  <a:cubicBezTo>
                    <a:pt x="2708066" y="2101800"/>
                    <a:pt x="2101845" y="2708008"/>
                    <a:pt x="1354033" y="2708008"/>
                  </a:cubicBezTo>
                  <a:cubicBezTo>
                    <a:pt x="606221" y="2708008"/>
                    <a:pt x="0" y="2101800"/>
                    <a:pt x="0" y="13540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7196" tIns="627187" rIns="627196" bIns="627187" numCol="1" spcCol="1270" anchor="ctr" anchorCtr="0">
              <a:noAutofit/>
            </a:bodyPr>
            <a:lstStyle/>
            <a:p>
              <a:pPr algn="ctr" defTabSz="2437130">
                <a:lnSpc>
                  <a:spcPct val="120000"/>
                </a:lnSpc>
                <a:spcAft>
                  <a:spcPct val="35000"/>
                </a:spcAft>
              </a:pPr>
              <a:endParaRPr lang="id-ID" sz="5485">
                <a:solidFill>
                  <a:schemeClr val="bg2">
                    <a:lumMod val="7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591026" y="2519799"/>
              <a:ext cx="301176" cy="301171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877873" y="5149983"/>
              <a:ext cx="218075" cy="218285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40"/>
                <a:satOff val="2879"/>
                <a:lumOff val="1209"/>
                <a:alphaOff val="0"/>
              </a:schemeClr>
            </a:fillRef>
            <a:effectRef idx="0">
              <a:schemeClr val="accent3">
                <a:hueOff val="56240"/>
                <a:satOff val="2879"/>
                <a:lumOff val="120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928187" y="3742198"/>
              <a:ext cx="218075" cy="21828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479"/>
                <a:satOff val="5757"/>
                <a:lumOff val="2418"/>
                <a:alphaOff val="0"/>
              </a:schemeClr>
            </a:fillRef>
            <a:effectRef idx="0">
              <a:schemeClr val="accent3">
                <a:hueOff val="112479"/>
                <a:satOff val="5757"/>
                <a:lumOff val="241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884647" y="5382188"/>
              <a:ext cx="301176" cy="3011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8719"/>
                <a:satOff val="8636"/>
                <a:lumOff val="3628"/>
                <a:alphaOff val="0"/>
              </a:schemeClr>
            </a:fillRef>
            <a:effectRef idx="0">
              <a:schemeClr val="accent3">
                <a:hueOff val="168719"/>
                <a:satOff val="8636"/>
                <a:lumOff val="362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578045" y="3164374"/>
              <a:ext cx="218075" cy="21828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24959"/>
                <a:satOff val="11515"/>
                <a:lumOff val="4837"/>
                <a:alphaOff val="0"/>
              </a:schemeClr>
            </a:fillRef>
            <a:effectRef idx="0">
              <a:schemeClr val="accent3">
                <a:hueOff val="224959"/>
                <a:satOff val="11515"/>
                <a:lumOff val="483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199748" y="3131948"/>
              <a:ext cx="1100954" cy="1100602"/>
            </a:xfrm>
            <a:custGeom>
              <a:avLst/>
              <a:gdLst>
                <a:gd name="connsiteX0" fmla="*/ 0 w 1100954"/>
                <a:gd name="connsiteY0" fmla="*/ 550301 h 1100602"/>
                <a:gd name="connsiteX1" fmla="*/ 550477 w 1100954"/>
                <a:gd name="connsiteY1" fmla="*/ 0 h 1100602"/>
                <a:gd name="connsiteX2" fmla="*/ 1100954 w 1100954"/>
                <a:gd name="connsiteY2" fmla="*/ 550301 h 1100602"/>
                <a:gd name="connsiteX3" fmla="*/ 550477 w 1100954"/>
                <a:gd name="connsiteY3" fmla="*/ 1100602 h 1100602"/>
                <a:gd name="connsiteX4" fmla="*/ 0 w 1100954"/>
                <a:gd name="connsiteY4" fmla="*/ 550301 h 110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954" h="1100602">
                  <a:moveTo>
                    <a:pt x="0" y="550301"/>
                  </a:moveTo>
                  <a:cubicBezTo>
                    <a:pt x="0" y="246378"/>
                    <a:pt x="246457" y="0"/>
                    <a:pt x="550477" y="0"/>
                  </a:cubicBezTo>
                  <a:cubicBezTo>
                    <a:pt x="854497" y="0"/>
                    <a:pt x="1100954" y="246378"/>
                    <a:pt x="1100954" y="550301"/>
                  </a:cubicBezTo>
                  <a:cubicBezTo>
                    <a:pt x="1100954" y="854224"/>
                    <a:pt x="854497" y="1100602"/>
                    <a:pt x="550477" y="1100602"/>
                  </a:cubicBezTo>
                  <a:cubicBezTo>
                    <a:pt x="246457" y="1100602"/>
                    <a:pt x="0" y="854224"/>
                    <a:pt x="0" y="550301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37438"/>
                <a:satOff val="17272"/>
                <a:lumOff val="7255"/>
                <a:alphaOff val="0"/>
              </a:schemeClr>
            </a:fillRef>
            <a:effectRef idx="0">
              <a:schemeClr val="accent3">
                <a:hueOff val="337438"/>
                <a:satOff val="17272"/>
                <a:lumOff val="725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420" tIns="254365" rIns="254420" bIns="254365" numCol="1" spcCol="1270" anchor="ctr" anchorCtr="0">
              <a:noAutofit/>
            </a:bodyPr>
            <a:lstStyle/>
            <a:p>
              <a:pPr algn="ctr" defTabSz="984250">
                <a:lnSpc>
                  <a:spcPct val="120000"/>
                </a:lnSpc>
                <a:spcAft>
                  <a:spcPct val="35000"/>
                </a:spcAft>
              </a:pPr>
              <a:endParaRPr lang="id-ID" sz="2215">
                <a:solidFill>
                  <a:schemeClr val="bg2">
                    <a:lumMod val="7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9288092" y="4197527"/>
              <a:ext cx="301176" cy="30117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93678"/>
                <a:satOff val="20151"/>
                <a:lumOff val="8464"/>
                <a:alphaOff val="0"/>
              </a:schemeClr>
            </a:fillRef>
            <a:effectRef idx="0">
              <a:schemeClr val="accent3">
                <a:hueOff val="393678"/>
                <a:satOff val="20151"/>
                <a:lumOff val="846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461137" y="4435079"/>
              <a:ext cx="544433" cy="544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49917"/>
                <a:satOff val="23029"/>
                <a:lumOff val="9673"/>
                <a:alphaOff val="0"/>
              </a:schemeClr>
            </a:fillRef>
            <a:effectRef idx="0">
              <a:schemeClr val="accent3">
                <a:hueOff val="449917"/>
                <a:satOff val="23029"/>
                <a:lumOff val="96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9900804" y="2294758"/>
              <a:ext cx="1100954" cy="1100602"/>
            </a:xfrm>
            <a:custGeom>
              <a:avLst/>
              <a:gdLst>
                <a:gd name="connsiteX0" fmla="*/ 0 w 1100954"/>
                <a:gd name="connsiteY0" fmla="*/ 550301 h 1100602"/>
                <a:gd name="connsiteX1" fmla="*/ 550477 w 1100954"/>
                <a:gd name="connsiteY1" fmla="*/ 0 h 1100602"/>
                <a:gd name="connsiteX2" fmla="*/ 1100954 w 1100954"/>
                <a:gd name="connsiteY2" fmla="*/ 550301 h 1100602"/>
                <a:gd name="connsiteX3" fmla="*/ 550477 w 1100954"/>
                <a:gd name="connsiteY3" fmla="*/ 1100602 h 1100602"/>
                <a:gd name="connsiteX4" fmla="*/ 0 w 1100954"/>
                <a:gd name="connsiteY4" fmla="*/ 550301 h 110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954" h="1100602">
                  <a:moveTo>
                    <a:pt x="0" y="550301"/>
                  </a:moveTo>
                  <a:cubicBezTo>
                    <a:pt x="0" y="246378"/>
                    <a:pt x="246457" y="0"/>
                    <a:pt x="550477" y="0"/>
                  </a:cubicBezTo>
                  <a:cubicBezTo>
                    <a:pt x="854497" y="0"/>
                    <a:pt x="1100954" y="246378"/>
                    <a:pt x="1100954" y="550301"/>
                  </a:cubicBezTo>
                  <a:cubicBezTo>
                    <a:pt x="1100954" y="854224"/>
                    <a:pt x="854497" y="1100602"/>
                    <a:pt x="550477" y="1100602"/>
                  </a:cubicBezTo>
                  <a:cubicBezTo>
                    <a:pt x="246457" y="1100602"/>
                    <a:pt x="0" y="854224"/>
                    <a:pt x="0" y="5503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06157"/>
                <a:satOff val="25908"/>
                <a:lumOff val="10883"/>
                <a:alphaOff val="0"/>
              </a:schemeClr>
            </a:fillRef>
            <a:effectRef idx="0">
              <a:schemeClr val="accent3">
                <a:hueOff val="506157"/>
                <a:satOff val="25908"/>
                <a:lumOff val="10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420" tIns="254365" rIns="254420" bIns="254365" numCol="1" spcCol="1270" anchor="ctr" anchorCtr="0">
              <a:noAutofit/>
            </a:bodyPr>
            <a:lstStyle/>
            <a:p>
              <a:pPr algn="ctr" defTabSz="984250">
                <a:lnSpc>
                  <a:spcPct val="120000"/>
                </a:lnSpc>
                <a:spcAft>
                  <a:spcPct val="35000"/>
                </a:spcAft>
              </a:pPr>
              <a:endParaRPr lang="id-ID" sz="2215">
                <a:solidFill>
                  <a:schemeClr val="bg2">
                    <a:lumMod val="7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540385" y="3373960"/>
              <a:ext cx="301176" cy="301171"/>
            </a:xfrm>
            <a:prstGeom prst="ellipse">
              <a:avLst/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397"/>
                <a:satOff val="28787"/>
                <a:lumOff val="12092"/>
                <a:alphaOff val="0"/>
              </a:schemeClr>
            </a:fillRef>
            <a:effectRef idx="0">
              <a:schemeClr val="accent3">
                <a:hueOff val="562397"/>
                <a:satOff val="28787"/>
                <a:lumOff val="1209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243062" y="5047837"/>
              <a:ext cx="218075" cy="21828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18636"/>
                <a:satOff val="31665"/>
                <a:lumOff val="13301"/>
                <a:alphaOff val="0"/>
              </a:schemeClr>
            </a:fillRef>
            <a:effectRef idx="0">
              <a:schemeClr val="accent3">
                <a:hueOff val="618636"/>
                <a:satOff val="31665"/>
                <a:lumOff val="1330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733702" y="4763552"/>
              <a:ext cx="218075" cy="21828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74876"/>
                <a:satOff val="34544"/>
                <a:lumOff val="14510"/>
                <a:alphaOff val="0"/>
              </a:schemeClr>
            </a:fillRef>
            <a:effectRef idx="0">
              <a:schemeClr val="accent3">
                <a:hueOff val="674876"/>
                <a:satOff val="34544"/>
                <a:lumOff val="1451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sp>
        <p:nvSpPr>
          <p:cNvPr id="20" name="Title 13"/>
          <p:cNvSpPr txBox="1"/>
          <p:nvPr/>
        </p:nvSpPr>
        <p:spPr>
          <a:xfrm>
            <a:off x="5928358" y="3958973"/>
            <a:ext cx="1016097" cy="303801"/>
          </a:xfrm>
          <a:prstGeom prst="rect">
            <a:avLst/>
          </a:prstGeo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文字内容</a:t>
            </a:r>
            <a:endParaRPr lang="en-US" altLang="zh-CN" sz="20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1" name="Title 13"/>
          <p:cNvSpPr txBox="1"/>
          <p:nvPr/>
        </p:nvSpPr>
        <p:spPr>
          <a:xfrm>
            <a:off x="4197626" y="3668558"/>
            <a:ext cx="1016097" cy="195759"/>
          </a:xfrm>
          <a:prstGeom prst="rect">
            <a:avLst/>
          </a:prstGeo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16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文字内容</a:t>
            </a:r>
            <a:endParaRPr lang="en-US" sz="1265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2" name="Title 13"/>
          <p:cNvSpPr txBox="1"/>
          <p:nvPr/>
        </p:nvSpPr>
        <p:spPr>
          <a:xfrm>
            <a:off x="8101502" y="2768730"/>
            <a:ext cx="1016097" cy="195759"/>
          </a:xfrm>
          <a:prstGeom prst="rect">
            <a:avLst/>
          </a:prstGeo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16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文字内容</a:t>
            </a:r>
            <a:endParaRPr lang="en-US" altLang="zh-CN" sz="1265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36657" y="3440280"/>
            <a:ext cx="599498" cy="469552"/>
          </a:xfrm>
          <a:prstGeom prst="rect">
            <a:avLst/>
          </a:prstGeom>
          <a:noFill/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02</a:t>
            </a:r>
            <a:endParaRPr lang="id-ID" sz="2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27311" y="2343706"/>
            <a:ext cx="599498" cy="469552"/>
          </a:xfrm>
          <a:prstGeom prst="rect">
            <a:avLst/>
          </a:prstGeom>
          <a:noFill/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03</a:t>
            </a:r>
            <a:endParaRPr lang="id-ID" sz="2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25212" y="3229450"/>
            <a:ext cx="599498" cy="469552"/>
          </a:xfrm>
          <a:prstGeom prst="rect">
            <a:avLst/>
          </a:prstGeom>
          <a:noFill/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01</a:t>
            </a:r>
            <a:endParaRPr lang="id-ID" sz="2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8" name="Content Placeholder 2"/>
          <p:cNvSpPr txBox="1"/>
          <p:nvPr/>
        </p:nvSpPr>
        <p:spPr>
          <a:xfrm>
            <a:off x="1907590" y="3629994"/>
            <a:ext cx="2073024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59" name="TextBox 78"/>
          <p:cNvSpPr txBox="1"/>
          <p:nvPr/>
        </p:nvSpPr>
        <p:spPr>
          <a:xfrm>
            <a:off x="1907589" y="3350082"/>
            <a:ext cx="1569124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4" name="Content Placeholder 2"/>
          <p:cNvSpPr txBox="1"/>
          <p:nvPr/>
        </p:nvSpPr>
        <p:spPr>
          <a:xfrm>
            <a:off x="5392863" y="6068394"/>
            <a:ext cx="2073024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75" name="TextBox 78"/>
          <p:cNvSpPr txBox="1"/>
          <p:nvPr/>
        </p:nvSpPr>
        <p:spPr>
          <a:xfrm>
            <a:off x="5644813" y="5788482"/>
            <a:ext cx="1569124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7" name="Content Placeholder 2"/>
          <p:cNvSpPr txBox="1"/>
          <p:nvPr/>
        </p:nvSpPr>
        <p:spPr>
          <a:xfrm>
            <a:off x="9286290" y="2728294"/>
            <a:ext cx="2073024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286289" y="2448382"/>
            <a:ext cx="1569124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课题现状及发展情况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52" grpId="0"/>
      <p:bldP spid="53" grpId="0"/>
      <p:bldP spid="54" grpId="0"/>
      <p:bldP spid="58" grpId="0"/>
      <p:bldP spid="59" grpId="0"/>
      <p:bldP spid="74" grpId="0"/>
      <p:bldP spid="75" grpId="0"/>
      <p:bldP spid="77" grpId="0"/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/>
          <p:nvPr/>
        </p:nvCxnSpPr>
        <p:spPr>
          <a:xfrm>
            <a:off x="353" y="3844568"/>
            <a:ext cx="11793238" cy="0"/>
          </a:xfrm>
          <a:prstGeom prst="straightConnector1">
            <a:avLst/>
          </a:prstGeom>
          <a:ln w="114300">
            <a:solidFill>
              <a:schemeClr val="bg1">
                <a:lumMod val="75000"/>
              </a:schemeClr>
            </a:solidFill>
            <a:tailEnd type="triangle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7555209" y="3403666"/>
            <a:ext cx="2385939" cy="268545"/>
            <a:chOff x="7163516" y="3227357"/>
            <a:chExt cx="2262348" cy="254634"/>
          </a:xfrm>
          <a:solidFill>
            <a:schemeClr val="accent4"/>
          </a:solidFill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52" name="Rectangle 51"/>
            <p:cNvSpPr/>
            <p:nvPr/>
          </p:nvSpPr>
          <p:spPr>
            <a:xfrm>
              <a:off x="7163516" y="3300674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9171230" y="3227357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59" name="Text Placeholder 32"/>
          <p:cNvSpPr txBox="1"/>
          <p:nvPr/>
        </p:nvSpPr>
        <p:spPr>
          <a:xfrm>
            <a:off x="2174789" y="2769351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0" name="Text Placeholder 33"/>
          <p:cNvSpPr txBox="1"/>
          <p:nvPr/>
        </p:nvSpPr>
        <p:spPr>
          <a:xfrm>
            <a:off x="2174790" y="2485946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2753964" y="1768141"/>
            <a:ext cx="582147" cy="5821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2" name="Text Placeholder 32"/>
          <p:cNvSpPr txBox="1"/>
          <p:nvPr/>
        </p:nvSpPr>
        <p:spPr>
          <a:xfrm>
            <a:off x="4433294" y="2769351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3" name="Text Placeholder 33"/>
          <p:cNvSpPr txBox="1"/>
          <p:nvPr/>
        </p:nvSpPr>
        <p:spPr>
          <a:xfrm>
            <a:off x="4433295" y="2485946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5012469" y="1768141"/>
            <a:ext cx="582147" cy="58214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5" name="Text Placeholder 32"/>
          <p:cNvSpPr txBox="1"/>
          <p:nvPr/>
        </p:nvSpPr>
        <p:spPr>
          <a:xfrm>
            <a:off x="6675989" y="2769351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6" name="Text Placeholder 33"/>
          <p:cNvSpPr txBox="1"/>
          <p:nvPr/>
        </p:nvSpPr>
        <p:spPr>
          <a:xfrm>
            <a:off x="6675990" y="2485946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7255164" y="1768141"/>
            <a:ext cx="582147" cy="58214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8" name="Text Placeholder 32"/>
          <p:cNvSpPr txBox="1"/>
          <p:nvPr/>
        </p:nvSpPr>
        <p:spPr>
          <a:xfrm>
            <a:off x="8934493" y="2769351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9" name="Text Placeholder 33"/>
          <p:cNvSpPr txBox="1"/>
          <p:nvPr/>
        </p:nvSpPr>
        <p:spPr>
          <a:xfrm>
            <a:off x="8934494" y="2485946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9513668" y="1768141"/>
            <a:ext cx="582147" cy="5821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555209" y="4044443"/>
            <a:ext cx="2385939" cy="268545"/>
            <a:chOff x="7163516" y="3834942"/>
            <a:chExt cx="2262348" cy="254634"/>
          </a:xfrm>
          <a:solidFill>
            <a:schemeClr val="accent4"/>
          </a:solidFill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73" name="Rectangle 72"/>
            <p:cNvSpPr/>
            <p:nvPr/>
          </p:nvSpPr>
          <p:spPr>
            <a:xfrm>
              <a:off x="7163516" y="3908259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9171230" y="3834942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80" name="Text Placeholder 32"/>
          <p:cNvSpPr txBox="1"/>
          <p:nvPr/>
        </p:nvSpPr>
        <p:spPr>
          <a:xfrm>
            <a:off x="2174789" y="5663246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1" name="Text Placeholder 33"/>
          <p:cNvSpPr txBox="1"/>
          <p:nvPr/>
        </p:nvSpPr>
        <p:spPr>
          <a:xfrm>
            <a:off x="2174790" y="5393909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2753964" y="4676104"/>
            <a:ext cx="582147" cy="5821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3" name="Text Placeholder 32"/>
          <p:cNvSpPr txBox="1"/>
          <p:nvPr/>
        </p:nvSpPr>
        <p:spPr>
          <a:xfrm>
            <a:off x="4433294" y="5663246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4" name="Text Placeholder 33"/>
          <p:cNvSpPr txBox="1"/>
          <p:nvPr/>
        </p:nvSpPr>
        <p:spPr>
          <a:xfrm>
            <a:off x="4433295" y="5393910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5012469" y="4676104"/>
            <a:ext cx="582147" cy="58214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6" name="Text Placeholder 32"/>
          <p:cNvSpPr txBox="1"/>
          <p:nvPr/>
        </p:nvSpPr>
        <p:spPr>
          <a:xfrm>
            <a:off x="6675989" y="5663246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7" name="Text Placeholder 33"/>
          <p:cNvSpPr txBox="1"/>
          <p:nvPr/>
        </p:nvSpPr>
        <p:spPr>
          <a:xfrm>
            <a:off x="6675990" y="5393909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7255164" y="4676104"/>
            <a:ext cx="582147" cy="58214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9" name="Text Placeholder 32"/>
          <p:cNvSpPr txBox="1"/>
          <p:nvPr/>
        </p:nvSpPr>
        <p:spPr>
          <a:xfrm>
            <a:off x="8934493" y="5663246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90" name="Text Placeholder 33"/>
          <p:cNvSpPr txBox="1"/>
          <p:nvPr/>
        </p:nvSpPr>
        <p:spPr>
          <a:xfrm>
            <a:off x="8934494" y="5393909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>
            <a:off x="9513668" y="4676104"/>
            <a:ext cx="582147" cy="5821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03542" y="3403666"/>
            <a:ext cx="2385939" cy="268545"/>
            <a:chOff x="5028485" y="3227357"/>
            <a:chExt cx="2262348" cy="254634"/>
          </a:xfrm>
          <a:solidFill>
            <a:schemeClr val="accent3"/>
          </a:solidFill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51" name="Rectangle 50"/>
            <p:cNvSpPr/>
            <p:nvPr/>
          </p:nvSpPr>
          <p:spPr>
            <a:xfrm>
              <a:off x="5028485" y="3300674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7036199" y="3227357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03542" y="4044443"/>
            <a:ext cx="2385939" cy="268545"/>
            <a:chOff x="5028485" y="3834942"/>
            <a:chExt cx="2262348" cy="254634"/>
          </a:xfrm>
          <a:solidFill>
            <a:schemeClr val="accent3"/>
          </a:solidFill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72" name="Rectangle 71"/>
            <p:cNvSpPr/>
            <p:nvPr/>
          </p:nvSpPr>
          <p:spPr>
            <a:xfrm>
              <a:off x="5028485" y="3908259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7036199" y="3834942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35448" y="3403666"/>
            <a:ext cx="2302366" cy="268545"/>
            <a:chOff x="2972698" y="3227357"/>
            <a:chExt cx="2183104" cy="254634"/>
          </a:xfrm>
          <a:solidFill>
            <a:schemeClr val="accent2"/>
          </a:solidFill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54" name="Rectangle 53"/>
            <p:cNvSpPr/>
            <p:nvPr/>
          </p:nvSpPr>
          <p:spPr>
            <a:xfrm>
              <a:off x="2972698" y="3300674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901168" y="3227357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53" y="3403666"/>
            <a:ext cx="3185795" cy="268545"/>
            <a:chOff x="0" y="3227357"/>
            <a:chExt cx="3020771" cy="254634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53" name="Rectangle 52"/>
            <p:cNvSpPr/>
            <p:nvPr/>
          </p:nvSpPr>
          <p:spPr>
            <a:xfrm>
              <a:off x="0" y="3300674"/>
              <a:ext cx="2882900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766137" y="3227357"/>
              <a:ext cx="254634" cy="2546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135448" y="4044443"/>
            <a:ext cx="2302366" cy="268545"/>
            <a:chOff x="2972698" y="3834942"/>
            <a:chExt cx="2183104" cy="254634"/>
          </a:xfrm>
          <a:solidFill>
            <a:schemeClr val="accent2"/>
          </a:solidFill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75" name="Rectangle 74"/>
            <p:cNvSpPr/>
            <p:nvPr/>
          </p:nvSpPr>
          <p:spPr>
            <a:xfrm>
              <a:off x="2972698" y="3908259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4901168" y="3834942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3" y="4044443"/>
            <a:ext cx="3185795" cy="268545"/>
            <a:chOff x="0" y="3834942"/>
            <a:chExt cx="3020771" cy="254634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74" name="Rectangle 73"/>
            <p:cNvSpPr/>
            <p:nvPr/>
          </p:nvSpPr>
          <p:spPr>
            <a:xfrm>
              <a:off x="0" y="3908259"/>
              <a:ext cx="2924175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766137" y="3834942"/>
              <a:ext cx="254634" cy="2546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课题现状及发展情况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 animBg="1"/>
      <p:bldP spid="62" grpId="0"/>
      <p:bldP spid="63" grpId="0"/>
      <p:bldP spid="64" grpId="0" animBg="1"/>
      <p:bldP spid="65" grpId="0"/>
      <p:bldP spid="66" grpId="0"/>
      <p:bldP spid="67" grpId="0" animBg="1"/>
      <p:bldP spid="68" grpId="0"/>
      <p:bldP spid="69" grpId="0"/>
      <p:bldP spid="70" grpId="0" animBg="1"/>
      <p:bldP spid="80" grpId="0"/>
      <p:bldP spid="81" grpId="0"/>
      <p:bldP spid="82" grpId="0" animBg="1"/>
      <p:bldP spid="83" grpId="0"/>
      <p:bldP spid="84" grpId="0"/>
      <p:bldP spid="85" grpId="0" animBg="1"/>
      <p:bldP spid="86" grpId="0"/>
      <p:bldP spid="87" grpId="0"/>
      <p:bldP spid="88" grpId="0" animBg="1"/>
      <p:bldP spid="89" grpId="0"/>
      <p:bldP spid="90" grpId="0"/>
      <p:bldP spid="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3"/>
          <p:cNvGrpSpPr/>
          <p:nvPr/>
        </p:nvGrpSpPr>
        <p:grpSpPr>
          <a:xfrm>
            <a:off x="1267750" y="3762623"/>
            <a:ext cx="1581711" cy="417982"/>
            <a:chOff x="1424694" y="3437117"/>
            <a:chExt cx="1499779" cy="396331"/>
          </a:xfrm>
          <a:solidFill>
            <a:schemeClr val="accent2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922007" y="3917263"/>
            <a:ext cx="1581711" cy="406378"/>
            <a:chOff x="2993261" y="3583747"/>
            <a:chExt cx="1499779" cy="385328"/>
          </a:xfrm>
          <a:solidFill>
            <a:schemeClr val="accent1"/>
          </a:solidFill>
        </p:grpSpPr>
        <p:sp>
          <p:nvSpPr>
            <p:cNvPr id="72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4576263" y="3762623"/>
            <a:ext cx="1581711" cy="417981"/>
            <a:chOff x="4561827" y="3437117"/>
            <a:chExt cx="1499779" cy="396330"/>
          </a:xfrm>
          <a:solidFill>
            <a:srgbClr val="92D050"/>
          </a:solidFill>
        </p:grpSpPr>
        <p:sp>
          <p:nvSpPr>
            <p:cNvPr id="87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6230520" y="3917263"/>
            <a:ext cx="1581711" cy="406378"/>
            <a:chOff x="6130393" y="3583747"/>
            <a:chExt cx="1499779" cy="385328"/>
          </a:xfrm>
          <a:solidFill>
            <a:schemeClr val="accent3"/>
          </a:solidFill>
        </p:grpSpPr>
        <p:sp>
          <p:nvSpPr>
            <p:cNvPr id="90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9539033" y="3917264"/>
            <a:ext cx="1581711" cy="406377"/>
            <a:chOff x="9267526" y="3583748"/>
            <a:chExt cx="1499779" cy="385327"/>
          </a:xfrm>
          <a:solidFill>
            <a:schemeClr val="accent1"/>
          </a:solidFill>
        </p:grpSpPr>
        <p:sp>
          <p:nvSpPr>
            <p:cNvPr id="93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7884777" y="3762623"/>
            <a:ext cx="1581711" cy="417982"/>
            <a:chOff x="7698960" y="3437117"/>
            <a:chExt cx="1499779" cy="396331"/>
          </a:xfrm>
          <a:solidFill>
            <a:schemeClr val="accent5"/>
          </a:solidFill>
        </p:grpSpPr>
        <p:sp>
          <p:nvSpPr>
            <p:cNvPr id="96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10085032" y="4413992"/>
            <a:ext cx="489711" cy="490548"/>
            <a:chOff x="9145588" y="4435475"/>
            <a:chExt cx="464344" cy="465138"/>
          </a:xfrm>
          <a:solidFill>
            <a:schemeClr val="accent1"/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8503320" y="3198527"/>
            <a:ext cx="489711" cy="489711"/>
            <a:chOff x="7287419" y="2577307"/>
            <a:chExt cx="464344" cy="464344"/>
          </a:xfrm>
          <a:solidFill>
            <a:schemeClr val="accent5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sp>
        <p:nvSpPr>
          <p:cNvPr id="112" name="AutoShape 59"/>
          <p:cNvSpPr/>
          <p:nvPr/>
        </p:nvSpPr>
        <p:spPr bwMode="auto">
          <a:xfrm>
            <a:off x="3391315" y="4404050"/>
            <a:ext cx="490548" cy="489711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0091" tIns="20091" rIns="20091" bIns="20091" anchor="ctr"/>
          <a:lstStyle/>
          <a:p>
            <a:pPr algn="ctr" defTabSz="240665" hangingPunct="0">
              <a:lnSpc>
                <a:spcPct val="130000"/>
              </a:lnSpc>
            </a:pPr>
            <a:endParaRPr lang="en-US" sz="1475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5194389" y="3191745"/>
            <a:ext cx="490548" cy="412697"/>
            <a:chOff x="5368132" y="2625725"/>
            <a:chExt cx="465138" cy="391319"/>
          </a:xfrm>
          <a:solidFill>
            <a:srgbClr val="92D050"/>
          </a:solidFill>
        </p:grpSpPr>
        <p:sp>
          <p:nvSpPr>
            <p:cNvPr id="1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813750" y="3198110"/>
            <a:ext cx="489711" cy="382561"/>
            <a:chOff x="2581275" y="1710532"/>
            <a:chExt cx="464344" cy="362744"/>
          </a:xfrm>
          <a:solidFill>
            <a:schemeClr val="accent2"/>
          </a:solidFill>
        </p:grpSpPr>
        <p:sp>
          <p:nvSpPr>
            <p:cNvPr id="1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6853855" y="4404050"/>
            <a:ext cx="336520" cy="490548"/>
            <a:chOff x="5441157" y="4440238"/>
            <a:chExt cx="319088" cy="465138"/>
          </a:xfrm>
          <a:solidFill>
            <a:schemeClr val="accent3"/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sp>
        <p:nvSpPr>
          <p:cNvPr id="129" name="TextBox 23"/>
          <p:cNvSpPr txBox="1"/>
          <p:nvPr/>
        </p:nvSpPr>
        <p:spPr>
          <a:xfrm>
            <a:off x="9381704" y="248839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0" name="TextBox 24"/>
          <p:cNvSpPr txBox="1"/>
          <p:nvPr/>
        </p:nvSpPr>
        <p:spPr>
          <a:xfrm>
            <a:off x="9381703" y="208452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131" name="TextBox 23"/>
          <p:cNvSpPr txBox="1"/>
          <p:nvPr/>
        </p:nvSpPr>
        <p:spPr>
          <a:xfrm>
            <a:off x="7829995" y="533951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2" name="TextBox 24"/>
          <p:cNvSpPr txBox="1"/>
          <p:nvPr/>
        </p:nvSpPr>
        <p:spPr>
          <a:xfrm>
            <a:off x="7829994" y="493564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133" name="TextBox 23"/>
          <p:cNvSpPr txBox="1"/>
          <p:nvPr/>
        </p:nvSpPr>
        <p:spPr>
          <a:xfrm>
            <a:off x="5955013" y="248839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4" name="TextBox 24"/>
          <p:cNvSpPr txBox="1"/>
          <p:nvPr/>
        </p:nvSpPr>
        <p:spPr>
          <a:xfrm>
            <a:off x="5955012" y="208452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135" name="TextBox 23"/>
          <p:cNvSpPr txBox="1"/>
          <p:nvPr/>
        </p:nvSpPr>
        <p:spPr>
          <a:xfrm>
            <a:off x="4597267" y="533951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6" name="TextBox 24"/>
          <p:cNvSpPr txBox="1"/>
          <p:nvPr/>
        </p:nvSpPr>
        <p:spPr>
          <a:xfrm>
            <a:off x="4597266" y="493564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137" name="TextBox 23"/>
          <p:cNvSpPr txBox="1"/>
          <p:nvPr/>
        </p:nvSpPr>
        <p:spPr>
          <a:xfrm>
            <a:off x="2796176" y="248839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8" name="TextBox 24"/>
          <p:cNvSpPr txBox="1"/>
          <p:nvPr/>
        </p:nvSpPr>
        <p:spPr>
          <a:xfrm>
            <a:off x="2796175" y="208452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139" name="TextBox 23"/>
          <p:cNvSpPr txBox="1"/>
          <p:nvPr/>
        </p:nvSpPr>
        <p:spPr>
          <a:xfrm>
            <a:off x="1290649" y="533951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40" name="TextBox 24"/>
          <p:cNvSpPr txBox="1"/>
          <p:nvPr/>
        </p:nvSpPr>
        <p:spPr>
          <a:xfrm>
            <a:off x="1290648" y="493564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课题现状及发展情况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H_Other_1"/>
          <p:cNvSpPr/>
          <p:nvPr/>
        </p:nvSpPr>
        <p:spPr bwMode="auto">
          <a:xfrm>
            <a:off x="4217511" y="2512832"/>
            <a:ext cx="3688316" cy="1844995"/>
          </a:xfrm>
          <a:custGeom>
            <a:avLst/>
            <a:gdLst>
              <a:gd name="T0" fmla="*/ 1633211 w 3744416"/>
              <a:gd name="T1" fmla="*/ 0 h 1872208"/>
              <a:gd name="T2" fmla="*/ 3266422 w 3744416"/>
              <a:gd name="T3" fmla="*/ 1634694 h 1872208"/>
              <a:gd name="T4" fmla="*/ 0 w 3744416"/>
              <a:gd name="T5" fmla="*/ 1634694 h 1872208"/>
              <a:gd name="T6" fmla="*/ 163321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9525" cap="flat" cmpd="sng">
            <a:solidFill>
              <a:srgbClr val="404040"/>
            </a:solidFill>
            <a:miter lim="800000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6" name="MH_Other_2"/>
          <p:cNvSpPr>
            <a:spLocks noChangeArrowheads="1"/>
          </p:cNvSpPr>
          <p:nvPr/>
        </p:nvSpPr>
        <p:spPr bwMode="auto">
          <a:xfrm>
            <a:off x="4470318" y="2824237"/>
            <a:ext cx="3120755" cy="312075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7" name="MH_Other_3"/>
          <p:cNvSpPr>
            <a:spLocks noChangeArrowheads="1"/>
          </p:cNvSpPr>
          <p:nvPr/>
        </p:nvSpPr>
        <p:spPr bwMode="auto">
          <a:xfrm>
            <a:off x="5853228" y="3346595"/>
            <a:ext cx="430276" cy="2002373"/>
          </a:xfrm>
          <a:prstGeom prst="upArrow">
            <a:avLst>
              <a:gd name="adj1" fmla="val 50000"/>
              <a:gd name="adj2" fmla="val 50006"/>
            </a:avLst>
          </a:prstGeom>
          <a:solidFill>
            <a:srgbClr val="FFFFFF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8" name="MH_Other_4"/>
          <p:cNvSpPr/>
          <p:nvPr/>
        </p:nvSpPr>
        <p:spPr bwMode="auto">
          <a:xfrm>
            <a:off x="6218209" y="4136829"/>
            <a:ext cx="796931" cy="1212139"/>
          </a:xfrm>
          <a:custGeom>
            <a:avLst/>
            <a:gdLst>
              <a:gd name="T0" fmla="*/ 0 w 755650"/>
              <a:gd name="T1" fmla="*/ 1149350 h 1149350"/>
              <a:gd name="T2" fmla="*/ 0 w 755650"/>
              <a:gd name="T3" fmla="*/ 425053 h 1149350"/>
              <a:gd name="T4" fmla="*/ 330597 w 755650"/>
              <a:gd name="T5" fmla="*/ 94456 h 1149350"/>
              <a:gd name="T6" fmla="*/ 491581 w 755650"/>
              <a:gd name="T7" fmla="*/ 94456 h 1149350"/>
              <a:gd name="T8" fmla="*/ 491581 w 755650"/>
              <a:gd name="T9" fmla="*/ 0 h 1149350"/>
              <a:gd name="T10" fmla="*/ 755650 w 755650"/>
              <a:gd name="T11" fmla="*/ 188913 h 1149350"/>
              <a:gd name="T12" fmla="*/ 491581 w 755650"/>
              <a:gd name="T13" fmla="*/ 377825 h 1149350"/>
              <a:gd name="T14" fmla="*/ 491581 w 755650"/>
              <a:gd name="T15" fmla="*/ 283369 h 1149350"/>
              <a:gd name="T16" fmla="*/ 330597 w 755650"/>
              <a:gd name="T17" fmla="*/ 283369 h 1149350"/>
              <a:gd name="T18" fmla="*/ 188913 w 755650"/>
              <a:gd name="T19" fmla="*/ 425053 h 1149350"/>
              <a:gd name="T20" fmla="*/ 188913 w 755650"/>
              <a:gd name="T21" fmla="*/ 1149350 h 1149350"/>
              <a:gd name="T22" fmla="*/ 0 w 755650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5650" h="1149350">
                <a:moveTo>
                  <a:pt x="0" y="1149350"/>
                </a:moveTo>
                <a:lnTo>
                  <a:pt x="0" y="425053"/>
                </a:lnTo>
                <a:cubicBezTo>
                  <a:pt x="0" y="242469"/>
                  <a:pt x="148013" y="94456"/>
                  <a:pt x="330597" y="94456"/>
                </a:cubicBezTo>
                <a:lnTo>
                  <a:pt x="491581" y="94456"/>
                </a:lnTo>
                <a:lnTo>
                  <a:pt x="491581" y="0"/>
                </a:lnTo>
                <a:lnTo>
                  <a:pt x="755650" y="188913"/>
                </a:lnTo>
                <a:lnTo>
                  <a:pt x="491581" y="377825"/>
                </a:lnTo>
                <a:lnTo>
                  <a:pt x="491581" y="283369"/>
                </a:lnTo>
                <a:lnTo>
                  <a:pt x="330597" y="283369"/>
                </a:lnTo>
                <a:cubicBezTo>
                  <a:pt x="252347" y="283369"/>
                  <a:pt x="188913" y="346803"/>
                  <a:pt x="188913" y="425053"/>
                </a:cubicBezTo>
                <a:lnTo>
                  <a:pt x="188913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9" name="MH_Other_5"/>
          <p:cNvSpPr/>
          <p:nvPr/>
        </p:nvSpPr>
        <p:spPr bwMode="auto">
          <a:xfrm flipH="1">
            <a:off x="5116569" y="4136829"/>
            <a:ext cx="798606" cy="1212139"/>
          </a:xfrm>
          <a:custGeom>
            <a:avLst/>
            <a:gdLst>
              <a:gd name="T0" fmla="*/ 0 w 757238"/>
              <a:gd name="T1" fmla="*/ 1149350 h 1149350"/>
              <a:gd name="T2" fmla="*/ 0 w 757238"/>
              <a:gd name="T3" fmla="*/ 425946 h 1149350"/>
              <a:gd name="T4" fmla="*/ 331292 w 757238"/>
              <a:gd name="T5" fmla="*/ 94654 h 1149350"/>
              <a:gd name="T6" fmla="*/ 492614 w 757238"/>
              <a:gd name="T7" fmla="*/ 94655 h 1149350"/>
              <a:gd name="T8" fmla="*/ 492614 w 757238"/>
              <a:gd name="T9" fmla="*/ 0 h 1149350"/>
              <a:gd name="T10" fmla="*/ 757238 w 757238"/>
              <a:gd name="T11" fmla="*/ 189310 h 1149350"/>
              <a:gd name="T12" fmla="*/ 492614 w 757238"/>
              <a:gd name="T13" fmla="*/ 378619 h 1149350"/>
              <a:gd name="T14" fmla="*/ 492614 w 757238"/>
              <a:gd name="T15" fmla="*/ 283964 h 1149350"/>
              <a:gd name="T16" fmla="*/ 331292 w 757238"/>
              <a:gd name="T17" fmla="*/ 283964 h 1149350"/>
              <a:gd name="T18" fmla="*/ 189310 w 757238"/>
              <a:gd name="T19" fmla="*/ 425946 h 1149350"/>
              <a:gd name="T20" fmla="*/ 189310 w 757238"/>
              <a:gd name="T21" fmla="*/ 1149350 h 1149350"/>
              <a:gd name="T22" fmla="*/ 0 w 757238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7238" h="1149350">
                <a:moveTo>
                  <a:pt x="0" y="1149350"/>
                </a:moveTo>
                <a:lnTo>
                  <a:pt x="0" y="425946"/>
                </a:lnTo>
                <a:cubicBezTo>
                  <a:pt x="0" y="242978"/>
                  <a:pt x="148324" y="94654"/>
                  <a:pt x="331292" y="94654"/>
                </a:cubicBezTo>
                <a:lnTo>
                  <a:pt x="492614" y="94655"/>
                </a:lnTo>
                <a:lnTo>
                  <a:pt x="492614" y="0"/>
                </a:lnTo>
                <a:lnTo>
                  <a:pt x="757238" y="189310"/>
                </a:lnTo>
                <a:lnTo>
                  <a:pt x="492614" y="378619"/>
                </a:lnTo>
                <a:lnTo>
                  <a:pt x="492614" y="283964"/>
                </a:lnTo>
                <a:lnTo>
                  <a:pt x="331292" y="283964"/>
                </a:lnTo>
                <a:cubicBezTo>
                  <a:pt x="252878" y="283964"/>
                  <a:pt x="189310" y="347532"/>
                  <a:pt x="189310" y="425946"/>
                </a:cubicBezTo>
                <a:lnTo>
                  <a:pt x="189310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0" name="MH_Title_1"/>
          <p:cNvSpPr txBox="1">
            <a:spLocks noChangeArrowheads="1"/>
          </p:cNvSpPr>
          <p:nvPr/>
        </p:nvSpPr>
        <p:spPr bwMode="auto">
          <a:xfrm>
            <a:off x="5324173" y="5424309"/>
            <a:ext cx="1508477" cy="525707"/>
          </a:xfrm>
          <a:prstGeom prst="rect">
            <a:avLst/>
          </a:prstGeom>
          <a:noFill/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10000"/>
              </a:lnSpc>
            </a:pPr>
            <a:r>
              <a:rPr lang="zh-CN" altLang="en-US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标题文字</a:t>
            </a:r>
            <a:endParaRPr lang="en-US" altLang="zh-CN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1" name="MH_SubTitle_1"/>
          <p:cNvSpPr>
            <a:spLocks noChangeArrowheads="1"/>
          </p:cNvSpPr>
          <p:nvPr/>
        </p:nvSpPr>
        <p:spPr bwMode="auto">
          <a:xfrm>
            <a:off x="3862576" y="3790266"/>
            <a:ext cx="1135124" cy="113512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2" name="MH_SubTitle_3"/>
          <p:cNvSpPr>
            <a:spLocks noChangeArrowheads="1"/>
          </p:cNvSpPr>
          <p:nvPr/>
        </p:nvSpPr>
        <p:spPr bwMode="auto">
          <a:xfrm>
            <a:off x="7125639" y="3790266"/>
            <a:ext cx="1135124" cy="1135124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3" name="MH_SubTitle_2"/>
          <p:cNvSpPr>
            <a:spLocks noChangeArrowheads="1"/>
          </p:cNvSpPr>
          <p:nvPr/>
        </p:nvSpPr>
        <p:spPr bwMode="auto">
          <a:xfrm>
            <a:off x="5493271" y="2159572"/>
            <a:ext cx="1135124" cy="113344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8761356" y="437855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8761355" y="397467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2340127" y="231191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3079468" y="190804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1207978" y="4371429"/>
            <a:ext cx="23602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芒果派办公   芒果派办公 </a:t>
            </a:r>
          </a:p>
          <a:p>
            <a:pPr algn="r">
              <a:lnSpc>
                <a:spcPct val="150000"/>
              </a:lnSpc>
            </a:pP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www.686ppt.com</a:t>
            </a:r>
          </a:p>
        </p:txBody>
      </p:sp>
      <p:sp>
        <p:nvSpPr>
          <p:cNvPr id="39" name="TextBox 24"/>
          <p:cNvSpPr txBox="1"/>
          <p:nvPr/>
        </p:nvSpPr>
        <p:spPr>
          <a:xfrm>
            <a:off x="1947319" y="39675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课题现状及发展情况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267202" y="1450497"/>
            <a:ext cx="1567674" cy="3454106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585650" y="1450497"/>
            <a:ext cx="1567673" cy="3454106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9286715" y="1450497"/>
            <a:ext cx="1348198" cy="3454106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accent5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966525" y="1450497"/>
            <a:ext cx="1569415" cy="3454106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286715" y="1680422"/>
            <a:ext cx="654939" cy="1949140"/>
            <a:chOff x="9286715" y="1680422"/>
            <a:chExt cx="654939" cy="1949140"/>
          </a:xfrm>
          <a:solidFill>
            <a:schemeClr val="bg1">
              <a:lumMod val="50000"/>
            </a:schemeClr>
          </a:solidFill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9882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267202" y="1680422"/>
            <a:ext cx="658423" cy="1949140"/>
            <a:chOff x="2267202" y="1680422"/>
            <a:chExt cx="658423" cy="1949140"/>
          </a:xfrm>
          <a:solidFill>
            <a:srgbClr val="AE002B"/>
          </a:solidFill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585650" y="1680422"/>
            <a:ext cx="656681" cy="1949140"/>
            <a:chOff x="4585650" y="1680422"/>
            <a:chExt cx="656681" cy="1949140"/>
          </a:xfrm>
          <a:solidFill>
            <a:schemeClr val="bg1">
              <a:lumMod val="50000"/>
            </a:schemeClr>
          </a:solidFill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9882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2692946" y="4096380"/>
            <a:ext cx="7539950" cy="656681"/>
            <a:chOff x="2692946" y="4096380"/>
            <a:chExt cx="7539950" cy="656681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966525" y="1680422"/>
            <a:ext cx="658423" cy="1949140"/>
            <a:chOff x="6966525" y="1680422"/>
            <a:chExt cx="658423" cy="1949140"/>
          </a:xfrm>
          <a:solidFill>
            <a:srgbClr val="AE002B"/>
          </a:solidFill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318892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318893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3900167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3900168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6490967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490968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53" name="TextBox 23"/>
          <p:cNvSpPr txBox="1"/>
          <p:nvPr/>
        </p:nvSpPr>
        <p:spPr>
          <a:xfrm>
            <a:off x="9072242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9072243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课题现状及发展情况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92D050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03</a:t>
            </a:r>
            <a:endParaRPr lang="zh-CN" altLang="en-US" dirty="0">
              <a:solidFill>
                <a:srgbClr val="92D05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b="0" dirty="0">
                <a:solidFill>
                  <a:srgbClr val="92D050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研究思路及过程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研究思路</a:t>
            </a:r>
            <a:endParaRPr lang="en-US" altLang="zh-CN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研究过程</a:t>
            </a:r>
          </a:p>
          <a:p>
            <a:endParaRPr lang="zh-CN" altLang="en-US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18"/>
          <p:cNvGrpSpPr/>
          <p:nvPr/>
        </p:nvGrpSpPr>
        <p:grpSpPr>
          <a:xfrm>
            <a:off x="2672821" y="2485515"/>
            <a:ext cx="540187" cy="666913"/>
            <a:chOff x="1994399" y="2158871"/>
            <a:chExt cx="589804" cy="728170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20" name="Freeform 5"/>
            <p:cNvSpPr/>
            <p:nvPr/>
          </p:nvSpPr>
          <p:spPr bwMode="auto">
            <a:xfrm>
              <a:off x="1994399" y="2158871"/>
              <a:ext cx="459824" cy="728170"/>
            </a:xfrm>
            <a:custGeom>
              <a:avLst/>
              <a:gdLst>
                <a:gd name="T0" fmla="*/ 139 w 139"/>
                <a:gd name="T1" fmla="*/ 218 h 218"/>
                <a:gd name="T2" fmla="*/ 139 w 139"/>
                <a:gd name="T3" fmla="*/ 0 h 218"/>
                <a:gd name="T4" fmla="*/ 109 w 139"/>
                <a:gd name="T5" fmla="*/ 0 h 218"/>
                <a:gd name="T6" fmla="*/ 0 w 139"/>
                <a:gd name="T7" fmla="*/ 109 h 218"/>
                <a:gd name="T8" fmla="*/ 0 w 139"/>
                <a:gd name="T9" fmla="*/ 109 h 218"/>
                <a:gd name="T10" fmla="*/ 109 w 139"/>
                <a:gd name="T11" fmla="*/ 218 h 218"/>
                <a:gd name="T12" fmla="*/ 139 w 139"/>
                <a:gd name="T13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218">
                  <a:moveTo>
                    <a:pt x="139" y="218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49" y="0"/>
                    <a:pt x="0" y="4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69"/>
                    <a:pt x="49" y="218"/>
                    <a:pt x="109" y="218"/>
                  </a:cubicBezTo>
                  <a:lnTo>
                    <a:pt x="139" y="2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1" name="Rectangle 6"/>
            <p:cNvSpPr>
              <a:spLocks noChangeArrowheads="1"/>
            </p:cNvSpPr>
            <p:nvPr/>
          </p:nvSpPr>
          <p:spPr bwMode="auto">
            <a:xfrm>
              <a:off x="2417884" y="2158871"/>
              <a:ext cx="166319" cy="72817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2" name="Freeform 9"/>
            <p:cNvSpPr/>
            <p:nvPr/>
          </p:nvSpPr>
          <p:spPr bwMode="auto">
            <a:xfrm>
              <a:off x="1994399" y="2523655"/>
              <a:ext cx="585611" cy="363386"/>
            </a:xfrm>
            <a:custGeom>
              <a:avLst/>
              <a:gdLst>
                <a:gd name="T0" fmla="*/ 0 w 177"/>
                <a:gd name="T1" fmla="*/ 0 h 109"/>
                <a:gd name="T2" fmla="*/ 177 w 177"/>
                <a:gd name="T3" fmla="*/ 0 h 109"/>
                <a:gd name="T4" fmla="*/ 177 w 177"/>
                <a:gd name="T5" fmla="*/ 109 h 109"/>
                <a:gd name="T6" fmla="*/ 139 w 177"/>
                <a:gd name="T7" fmla="*/ 109 h 109"/>
                <a:gd name="T8" fmla="*/ 128 w 177"/>
                <a:gd name="T9" fmla="*/ 109 h 109"/>
                <a:gd name="T10" fmla="*/ 109 w 177"/>
                <a:gd name="T11" fmla="*/ 109 h 109"/>
                <a:gd name="T12" fmla="*/ 0 w 177"/>
                <a:gd name="T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09">
                  <a:moveTo>
                    <a:pt x="0" y="0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28" y="109"/>
                    <a:pt x="128" y="109"/>
                    <a:pt x="128" y="109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49" y="109"/>
                    <a:pt x="0" y="60"/>
                    <a:pt x="0" y="0"/>
                  </a:cubicBezTo>
                  <a:close/>
                </a:path>
              </a:pathLst>
            </a:cu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213006" y="2485515"/>
            <a:ext cx="928146" cy="666913"/>
            <a:chOff x="4530194" y="4285619"/>
            <a:chExt cx="382215" cy="532444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24" name="Rectangle 7"/>
            <p:cNvSpPr>
              <a:spLocks noChangeArrowheads="1"/>
            </p:cNvSpPr>
            <p:nvPr/>
          </p:nvSpPr>
          <p:spPr bwMode="auto">
            <a:xfrm>
              <a:off x="4530194" y="4285619"/>
              <a:ext cx="382215" cy="5324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2013</a:t>
              </a:r>
              <a:endParaRPr lang="id-ID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5" name="Rectangle 8"/>
            <p:cNvSpPr>
              <a:spLocks noChangeArrowheads="1"/>
            </p:cNvSpPr>
            <p:nvPr/>
          </p:nvSpPr>
          <p:spPr bwMode="auto">
            <a:xfrm>
              <a:off x="4530194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141151" y="2485515"/>
            <a:ext cx="1303787" cy="666913"/>
            <a:chOff x="4912409" y="4285619"/>
            <a:chExt cx="382215" cy="532444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27" name="Rectangle 10"/>
            <p:cNvSpPr>
              <a:spLocks noChangeArrowheads="1"/>
            </p:cNvSpPr>
            <p:nvPr/>
          </p:nvSpPr>
          <p:spPr bwMode="auto">
            <a:xfrm>
              <a:off x="4912409" y="4285619"/>
              <a:ext cx="382215" cy="5324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2014</a:t>
              </a:r>
              <a:endParaRPr lang="id-ID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8" name="Rectangle 11"/>
            <p:cNvSpPr>
              <a:spLocks noChangeArrowheads="1"/>
            </p:cNvSpPr>
            <p:nvPr/>
          </p:nvSpPr>
          <p:spPr bwMode="auto">
            <a:xfrm>
              <a:off x="4912409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444940" y="2485515"/>
            <a:ext cx="1915184" cy="666913"/>
            <a:chOff x="5294624" y="4285619"/>
            <a:chExt cx="383237" cy="532444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30" name="Rectangle 12"/>
            <p:cNvSpPr>
              <a:spLocks noChangeArrowheads="1"/>
            </p:cNvSpPr>
            <p:nvPr/>
          </p:nvSpPr>
          <p:spPr bwMode="auto">
            <a:xfrm>
              <a:off x="5294624" y="4285619"/>
              <a:ext cx="383237" cy="53244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2015</a:t>
              </a:r>
              <a:endParaRPr lang="id-ID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1" name="Rectangle 13"/>
            <p:cNvSpPr>
              <a:spLocks noChangeArrowheads="1"/>
            </p:cNvSpPr>
            <p:nvPr/>
          </p:nvSpPr>
          <p:spPr bwMode="auto">
            <a:xfrm>
              <a:off x="5294624" y="4552352"/>
              <a:ext cx="383237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7360123" y="2485515"/>
            <a:ext cx="1291596" cy="666913"/>
            <a:chOff x="5677862" y="4285619"/>
            <a:chExt cx="382215" cy="532444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33" name="Rectangle 14"/>
            <p:cNvSpPr>
              <a:spLocks noChangeArrowheads="1"/>
            </p:cNvSpPr>
            <p:nvPr/>
          </p:nvSpPr>
          <p:spPr bwMode="auto">
            <a:xfrm>
              <a:off x="5677862" y="4285619"/>
              <a:ext cx="382215" cy="53244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2016</a:t>
              </a:r>
              <a:endParaRPr lang="id-ID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4" name="Rectangle 15"/>
            <p:cNvSpPr>
              <a:spLocks noChangeArrowheads="1"/>
            </p:cNvSpPr>
            <p:nvPr/>
          </p:nvSpPr>
          <p:spPr bwMode="auto">
            <a:xfrm>
              <a:off x="5677862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8651718" y="2485515"/>
            <a:ext cx="928146" cy="666913"/>
            <a:chOff x="6060077" y="4285619"/>
            <a:chExt cx="382215" cy="532444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36" name="Rectangle 16"/>
            <p:cNvSpPr>
              <a:spLocks noChangeArrowheads="1"/>
            </p:cNvSpPr>
            <p:nvPr/>
          </p:nvSpPr>
          <p:spPr bwMode="auto">
            <a:xfrm>
              <a:off x="6060077" y="4285619"/>
              <a:ext cx="382215" cy="5324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2017</a:t>
              </a:r>
              <a:endParaRPr lang="id-ID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7" name="Rectangle 17"/>
            <p:cNvSpPr>
              <a:spLocks noChangeArrowheads="1"/>
            </p:cNvSpPr>
            <p:nvPr/>
          </p:nvSpPr>
          <p:spPr bwMode="auto">
            <a:xfrm>
              <a:off x="6060077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9579864" y="2485515"/>
            <a:ext cx="606066" cy="666913"/>
            <a:chOff x="7739063" y="3990975"/>
            <a:chExt cx="414338" cy="827088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39" name="Freeform 18"/>
            <p:cNvSpPr/>
            <p:nvPr/>
          </p:nvSpPr>
          <p:spPr bwMode="auto">
            <a:xfrm>
              <a:off x="7739063" y="3990975"/>
              <a:ext cx="414338" cy="827088"/>
            </a:xfrm>
            <a:custGeom>
              <a:avLst/>
              <a:gdLst>
                <a:gd name="T0" fmla="*/ 261 w 261"/>
                <a:gd name="T1" fmla="*/ 261 h 521"/>
                <a:gd name="T2" fmla="*/ 0 w 261"/>
                <a:gd name="T3" fmla="*/ 0 h 521"/>
                <a:gd name="T4" fmla="*/ 0 w 261"/>
                <a:gd name="T5" fmla="*/ 521 h 521"/>
                <a:gd name="T6" fmla="*/ 261 w 261"/>
                <a:gd name="T7" fmla="*/ 26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521">
                  <a:moveTo>
                    <a:pt x="261" y="261"/>
                  </a:moveTo>
                  <a:lnTo>
                    <a:pt x="0" y="0"/>
                  </a:lnTo>
                  <a:lnTo>
                    <a:pt x="0" y="521"/>
                  </a:lnTo>
                  <a:lnTo>
                    <a:pt x="261" y="261"/>
                  </a:lnTo>
                  <a:close/>
                </a:path>
              </a:pathLst>
            </a:custGeom>
            <a:solidFill>
              <a:srgbClr val="ECA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40" name="Freeform 19"/>
            <p:cNvSpPr/>
            <p:nvPr/>
          </p:nvSpPr>
          <p:spPr bwMode="auto">
            <a:xfrm>
              <a:off x="8027988" y="4283075"/>
              <a:ext cx="125413" cy="242888"/>
            </a:xfrm>
            <a:custGeom>
              <a:avLst/>
              <a:gdLst>
                <a:gd name="T0" fmla="*/ 79 w 79"/>
                <a:gd name="T1" fmla="*/ 77 h 153"/>
                <a:gd name="T2" fmla="*/ 0 w 79"/>
                <a:gd name="T3" fmla="*/ 153 h 153"/>
                <a:gd name="T4" fmla="*/ 0 w 79"/>
                <a:gd name="T5" fmla="*/ 0 h 153"/>
                <a:gd name="T6" fmla="*/ 0 w 79"/>
                <a:gd name="T7" fmla="*/ 0 h 153"/>
                <a:gd name="T8" fmla="*/ 79 w 79"/>
                <a:gd name="T9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53">
                  <a:moveTo>
                    <a:pt x="79" y="77"/>
                  </a:moveTo>
                  <a:lnTo>
                    <a:pt x="0" y="15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9" y="7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41" name="Freeform 20"/>
            <p:cNvSpPr/>
            <p:nvPr/>
          </p:nvSpPr>
          <p:spPr bwMode="auto">
            <a:xfrm>
              <a:off x="7739063" y="4405313"/>
              <a:ext cx="414338" cy="412750"/>
            </a:xfrm>
            <a:custGeom>
              <a:avLst/>
              <a:gdLst>
                <a:gd name="T0" fmla="*/ 261 w 261"/>
                <a:gd name="T1" fmla="*/ 0 h 260"/>
                <a:gd name="T2" fmla="*/ 0 w 261"/>
                <a:gd name="T3" fmla="*/ 260 h 260"/>
                <a:gd name="T4" fmla="*/ 0 w 261"/>
                <a:gd name="T5" fmla="*/ 0 h 260"/>
                <a:gd name="T6" fmla="*/ 261 w 261"/>
                <a:gd name="T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260">
                  <a:moveTo>
                    <a:pt x="261" y="0"/>
                  </a:moveTo>
                  <a:lnTo>
                    <a:pt x="0" y="260"/>
                  </a:lnTo>
                  <a:lnTo>
                    <a:pt x="0" y="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381368" y="3218005"/>
            <a:ext cx="505556" cy="747969"/>
            <a:chOff x="2768028" y="2732605"/>
            <a:chExt cx="551992" cy="816671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cxnSp>
          <p:nvCxnSpPr>
            <p:cNvPr id="143" name="Straight Connector 142"/>
            <p:cNvCxnSpPr/>
            <p:nvPr/>
          </p:nvCxnSpPr>
          <p:spPr>
            <a:xfrm rot="10800000">
              <a:off x="3044025" y="2732605"/>
              <a:ext cx="0" cy="360191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al 143"/>
            <p:cNvSpPr>
              <a:spLocks noChangeAspect="1"/>
            </p:cNvSpPr>
            <p:nvPr/>
          </p:nvSpPr>
          <p:spPr>
            <a:xfrm>
              <a:off x="2768028" y="2997284"/>
              <a:ext cx="551992" cy="5519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文字内容</a:t>
              </a:r>
              <a:endParaRPr lang="en-AU" sz="1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45" name="Text Placeholder 32"/>
          <p:cNvSpPr txBox="1"/>
          <p:nvPr/>
        </p:nvSpPr>
        <p:spPr>
          <a:xfrm>
            <a:off x="2931040" y="4388994"/>
            <a:ext cx="1482938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46" name="Text Placeholder 33"/>
          <p:cNvSpPr txBox="1"/>
          <p:nvPr/>
        </p:nvSpPr>
        <p:spPr>
          <a:xfrm>
            <a:off x="2918895" y="4170202"/>
            <a:ext cx="1414589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119633" y="3218005"/>
            <a:ext cx="505556" cy="747969"/>
            <a:chOff x="5757807" y="2732605"/>
            <a:chExt cx="551992" cy="816671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cxnSp>
          <p:nvCxnSpPr>
            <p:cNvPr id="148" name="Straight Connector 147"/>
            <p:cNvCxnSpPr/>
            <p:nvPr/>
          </p:nvCxnSpPr>
          <p:spPr>
            <a:xfrm rot="10800000">
              <a:off x="6033804" y="2732605"/>
              <a:ext cx="0" cy="360191"/>
            </a:xfrm>
            <a:prstGeom prst="line">
              <a:avLst/>
            </a:prstGeom>
            <a:ln>
              <a:solidFill>
                <a:srgbClr val="92D05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/>
            <p:cNvSpPr>
              <a:spLocks noChangeAspect="1"/>
            </p:cNvSpPr>
            <p:nvPr/>
          </p:nvSpPr>
          <p:spPr>
            <a:xfrm>
              <a:off x="5757807" y="2997284"/>
              <a:ext cx="551992" cy="55199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文字内容</a:t>
              </a:r>
              <a:endParaRPr lang="en-US" sz="1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50" name="Text Placeholder 32"/>
          <p:cNvSpPr txBox="1"/>
          <p:nvPr/>
        </p:nvSpPr>
        <p:spPr>
          <a:xfrm>
            <a:off x="5669305" y="4388994"/>
            <a:ext cx="1482938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51" name="Text Placeholder 33"/>
          <p:cNvSpPr txBox="1"/>
          <p:nvPr/>
        </p:nvSpPr>
        <p:spPr>
          <a:xfrm>
            <a:off x="5657159" y="4170202"/>
            <a:ext cx="1414589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53908" y="3218006"/>
            <a:ext cx="505556" cy="1991870"/>
            <a:chOff x="4048268" y="2732606"/>
            <a:chExt cx="551992" cy="2174827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cxnSp>
          <p:nvCxnSpPr>
            <p:cNvPr id="153" name="Straight Connector 152"/>
            <p:cNvCxnSpPr/>
            <p:nvPr/>
          </p:nvCxnSpPr>
          <p:spPr>
            <a:xfrm flipV="1">
              <a:off x="4324265" y="2732606"/>
              <a:ext cx="0" cy="1848567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/>
            <p:cNvSpPr>
              <a:spLocks noChangeAspect="1"/>
            </p:cNvSpPr>
            <p:nvPr/>
          </p:nvSpPr>
          <p:spPr>
            <a:xfrm>
              <a:off x="4048268" y="4355441"/>
              <a:ext cx="551992" cy="5519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文字内容</a:t>
              </a:r>
              <a:endParaRPr lang="en-AU" sz="10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55" name="Text Placeholder 32"/>
          <p:cNvSpPr txBox="1"/>
          <p:nvPr/>
        </p:nvSpPr>
        <p:spPr>
          <a:xfrm>
            <a:off x="4103580" y="5632895"/>
            <a:ext cx="1482938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56" name="Text Placeholder 33"/>
          <p:cNvSpPr txBox="1"/>
          <p:nvPr/>
        </p:nvSpPr>
        <p:spPr>
          <a:xfrm>
            <a:off x="4091435" y="5414102"/>
            <a:ext cx="1414589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752292" y="3218006"/>
            <a:ext cx="505556" cy="1991870"/>
            <a:chOff x="7540429" y="2732606"/>
            <a:chExt cx="551992" cy="2174827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cxnSp>
          <p:nvCxnSpPr>
            <p:cNvPr id="158" name="Straight Connector 157"/>
            <p:cNvCxnSpPr/>
            <p:nvPr/>
          </p:nvCxnSpPr>
          <p:spPr>
            <a:xfrm flipV="1">
              <a:off x="7816426" y="2732606"/>
              <a:ext cx="0" cy="1848567"/>
            </a:xfrm>
            <a:prstGeom prst="line">
              <a:avLst/>
            </a:prstGeom>
            <a:ln>
              <a:solidFill>
                <a:schemeClr val="accent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Oval 158"/>
            <p:cNvSpPr>
              <a:spLocks noChangeAspect="1"/>
            </p:cNvSpPr>
            <p:nvPr/>
          </p:nvSpPr>
          <p:spPr>
            <a:xfrm>
              <a:off x="7540429" y="4355441"/>
              <a:ext cx="551992" cy="55199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文字内容</a:t>
              </a:r>
              <a:endParaRPr lang="en-AU" sz="10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60" name="Text Placeholder 32"/>
          <p:cNvSpPr txBox="1"/>
          <p:nvPr/>
        </p:nvSpPr>
        <p:spPr>
          <a:xfrm>
            <a:off x="7301964" y="5632895"/>
            <a:ext cx="1482938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1" name="Text Placeholder 33"/>
          <p:cNvSpPr txBox="1"/>
          <p:nvPr/>
        </p:nvSpPr>
        <p:spPr>
          <a:xfrm>
            <a:off x="7289818" y="5414102"/>
            <a:ext cx="1414589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857897" y="3218005"/>
            <a:ext cx="505556" cy="747969"/>
            <a:chOff x="8747586" y="2732605"/>
            <a:chExt cx="551992" cy="816671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cxnSp>
          <p:nvCxnSpPr>
            <p:cNvPr id="163" name="Straight Connector 162"/>
            <p:cNvCxnSpPr/>
            <p:nvPr/>
          </p:nvCxnSpPr>
          <p:spPr>
            <a:xfrm rot="10800000">
              <a:off x="9023583" y="2732605"/>
              <a:ext cx="0" cy="360191"/>
            </a:xfrm>
            <a:prstGeom prst="line">
              <a:avLst/>
            </a:prstGeom>
            <a:ln>
              <a:solidFill>
                <a:schemeClr val="accent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Oval 163"/>
            <p:cNvSpPr>
              <a:spLocks noChangeAspect="1"/>
            </p:cNvSpPr>
            <p:nvPr/>
          </p:nvSpPr>
          <p:spPr>
            <a:xfrm>
              <a:off x="8747586" y="2997284"/>
              <a:ext cx="551992" cy="5519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文字内容</a:t>
              </a:r>
              <a:endParaRPr lang="en-US" sz="10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65" name="Text Placeholder 32"/>
          <p:cNvSpPr txBox="1"/>
          <p:nvPr/>
        </p:nvSpPr>
        <p:spPr>
          <a:xfrm>
            <a:off x="8407569" y="4388994"/>
            <a:ext cx="1482938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6" name="Text Placeholder 33"/>
          <p:cNvSpPr txBox="1"/>
          <p:nvPr/>
        </p:nvSpPr>
        <p:spPr>
          <a:xfrm>
            <a:off x="8395424" y="4170202"/>
            <a:ext cx="1414589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b="0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研究思路及过程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6" grpId="0"/>
      <p:bldP spid="150" grpId="0"/>
      <p:bldP spid="151" grpId="0"/>
      <p:bldP spid="155" grpId="0"/>
      <p:bldP spid="156" grpId="0"/>
      <p:bldP spid="160" grpId="0"/>
      <p:bldP spid="161" grpId="0"/>
      <p:bldP spid="165" grpId="0"/>
      <p:bldP spid="1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263551" y="3476639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F17475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01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504680" y="3476639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02</a:t>
            </a:r>
            <a:endParaRPr lang="zh-CN" altLang="en-US" sz="6960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745809" y="3476639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92D050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03</a:t>
            </a:r>
            <a:endParaRPr lang="zh-CN" altLang="en-US" sz="6960" dirty="0">
              <a:solidFill>
                <a:srgbClr val="92D05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986938" y="3476639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accent3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04</a:t>
            </a:r>
            <a:endParaRPr lang="zh-CN" altLang="en-US" sz="6960" dirty="0">
              <a:solidFill>
                <a:schemeClr val="accent3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3017209" y="3528317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724008" y="3528317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5310410" y="3528317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7603611" y="3528317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9896812" y="3528317"/>
            <a:ext cx="12424" cy="9068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0" y="0"/>
            <a:ext cx="12858750" cy="340055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96574" y="5349414"/>
            <a:ext cx="1746715" cy="56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THE BACKGROUND OF </a:t>
            </a:r>
          </a:p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THE SUBJECT AND CONTENT</a:t>
            </a:r>
          </a:p>
        </p:txBody>
      </p:sp>
      <p:sp>
        <p:nvSpPr>
          <p:cNvPr id="36" name="矩形 35"/>
          <p:cNvSpPr/>
          <p:nvPr/>
        </p:nvSpPr>
        <p:spPr>
          <a:xfrm>
            <a:off x="2885652" y="4868915"/>
            <a:ext cx="2265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课题现状及发展情况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2885652" y="5349414"/>
            <a:ext cx="2175571" cy="568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PRESENT SITUATION AND </a:t>
            </a:r>
          </a:p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DEVELOPMENT OF SUBJECT</a:t>
            </a:r>
          </a:p>
        </p:txBody>
      </p:sp>
      <p:sp>
        <p:nvSpPr>
          <p:cNvPr id="38" name="矩形 37"/>
          <p:cNvSpPr/>
          <p:nvPr/>
        </p:nvSpPr>
        <p:spPr>
          <a:xfrm>
            <a:off x="5571052" y="4812255"/>
            <a:ext cx="1938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92D050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研究思路及过程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5745809" y="5349414"/>
            <a:ext cx="1554059" cy="56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THE RESEARCH MENTALITY </a:t>
            </a:r>
          </a:p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AND THE PROCESS</a:t>
            </a:r>
          </a:p>
        </p:txBody>
      </p:sp>
      <p:sp>
        <p:nvSpPr>
          <p:cNvPr id="40" name="矩形 39"/>
          <p:cNvSpPr/>
          <p:nvPr/>
        </p:nvSpPr>
        <p:spPr>
          <a:xfrm>
            <a:off x="7836214" y="4812255"/>
            <a:ext cx="1676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accent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实验数据结果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7816040" y="5349414"/>
            <a:ext cx="1920999" cy="568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THE RESULTS OF </a:t>
            </a:r>
          </a:p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EXPRIMENTAL DATA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84238" y="156473"/>
            <a:ext cx="1483098" cy="871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060" b="1" dirty="0">
                <a:solidFill>
                  <a:schemeClr val="accent2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目录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365922" y="955612"/>
            <a:ext cx="251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2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CONTENTS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12190015" y="3528317"/>
            <a:ext cx="12424" cy="9068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10228066" y="3476639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accent5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05</a:t>
            </a:r>
            <a:endParaRPr lang="zh-CN" altLang="en-US" sz="6960" dirty="0">
              <a:solidFill>
                <a:schemeClr val="accent5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101378" y="4812255"/>
            <a:ext cx="1920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accent5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解决方案及总结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0101378" y="5349413"/>
            <a:ext cx="2232653" cy="314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SOLUTIONS  AND SUMMARY</a:t>
            </a:r>
          </a:p>
        </p:txBody>
      </p:sp>
      <p:sp>
        <p:nvSpPr>
          <p:cNvPr id="3" name="矩形 2"/>
          <p:cNvSpPr/>
          <p:nvPr/>
        </p:nvSpPr>
        <p:spPr>
          <a:xfrm>
            <a:off x="422487" y="4868915"/>
            <a:ext cx="2265162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F17475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课题背景及内容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29" grpId="0"/>
      <p:bldP spid="32" grpId="0"/>
      <p:bldP spid="33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5629168" y="4453800"/>
            <a:ext cx="45719" cy="277884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849747" y="3487522"/>
            <a:ext cx="45719" cy="3745127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621685" y="4993683"/>
            <a:ext cx="45719" cy="223896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457885" y="4993684"/>
            <a:ext cx="45719" cy="223896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505981" y="5477384"/>
            <a:ext cx="45719" cy="175526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" name="Group 72"/>
          <p:cNvGrpSpPr/>
          <p:nvPr/>
        </p:nvGrpSpPr>
        <p:grpSpPr>
          <a:xfrm>
            <a:off x="3956710" y="1935852"/>
            <a:ext cx="2125511" cy="770032"/>
            <a:chOff x="5603652" y="1636369"/>
            <a:chExt cx="1947726" cy="630568"/>
          </a:xfrm>
        </p:grpSpPr>
        <p:sp>
          <p:nvSpPr>
            <p:cNvPr id="94" name="Text Placeholder 3"/>
            <p:cNvSpPr txBox="1"/>
            <p:nvPr/>
          </p:nvSpPr>
          <p:spPr>
            <a:xfrm>
              <a:off x="6399743" y="1636369"/>
              <a:ext cx="1151635" cy="19343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b="1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8" name="Text Placeholder 3"/>
            <p:cNvSpPr txBox="1"/>
            <p:nvPr/>
          </p:nvSpPr>
          <p:spPr>
            <a:xfrm>
              <a:off x="5603652" y="1904009"/>
              <a:ext cx="1947726" cy="36292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4" name="Group 72"/>
          <p:cNvGrpSpPr/>
          <p:nvPr/>
        </p:nvGrpSpPr>
        <p:grpSpPr>
          <a:xfrm>
            <a:off x="2620054" y="2955719"/>
            <a:ext cx="2125511" cy="772844"/>
            <a:chOff x="5603652" y="1667332"/>
            <a:chExt cx="1947726" cy="632871"/>
          </a:xfrm>
        </p:grpSpPr>
        <p:sp>
          <p:nvSpPr>
            <p:cNvPr id="100" name="Text Placeholder 3"/>
            <p:cNvSpPr txBox="1"/>
            <p:nvPr/>
          </p:nvSpPr>
          <p:spPr>
            <a:xfrm>
              <a:off x="6399743" y="1667332"/>
              <a:ext cx="1151635" cy="19343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b="1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1" name="Text Placeholder 3"/>
            <p:cNvSpPr txBox="1"/>
            <p:nvPr/>
          </p:nvSpPr>
          <p:spPr>
            <a:xfrm>
              <a:off x="5603652" y="1937274"/>
              <a:ext cx="1947726" cy="36292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5" name="Group 72"/>
          <p:cNvGrpSpPr/>
          <p:nvPr/>
        </p:nvGrpSpPr>
        <p:grpSpPr>
          <a:xfrm>
            <a:off x="1964879" y="4924347"/>
            <a:ext cx="2125512" cy="801974"/>
            <a:chOff x="5603652" y="1646690"/>
            <a:chExt cx="1947727" cy="656724"/>
          </a:xfrm>
        </p:grpSpPr>
        <p:sp>
          <p:nvSpPr>
            <p:cNvPr id="103" name="Text Placeholder 3"/>
            <p:cNvSpPr txBox="1"/>
            <p:nvPr/>
          </p:nvSpPr>
          <p:spPr>
            <a:xfrm>
              <a:off x="6399744" y="1646690"/>
              <a:ext cx="1151635" cy="19343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4" name="Text Placeholder 3"/>
            <p:cNvSpPr txBox="1"/>
            <p:nvPr/>
          </p:nvSpPr>
          <p:spPr>
            <a:xfrm>
              <a:off x="5603652" y="1940486"/>
              <a:ext cx="1947726" cy="36292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6" name="Group 58"/>
          <p:cNvGrpSpPr/>
          <p:nvPr/>
        </p:nvGrpSpPr>
        <p:grpSpPr>
          <a:xfrm>
            <a:off x="7752505" y="2871899"/>
            <a:ext cx="2087865" cy="686409"/>
            <a:chOff x="7174424" y="1401232"/>
            <a:chExt cx="2276195" cy="562093"/>
          </a:xfrm>
        </p:grpSpPr>
        <p:sp>
          <p:nvSpPr>
            <p:cNvPr id="106" name="TextBox 105"/>
            <p:cNvSpPr txBox="1"/>
            <p:nvPr/>
          </p:nvSpPr>
          <p:spPr>
            <a:xfrm>
              <a:off x="7174424" y="1600395"/>
              <a:ext cx="2276195" cy="3629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174424" y="1401232"/>
              <a:ext cx="1370116" cy="19343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7" name="Group 58"/>
          <p:cNvGrpSpPr/>
          <p:nvPr/>
        </p:nvGrpSpPr>
        <p:grpSpPr>
          <a:xfrm>
            <a:off x="8589982" y="3802428"/>
            <a:ext cx="2087865" cy="686411"/>
            <a:chOff x="7174424" y="1401232"/>
            <a:chExt cx="2276195" cy="562095"/>
          </a:xfrm>
        </p:grpSpPr>
        <p:sp>
          <p:nvSpPr>
            <p:cNvPr id="111" name="TextBox 110"/>
            <p:cNvSpPr txBox="1"/>
            <p:nvPr/>
          </p:nvSpPr>
          <p:spPr>
            <a:xfrm>
              <a:off x="7174424" y="1600397"/>
              <a:ext cx="2276195" cy="3629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174424" y="1401232"/>
              <a:ext cx="1370116" cy="19343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16" name="Oval 115"/>
          <p:cNvSpPr>
            <a:spLocks noChangeAspect="1"/>
          </p:cNvSpPr>
          <p:nvPr/>
        </p:nvSpPr>
        <p:spPr>
          <a:xfrm>
            <a:off x="5322275" y="4741143"/>
            <a:ext cx="687666" cy="688237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02</a:t>
            </a: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7309922" y="5848906"/>
            <a:ext cx="687666" cy="688237"/>
          </a:xfrm>
          <a:prstGeom prst="ellipse">
            <a:avLst/>
          </a:prstGeom>
          <a:solidFill>
            <a:schemeClr val="accent2"/>
          </a:solidFill>
          <a:ln w="19050"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04</a:t>
            </a: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6537985" y="5160604"/>
            <a:ext cx="687666" cy="688237"/>
          </a:xfrm>
          <a:prstGeom prst="ellipse">
            <a:avLst/>
          </a:prstGeom>
          <a:solidFill>
            <a:schemeClr val="accent3"/>
          </a:solidFill>
          <a:ln w="19050"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03</a:t>
            </a: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8217979" y="5848906"/>
            <a:ext cx="687666" cy="688237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05</a:t>
            </a: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4137812" y="5570438"/>
            <a:ext cx="687666" cy="688237"/>
          </a:xfrm>
          <a:prstGeom prst="ellipse">
            <a:avLst/>
          </a:prstGeom>
          <a:solidFill>
            <a:srgbClr val="92D050"/>
          </a:solidFill>
          <a:ln w="19050"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01</a:t>
            </a:r>
          </a:p>
        </p:txBody>
      </p:sp>
      <p:grpSp>
        <p:nvGrpSpPr>
          <p:cNvPr id="8" name="Group 138"/>
          <p:cNvGrpSpPr/>
          <p:nvPr/>
        </p:nvGrpSpPr>
        <p:grpSpPr>
          <a:xfrm>
            <a:off x="8124717" y="4732962"/>
            <a:ext cx="818359" cy="819042"/>
            <a:chOff x="5867400" y="3486150"/>
            <a:chExt cx="670145" cy="670705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5867400" y="3486150"/>
              <a:ext cx="670145" cy="670705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5" name="Freeform 62"/>
            <p:cNvSpPr>
              <a:spLocks noEditPoints="1"/>
            </p:cNvSpPr>
            <p:nvPr/>
          </p:nvSpPr>
          <p:spPr bwMode="auto">
            <a:xfrm>
              <a:off x="6020570" y="3638144"/>
              <a:ext cx="363804" cy="366716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9" name="Group 131"/>
          <p:cNvGrpSpPr/>
          <p:nvPr/>
        </p:nvGrpSpPr>
        <p:grpSpPr>
          <a:xfrm>
            <a:off x="4957451" y="3053374"/>
            <a:ext cx="1399259" cy="1400428"/>
            <a:chOff x="3273762" y="2110755"/>
            <a:chExt cx="1145838" cy="1146795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3273762" y="2110755"/>
              <a:ext cx="1145838" cy="114679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6" name="Freeform 83"/>
            <p:cNvSpPr>
              <a:spLocks noEditPoints="1"/>
            </p:cNvSpPr>
            <p:nvPr/>
          </p:nvSpPr>
          <p:spPr bwMode="auto">
            <a:xfrm>
              <a:off x="3699604" y="2463535"/>
              <a:ext cx="294154" cy="441234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0" name="Group 137"/>
          <p:cNvGrpSpPr/>
          <p:nvPr/>
        </p:nvGrpSpPr>
        <p:grpSpPr>
          <a:xfrm>
            <a:off x="7101134" y="3913917"/>
            <a:ext cx="1078866" cy="1079768"/>
            <a:chOff x="5029200" y="2815445"/>
            <a:chExt cx="883472" cy="884210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5029200" y="2815445"/>
              <a:ext cx="883472" cy="88421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8" name="Freeform 176"/>
            <p:cNvSpPr>
              <a:spLocks noEditPoints="1"/>
            </p:cNvSpPr>
            <p:nvPr/>
          </p:nvSpPr>
          <p:spPr bwMode="auto">
            <a:xfrm>
              <a:off x="5257019" y="3087290"/>
              <a:ext cx="427834" cy="340520"/>
            </a:xfrm>
            <a:custGeom>
              <a:avLst/>
              <a:gdLst/>
              <a:ahLst/>
              <a:cxnLst>
                <a:cxn ang="0">
                  <a:pos x="53" y="20"/>
                </a:cxn>
                <a:cxn ang="0">
                  <a:pos x="26" y="39"/>
                </a:cxn>
                <a:cxn ang="0">
                  <a:pos x="20" y="39"/>
                </a:cxn>
                <a:cxn ang="0">
                  <a:pos x="9" y="44"/>
                </a:cxn>
                <a:cxn ang="0">
                  <a:pos x="6" y="44"/>
                </a:cxn>
                <a:cxn ang="0">
                  <a:pos x="6" y="44"/>
                </a:cxn>
                <a:cxn ang="0">
                  <a:pos x="5" y="43"/>
                </a:cxn>
                <a:cxn ang="0">
                  <a:pos x="5" y="41"/>
                </a:cxn>
                <a:cxn ang="0">
                  <a:pos x="10" y="35"/>
                </a:cxn>
                <a:cxn ang="0">
                  <a:pos x="0" y="20"/>
                </a:cxn>
                <a:cxn ang="0">
                  <a:pos x="26" y="0"/>
                </a:cxn>
                <a:cxn ang="0">
                  <a:pos x="53" y="20"/>
                </a:cxn>
                <a:cxn ang="0">
                  <a:pos x="5" y="20"/>
                </a:cxn>
                <a:cxn ang="0">
                  <a:pos x="12" y="31"/>
                </a:cxn>
                <a:cxn ang="0">
                  <a:pos x="16" y="33"/>
                </a:cxn>
                <a:cxn ang="0">
                  <a:pos x="15" y="36"/>
                </a:cxn>
                <a:cxn ang="0">
                  <a:pos x="17" y="35"/>
                </a:cxn>
                <a:cxn ang="0">
                  <a:pos x="19" y="34"/>
                </a:cxn>
                <a:cxn ang="0">
                  <a:pos x="21" y="34"/>
                </a:cxn>
                <a:cxn ang="0">
                  <a:pos x="26" y="34"/>
                </a:cxn>
                <a:cxn ang="0">
                  <a:pos x="48" y="20"/>
                </a:cxn>
                <a:cxn ang="0">
                  <a:pos x="26" y="5"/>
                </a:cxn>
                <a:cxn ang="0">
                  <a:pos x="5" y="20"/>
                </a:cxn>
                <a:cxn ang="0">
                  <a:pos x="62" y="51"/>
                </a:cxn>
                <a:cxn ang="0">
                  <a:pos x="63" y="53"/>
                </a:cxn>
                <a:cxn ang="0">
                  <a:pos x="62" y="54"/>
                </a:cxn>
                <a:cxn ang="0">
                  <a:pos x="58" y="53"/>
                </a:cxn>
                <a:cxn ang="0">
                  <a:pos x="48" y="48"/>
                </a:cxn>
                <a:cxn ang="0">
                  <a:pos x="41" y="49"/>
                </a:cxn>
                <a:cxn ang="0">
                  <a:pos x="23" y="44"/>
                </a:cxn>
                <a:cxn ang="0">
                  <a:pos x="26" y="44"/>
                </a:cxn>
                <a:cxn ang="0">
                  <a:pos x="48" y="38"/>
                </a:cxn>
                <a:cxn ang="0">
                  <a:pos x="58" y="20"/>
                </a:cxn>
                <a:cxn ang="0">
                  <a:pos x="57" y="14"/>
                </a:cxn>
                <a:cxn ang="0">
                  <a:pos x="68" y="30"/>
                </a:cxn>
                <a:cxn ang="0">
                  <a:pos x="58" y="45"/>
                </a:cxn>
                <a:cxn ang="0">
                  <a:pos x="62" y="51"/>
                </a:cxn>
              </a:cxnLst>
              <a:rect l="0" t="0" r="r" b="b"/>
              <a:pathLst>
                <a:path w="68" h="54">
                  <a:moveTo>
                    <a:pt x="53" y="20"/>
                  </a:moveTo>
                  <a:cubicBezTo>
                    <a:pt x="53" y="31"/>
                    <a:pt x="41" y="39"/>
                    <a:pt x="26" y="39"/>
                  </a:cubicBezTo>
                  <a:cubicBezTo>
                    <a:pt x="24" y="39"/>
                    <a:pt x="22" y="39"/>
                    <a:pt x="20" y="39"/>
                  </a:cubicBezTo>
                  <a:cubicBezTo>
                    <a:pt x="17" y="41"/>
                    <a:pt x="13" y="43"/>
                    <a:pt x="9" y="44"/>
                  </a:cubicBezTo>
                  <a:cubicBezTo>
                    <a:pt x="8" y="44"/>
                    <a:pt x="7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3"/>
                  </a:cubicBezTo>
                  <a:cubicBezTo>
                    <a:pt x="5" y="42"/>
                    <a:pt x="5" y="42"/>
                    <a:pt x="5" y="41"/>
                  </a:cubicBezTo>
                  <a:cubicBezTo>
                    <a:pt x="7" y="40"/>
                    <a:pt x="9" y="38"/>
                    <a:pt x="10" y="35"/>
                  </a:cubicBezTo>
                  <a:cubicBezTo>
                    <a:pt x="4" y="32"/>
                    <a:pt x="0" y="26"/>
                    <a:pt x="0" y="20"/>
                  </a:cubicBezTo>
                  <a:cubicBezTo>
                    <a:pt x="0" y="9"/>
                    <a:pt x="12" y="0"/>
                    <a:pt x="26" y="0"/>
                  </a:cubicBezTo>
                  <a:cubicBezTo>
                    <a:pt x="41" y="0"/>
                    <a:pt x="53" y="9"/>
                    <a:pt x="53" y="20"/>
                  </a:cubicBezTo>
                  <a:close/>
                  <a:moveTo>
                    <a:pt x="5" y="20"/>
                  </a:moveTo>
                  <a:cubicBezTo>
                    <a:pt x="5" y="24"/>
                    <a:pt x="7" y="28"/>
                    <a:pt x="12" y="3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6" y="35"/>
                    <a:pt x="17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3" y="34"/>
                    <a:pt x="25" y="34"/>
                    <a:pt x="26" y="34"/>
                  </a:cubicBezTo>
                  <a:cubicBezTo>
                    <a:pt x="38" y="34"/>
                    <a:pt x="48" y="28"/>
                    <a:pt x="48" y="20"/>
                  </a:cubicBezTo>
                  <a:cubicBezTo>
                    <a:pt x="48" y="12"/>
                    <a:pt x="38" y="5"/>
                    <a:pt x="26" y="5"/>
                  </a:cubicBezTo>
                  <a:cubicBezTo>
                    <a:pt x="15" y="5"/>
                    <a:pt x="5" y="12"/>
                    <a:pt x="5" y="20"/>
                  </a:cubicBezTo>
                  <a:close/>
                  <a:moveTo>
                    <a:pt x="62" y="51"/>
                  </a:moveTo>
                  <a:cubicBezTo>
                    <a:pt x="63" y="52"/>
                    <a:pt x="63" y="52"/>
                    <a:pt x="63" y="53"/>
                  </a:cubicBezTo>
                  <a:cubicBezTo>
                    <a:pt x="63" y="53"/>
                    <a:pt x="62" y="54"/>
                    <a:pt x="62" y="54"/>
                  </a:cubicBezTo>
                  <a:cubicBezTo>
                    <a:pt x="60" y="54"/>
                    <a:pt x="59" y="54"/>
                    <a:pt x="58" y="53"/>
                  </a:cubicBezTo>
                  <a:cubicBezTo>
                    <a:pt x="54" y="52"/>
                    <a:pt x="51" y="51"/>
                    <a:pt x="48" y="48"/>
                  </a:cubicBezTo>
                  <a:cubicBezTo>
                    <a:pt x="46" y="49"/>
                    <a:pt x="43" y="49"/>
                    <a:pt x="41" y="49"/>
                  </a:cubicBezTo>
                  <a:cubicBezTo>
                    <a:pt x="34" y="49"/>
                    <a:pt x="28" y="47"/>
                    <a:pt x="23" y="44"/>
                  </a:cubicBezTo>
                  <a:cubicBezTo>
                    <a:pt x="24" y="44"/>
                    <a:pt x="25" y="44"/>
                    <a:pt x="26" y="44"/>
                  </a:cubicBezTo>
                  <a:cubicBezTo>
                    <a:pt x="35" y="44"/>
                    <a:pt x="42" y="42"/>
                    <a:pt x="48" y="38"/>
                  </a:cubicBezTo>
                  <a:cubicBezTo>
                    <a:pt x="55" y="33"/>
                    <a:pt x="58" y="27"/>
                    <a:pt x="58" y="20"/>
                  </a:cubicBezTo>
                  <a:cubicBezTo>
                    <a:pt x="58" y="18"/>
                    <a:pt x="58" y="16"/>
                    <a:pt x="57" y="14"/>
                  </a:cubicBezTo>
                  <a:cubicBezTo>
                    <a:pt x="64" y="18"/>
                    <a:pt x="68" y="23"/>
                    <a:pt x="68" y="30"/>
                  </a:cubicBezTo>
                  <a:cubicBezTo>
                    <a:pt x="68" y="36"/>
                    <a:pt x="64" y="41"/>
                    <a:pt x="58" y="45"/>
                  </a:cubicBezTo>
                  <a:cubicBezTo>
                    <a:pt x="59" y="48"/>
                    <a:pt x="61" y="49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1" name="Group 130"/>
          <p:cNvGrpSpPr/>
          <p:nvPr/>
        </p:nvGrpSpPr>
        <p:grpSpPr>
          <a:xfrm>
            <a:off x="3937336" y="3913917"/>
            <a:ext cx="1078866" cy="1079768"/>
            <a:chOff x="2438400" y="2815445"/>
            <a:chExt cx="883472" cy="884210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2438400" y="2815445"/>
              <a:ext cx="883472" cy="884210"/>
            </a:xfrm>
            <a:prstGeom prst="ellipse">
              <a:avLst/>
            </a:prstGeom>
            <a:solidFill>
              <a:srgbClr val="92D0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9" name="Freeform 216"/>
            <p:cNvSpPr>
              <a:spLocks noEditPoints="1"/>
            </p:cNvSpPr>
            <p:nvPr/>
          </p:nvSpPr>
          <p:spPr bwMode="auto">
            <a:xfrm>
              <a:off x="2666219" y="3042179"/>
              <a:ext cx="427834" cy="430742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34" y="68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15" y="40"/>
                </a:cxn>
                <a:cxn ang="0">
                  <a:pos x="14" y="34"/>
                </a:cxn>
                <a:cxn ang="0">
                  <a:pos x="15" y="27"/>
                </a:cxn>
                <a:cxn ang="0">
                  <a:pos x="8" y="20"/>
                </a:cxn>
                <a:cxn ang="0">
                  <a:pos x="5" y="34"/>
                </a:cxn>
                <a:cxn ang="0">
                  <a:pos x="8" y="47"/>
                </a:cxn>
                <a:cxn ang="0">
                  <a:pos x="15" y="40"/>
                </a:cxn>
                <a:cxn ang="0">
                  <a:pos x="48" y="34"/>
                </a:cxn>
                <a:cxn ang="0">
                  <a:pos x="34" y="19"/>
                </a:cxn>
                <a:cxn ang="0">
                  <a:pos x="19" y="34"/>
                </a:cxn>
                <a:cxn ang="0">
                  <a:pos x="34" y="48"/>
                </a:cxn>
                <a:cxn ang="0">
                  <a:pos x="48" y="34"/>
                </a:cxn>
                <a:cxn ang="0">
                  <a:pos x="20" y="8"/>
                </a:cxn>
                <a:cxn ang="0">
                  <a:pos x="27" y="15"/>
                </a:cxn>
                <a:cxn ang="0">
                  <a:pos x="34" y="14"/>
                </a:cxn>
                <a:cxn ang="0">
                  <a:pos x="40" y="15"/>
                </a:cxn>
                <a:cxn ang="0">
                  <a:pos x="47" y="8"/>
                </a:cxn>
                <a:cxn ang="0">
                  <a:pos x="34" y="5"/>
                </a:cxn>
                <a:cxn ang="0">
                  <a:pos x="20" y="8"/>
                </a:cxn>
                <a:cxn ang="0">
                  <a:pos x="47" y="59"/>
                </a:cxn>
                <a:cxn ang="0">
                  <a:pos x="40" y="52"/>
                </a:cxn>
                <a:cxn ang="0">
                  <a:pos x="34" y="53"/>
                </a:cxn>
                <a:cxn ang="0">
                  <a:pos x="27" y="52"/>
                </a:cxn>
                <a:cxn ang="0">
                  <a:pos x="20" y="59"/>
                </a:cxn>
                <a:cxn ang="0">
                  <a:pos x="34" y="63"/>
                </a:cxn>
                <a:cxn ang="0">
                  <a:pos x="47" y="59"/>
                </a:cxn>
                <a:cxn ang="0">
                  <a:pos x="60" y="47"/>
                </a:cxn>
                <a:cxn ang="0">
                  <a:pos x="63" y="34"/>
                </a:cxn>
                <a:cxn ang="0">
                  <a:pos x="60" y="20"/>
                </a:cxn>
                <a:cxn ang="0">
                  <a:pos x="52" y="27"/>
                </a:cxn>
                <a:cxn ang="0">
                  <a:pos x="53" y="34"/>
                </a:cxn>
                <a:cxn ang="0">
                  <a:pos x="52" y="40"/>
                </a:cxn>
                <a:cxn ang="0">
                  <a:pos x="60" y="47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cubicBezTo>
                    <a:pt x="68" y="52"/>
                    <a:pt x="53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lose/>
                  <a:moveTo>
                    <a:pt x="15" y="40"/>
                  </a:moveTo>
                  <a:cubicBezTo>
                    <a:pt x="15" y="38"/>
                    <a:pt x="14" y="36"/>
                    <a:pt x="14" y="34"/>
                  </a:cubicBezTo>
                  <a:cubicBezTo>
                    <a:pt x="14" y="31"/>
                    <a:pt x="15" y="29"/>
                    <a:pt x="15" y="2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4"/>
                    <a:pt x="5" y="29"/>
                    <a:pt x="5" y="34"/>
                  </a:cubicBezTo>
                  <a:cubicBezTo>
                    <a:pt x="5" y="39"/>
                    <a:pt x="6" y="43"/>
                    <a:pt x="8" y="47"/>
                  </a:cubicBezTo>
                  <a:lnTo>
                    <a:pt x="15" y="40"/>
                  </a:lnTo>
                  <a:close/>
                  <a:moveTo>
                    <a:pt x="48" y="34"/>
                  </a:moveTo>
                  <a:cubicBezTo>
                    <a:pt x="48" y="26"/>
                    <a:pt x="42" y="19"/>
                    <a:pt x="34" y="19"/>
                  </a:cubicBezTo>
                  <a:cubicBezTo>
                    <a:pt x="26" y="19"/>
                    <a:pt x="19" y="26"/>
                    <a:pt x="19" y="34"/>
                  </a:cubicBezTo>
                  <a:cubicBezTo>
                    <a:pt x="19" y="42"/>
                    <a:pt x="26" y="48"/>
                    <a:pt x="34" y="48"/>
                  </a:cubicBezTo>
                  <a:cubicBezTo>
                    <a:pt x="42" y="48"/>
                    <a:pt x="48" y="42"/>
                    <a:pt x="48" y="34"/>
                  </a:cubicBezTo>
                  <a:close/>
                  <a:moveTo>
                    <a:pt x="20" y="8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9" y="15"/>
                    <a:pt x="32" y="14"/>
                    <a:pt x="34" y="14"/>
                  </a:cubicBezTo>
                  <a:cubicBezTo>
                    <a:pt x="36" y="14"/>
                    <a:pt x="38" y="15"/>
                    <a:pt x="40" y="15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6"/>
                    <a:pt x="39" y="5"/>
                    <a:pt x="34" y="5"/>
                  </a:cubicBezTo>
                  <a:cubicBezTo>
                    <a:pt x="29" y="5"/>
                    <a:pt x="24" y="6"/>
                    <a:pt x="20" y="8"/>
                  </a:cubicBezTo>
                  <a:close/>
                  <a:moveTo>
                    <a:pt x="47" y="59"/>
                  </a:moveTo>
                  <a:cubicBezTo>
                    <a:pt x="40" y="52"/>
                    <a:pt x="40" y="52"/>
                    <a:pt x="40" y="52"/>
                  </a:cubicBezTo>
                  <a:cubicBezTo>
                    <a:pt x="38" y="53"/>
                    <a:pt x="36" y="53"/>
                    <a:pt x="34" y="53"/>
                  </a:cubicBezTo>
                  <a:cubicBezTo>
                    <a:pt x="32" y="53"/>
                    <a:pt x="29" y="53"/>
                    <a:pt x="27" y="5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4" y="62"/>
                    <a:pt x="29" y="63"/>
                    <a:pt x="34" y="63"/>
                  </a:cubicBezTo>
                  <a:cubicBezTo>
                    <a:pt x="39" y="63"/>
                    <a:pt x="43" y="62"/>
                    <a:pt x="47" y="59"/>
                  </a:cubicBezTo>
                  <a:close/>
                  <a:moveTo>
                    <a:pt x="60" y="47"/>
                  </a:moveTo>
                  <a:cubicBezTo>
                    <a:pt x="62" y="43"/>
                    <a:pt x="63" y="39"/>
                    <a:pt x="63" y="34"/>
                  </a:cubicBezTo>
                  <a:cubicBezTo>
                    <a:pt x="63" y="29"/>
                    <a:pt x="62" y="24"/>
                    <a:pt x="60" y="20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9"/>
                    <a:pt x="53" y="32"/>
                    <a:pt x="53" y="34"/>
                  </a:cubicBezTo>
                  <a:cubicBezTo>
                    <a:pt x="53" y="36"/>
                    <a:pt x="53" y="38"/>
                    <a:pt x="52" y="40"/>
                  </a:cubicBezTo>
                  <a:lnTo>
                    <a:pt x="60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2" name="Group 132"/>
          <p:cNvGrpSpPr/>
          <p:nvPr/>
        </p:nvGrpSpPr>
        <p:grpSpPr>
          <a:xfrm>
            <a:off x="6133238" y="1997432"/>
            <a:ext cx="1488847" cy="1490090"/>
            <a:chOff x="4236600" y="1246056"/>
            <a:chExt cx="1219200" cy="1220218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4236600" y="1246056"/>
              <a:ext cx="1219200" cy="122021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0" name="Freeform 217"/>
            <p:cNvSpPr>
              <a:spLocks noEditPoints="1"/>
            </p:cNvSpPr>
            <p:nvPr/>
          </p:nvSpPr>
          <p:spPr bwMode="auto">
            <a:xfrm>
              <a:off x="4601724" y="1672807"/>
              <a:ext cx="488952" cy="366716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53"/>
                </a:cxn>
                <a:cxn ang="0">
                  <a:pos x="78" y="53"/>
                </a:cxn>
                <a:cxn ang="0">
                  <a:pos x="78" y="58"/>
                </a:cxn>
                <a:cxn ang="0">
                  <a:pos x="73" y="22"/>
                </a:cxn>
                <a:cxn ang="0">
                  <a:pos x="71" y="23"/>
                </a:cxn>
                <a:cxn ang="0">
                  <a:pos x="66" y="18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1" y="34"/>
                </a:cxn>
                <a:cxn ang="0">
                  <a:pos x="16" y="49"/>
                </a:cxn>
                <a:cxn ang="0">
                  <a:pos x="8" y="4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41" y="29"/>
                </a:cxn>
                <a:cxn ang="0">
                  <a:pos x="59" y="11"/>
                </a:cxn>
                <a:cxn ang="0">
                  <a:pos x="54" y="6"/>
                </a:cxn>
                <a:cxn ang="0">
                  <a:pos x="55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3" y="22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58"/>
                  </a:lnTo>
                  <a:close/>
                  <a:moveTo>
                    <a:pt x="73" y="22"/>
                  </a:moveTo>
                  <a:cubicBezTo>
                    <a:pt x="73" y="23"/>
                    <a:pt x="71" y="24"/>
                    <a:pt x="71" y="23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0" y="4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4" y="4"/>
                    <a:pt x="55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3" y="5"/>
                    <a:pt x="73" y="6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b="0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研究思路及过程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8" grpId="0" animBg="1"/>
      <p:bldP spid="79" grpId="0" animBg="1"/>
      <p:bldP spid="83" grpId="0" animBg="1"/>
      <p:bldP spid="87" grpId="0" animBg="1"/>
      <p:bldP spid="116" grpId="0" animBg="1"/>
      <p:bldP spid="120" grpId="0" animBg="1"/>
      <p:bldP spid="122" grpId="0" animBg="1"/>
      <p:bldP spid="123" grpId="0" animBg="1"/>
      <p:bldP spid="1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"/>
          <p:cNvSpPr/>
          <p:nvPr/>
        </p:nvSpPr>
        <p:spPr>
          <a:xfrm>
            <a:off x="2439240" y="3989168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990935" y="4620038"/>
            <a:ext cx="1161843" cy="1161842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2" name="圆角矩形 1"/>
          <p:cNvSpPr/>
          <p:nvPr/>
        </p:nvSpPr>
        <p:spPr>
          <a:xfrm flipV="1">
            <a:off x="4355658" y="2701540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907354" y="2153575"/>
            <a:ext cx="1161843" cy="1161842"/>
          </a:xfrm>
          <a:prstGeom prst="ellipse">
            <a:avLst/>
          </a:prstGeom>
          <a:solidFill>
            <a:schemeClr val="accent1"/>
          </a:solidFill>
          <a:ln w="635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6277511" y="3989168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829206" y="4620038"/>
            <a:ext cx="1161843" cy="116184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6" name="圆角矩形 1"/>
          <p:cNvSpPr/>
          <p:nvPr/>
        </p:nvSpPr>
        <p:spPr>
          <a:xfrm flipV="1">
            <a:off x="8189933" y="2701540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741628" y="2153575"/>
            <a:ext cx="1161843" cy="1161842"/>
          </a:xfrm>
          <a:prstGeom prst="ellipse">
            <a:avLst/>
          </a:prstGeom>
          <a:solidFill>
            <a:schemeClr val="accent3"/>
          </a:solidFill>
          <a:ln w="635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kern="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48" y="3968006"/>
            <a:ext cx="12871067" cy="87459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<a:no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067483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sym typeface="Agency FB" panose="020B05030202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sym typeface="Agency FB" panose="020B0503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4983903" y="2464197"/>
            <a:ext cx="995574" cy="683264"/>
          </a:xfrm>
          <a:prstGeom prst="rect">
            <a:avLst/>
          </a:prstGeom>
          <a:noFill/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sym typeface="Agency FB" panose="020B05030202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sym typeface="Agency FB" panose="020B0503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8818177" y="2464197"/>
            <a:ext cx="995574" cy="683264"/>
          </a:xfrm>
          <a:prstGeom prst="rect">
            <a:avLst/>
          </a:prstGeom>
          <a:noFill/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sym typeface="Agency FB" panose="020B05030202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sym typeface="Agency FB" panose="020B0503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6905754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sym typeface="Agency FB" panose="020B05030202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sym typeface="Agency FB" panose="020B0503020202020204" pitchFamily="34" charset="0"/>
            </a:endParaRPr>
          </a:p>
        </p:txBody>
      </p:sp>
      <p:sp>
        <p:nvSpPr>
          <p:cNvPr id="85" name="TextBox 23"/>
          <p:cNvSpPr txBox="1"/>
          <p:nvPr/>
        </p:nvSpPr>
        <p:spPr>
          <a:xfrm>
            <a:off x="1603825" y="2761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6" name="TextBox 24"/>
          <p:cNvSpPr txBox="1"/>
          <p:nvPr/>
        </p:nvSpPr>
        <p:spPr>
          <a:xfrm>
            <a:off x="1603826" y="2445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87" name="TextBox 23"/>
          <p:cNvSpPr txBox="1"/>
          <p:nvPr/>
        </p:nvSpPr>
        <p:spPr>
          <a:xfrm>
            <a:off x="4321625" y="5682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8" name="TextBox 24"/>
          <p:cNvSpPr txBox="1"/>
          <p:nvPr/>
        </p:nvSpPr>
        <p:spPr>
          <a:xfrm>
            <a:off x="4321626" y="5366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89" name="TextBox 23"/>
          <p:cNvSpPr txBox="1"/>
          <p:nvPr/>
        </p:nvSpPr>
        <p:spPr>
          <a:xfrm>
            <a:off x="6239325" y="17962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90" name="TextBox 24"/>
          <p:cNvSpPr txBox="1"/>
          <p:nvPr/>
        </p:nvSpPr>
        <p:spPr>
          <a:xfrm>
            <a:off x="6239326" y="14798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91" name="TextBox 23"/>
          <p:cNvSpPr txBox="1"/>
          <p:nvPr/>
        </p:nvSpPr>
        <p:spPr>
          <a:xfrm>
            <a:off x="8931725" y="47426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92" name="TextBox 24"/>
          <p:cNvSpPr txBox="1"/>
          <p:nvPr/>
        </p:nvSpPr>
        <p:spPr>
          <a:xfrm>
            <a:off x="8931726" y="44262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b="0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研究思路及过程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AutoShape 4"/>
          <p:cNvSpPr/>
          <p:nvPr/>
        </p:nvSpPr>
        <p:spPr bwMode="auto">
          <a:xfrm>
            <a:off x="6821994" y="5854952"/>
            <a:ext cx="1588066" cy="4473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0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989" name="AutoShape 5"/>
          <p:cNvSpPr/>
          <p:nvPr/>
        </p:nvSpPr>
        <p:spPr bwMode="auto">
          <a:xfrm>
            <a:off x="8655270" y="4613514"/>
            <a:ext cx="1588066" cy="4473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0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990" name="AutoShape 6"/>
          <p:cNvSpPr/>
          <p:nvPr/>
        </p:nvSpPr>
        <p:spPr bwMode="auto">
          <a:xfrm>
            <a:off x="4329911" y="5854953"/>
            <a:ext cx="1725289" cy="4976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90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991" name="AutoShape 7"/>
          <p:cNvSpPr/>
          <p:nvPr/>
        </p:nvSpPr>
        <p:spPr bwMode="auto">
          <a:xfrm>
            <a:off x="2255546" y="4491297"/>
            <a:ext cx="1725289" cy="4976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90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992" name="AutoShape 8"/>
          <p:cNvSpPr/>
          <p:nvPr/>
        </p:nvSpPr>
        <p:spPr bwMode="auto">
          <a:xfrm>
            <a:off x="9422065" y="3120944"/>
            <a:ext cx="1587357" cy="4473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0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993" name="AutoShape 9"/>
          <p:cNvSpPr/>
          <p:nvPr/>
        </p:nvSpPr>
        <p:spPr bwMode="auto">
          <a:xfrm>
            <a:off x="1761584" y="3033885"/>
            <a:ext cx="1724518" cy="4976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90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994" name="AutoShape 10"/>
          <p:cNvSpPr/>
          <p:nvPr/>
        </p:nvSpPr>
        <p:spPr bwMode="auto">
          <a:xfrm>
            <a:off x="5025551" y="1625024"/>
            <a:ext cx="698988" cy="2441019"/>
          </a:xfrm>
          <a:custGeom>
            <a:avLst/>
            <a:gdLst>
              <a:gd name="T0" fmla="+- 0 12581 3563"/>
              <a:gd name="T1" fmla="*/ T0 w 18037"/>
              <a:gd name="T2" fmla="*/ 10800 h 21600"/>
              <a:gd name="T3" fmla="+- 0 12581 3563"/>
              <a:gd name="T4" fmla="*/ T3 w 18037"/>
              <a:gd name="T5" fmla="*/ 10800 h 21600"/>
              <a:gd name="T6" fmla="+- 0 12581 3563"/>
              <a:gd name="T7" fmla="*/ T6 w 18037"/>
              <a:gd name="T8" fmla="*/ 10800 h 21600"/>
              <a:gd name="T9" fmla="+- 0 12581 3563"/>
              <a:gd name="T10" fmla="*/ T9 w 18037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8037" h="21600">
                <a:moveTo>
                  <a:pt x="18037" y="0"/>
                </a:moveTo>
                <a:cubicBezTo>
                  <a:pt x="15413" y="528"/>
                  <a:pt x="12938" y="1176"/>
                  <a:pt x="10687" y="1948"/>
                </a:cubicBezTo>
                <a:cubicBezTo>
                  <a:pt x="-3563" y="6836"/>
                  <a:pt x="-3563" y="14761"/>
                  <a:pt x="10687" y="19649"/>
                </a:cubicBezTo>
                <a:cubicBezTo>
                  <a:pt x="12938" y="20421"/>
                  <a:pt x="15413" y="21071"/>
                  <a:pt x="18037" y="21599"/>
                </a:cubicBezTo>
                <a:lnTo>
                  <a:pt x="180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1995" name="AutoShape 11"/>
          <p:cNvSpPr/>
          <p:nvPr/>
        </p:nvSpPr>
        <p:spPr bwMode="auto">
          <a:xfrm>
            <a:off x="5141910" y="2995377"/>
            <a:ext cx="513150" cy="321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110" b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01</a:t>
            </a:r>
            <a:endParaRPr lang="es-ES" altLang="zh-CN" sz="132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996" name="AutoShape 12"/>
          <p:cNvSpPr/>
          <p:nvPr/>
        </p:nvSpPr>
        <p:spPr bwMode="auto">
          <a:xfrm>
            <a:off x="5804903" y="1433325"/>
            <a:ext cx="594350" cy="28244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4175" y="45"/>
                  <a:pt x="6789" y="419"/>
                  <a:pt x="0" y="1136"/>
                </a:cubicBezTo>
                <a:lnTo>
                  <a:pt x="0" y="20463"/>
                </a:lnTo>
                <a:cubicBezTo>
                  <a:pt x="6789" y="21180"/>
                  <a:pt x="14175" y="21554"/>
                  <a:pt x="21600" y="21599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1997" name="AutoShape 13"/>
          <p:cNvSpPr/>
          <p:nvPr/>
        </p:nvSpPr>
        <p:spPr bwMode="auto">
          <a:xfrm>
            <a:off x="5846758" y="3464159"/>
            <a:ext cx="512313" cy="321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110" b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02</a:t>
            </a:r>
            <a:endParaRPr lang="es-ES" altLang="zh-CN" sz="132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998" name="AutoShape 14"/>
          <p:cNvSpPr/>
          <p:nvPr/>
        </p:nvSpPr>
        <p:spPr bwMode="auto">
          <a:xfrm>
            <a:off x="6479615" y="1433325"/>
            <a:ext cx="593513" cy="28244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599"/>
                </a:lnTo>
                <a:cubicBezTo>
                  <a:pt x="7424" y="21556"/>
                  <a:pt x="14807" y="21185"/>
                  <a:pt x="21600" y="20470"/>
                </a:cubicBezTo>
                <a:lnTo>
                  <a:pt x="21600" y="1129"/>
                </a:lnTo>
                <a:cubicBezTo>
                  <a:pt x="14807" y="414"/>
                  <a:pt x="7424" y="43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1999" name="AutoShape 15"/>
          <p:cNvSpPr/>
          <p:nvPr/>
        </p:nvSpPr>
        <p:spPr bwMode="auto">
          <a:xfrm>
            <a:off x="6517285" y="3464159"/>
            <a:ext cx="512313" cy="321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110" b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03</a:t>
            </a:r>
            <a:endParaRPr lang="es-ES" altLang="zh-CN" sz="132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00" name="AutoShape 16"/>
          <p:cNvSpPr/>
          <p:nvPr/>
        </p:nvSpPr>
        <p:spPr bwMode="auto">
          <a:xfrm>
            <a:off x="7155165" y="1622512"/>
            <a:ext cx="700663" cy="2442694"/>
          </a:xfrm>
          <a:custGeom>
            <a:avLst/>
            <a:gdLst>
              <a:gd name="T0" fmla="*/ 9022 w 18044"/>
              <a:gd name="T1" fmla="*/ 10800 h 21600"/>
              <a:gd name="T2" fmla="*/ 9022 w 18044"/>
              <a:gd name="T3" fmla="*/ 10800 h 21600"/>
              <a:gd name="T4" fmla="*/ 9022 w 18044"/>
              <a:gd name="T5" fmla="*/ 10800 h 21600"/>
              <a:gd name="T6" fmla="*/ 9022 w 18044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044" h="21600">
                <a:moveTo>
                  <a:pt x="0" y="0"/>
                </a:moveTo>
                <a:lnTo>
                  <a:pt x="0" y="21599"/>
                </a:lnTo>
                <a:cubicBezTo>
                  <a:pt x="2632" y="21070"/>
                  <a:pt x="5116" y="20418"/>
                  <a:pt x="7374" y="19643"/>
                </a:cubicBezTo>
                <a:cubicBezTo>
                  <a:pt x="21599" y="14759"/>
                  <a:pt x="21599" y="6839"/>
                  <a:pt x="7374" y="1954"/>
                </a:cubicBezTo>
                <a:cubicBezTo>
                  <a:pt x="5116" y="1179"/>
                  <a:pt x="2632" y="529"/>
                  <a:pt x="0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2001" name="AutoShape 17"/>
          <p:cNvSpPr/>
          <p:nvPr/>
        </p:nvSpPr>
        <p:spPr bwMode="auto">
          <a:xfrm>
            <a:off x="7209577" y="2987005"/>
            <a:ext cx="513150" cy="321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110" b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04</a:t>
            </a:r>
            <a:endParaRPr lang="es-ES" altLang="zh-CN" sz="132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02" name="AutoShape 18"/>
          <p:cNvSpPr/>
          <p:nvPr/>
        </p:nvSpPr>
        <p:spPr bwMode="auto">
          <a:xfrm>
            <a:off x="4668104" y="3288366"/>
            <a:ext cx="486362" cy="817858"/>
          </a:xfrm>
          <a:custGeom>
            <a:avLst/>
            <a:gdLst>
              <a:gd name="T0" fmla="*/ 461169 w 21600"/>
              <a:gd name="T1" fmla="*/ 775494 h 21600"/>
              <a:gd name="T2" fmla="*/ 461169 w 21600"/>
              <a:gd name="T3" fmla="*/ 775494 h 21600"/>
              <a:gd name="T4" fmla="*/ 461169 w 21600"/>
              <a:gd name="T5" fmla="*/ 775494 h 21600"/>
              <a:gd name="T6" fmla="*/ 461169 w 21600"/>
              <a:gd name="T7" fmla="*/ 7754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2057" y="4474"/>
                  <a:pt x="5213" y="8744"/>
                  <a:pt x="9365" y="12671"/>
                </a:cubicBezTo>
                <a:cubicBezTo>
                  <a:pt x="12814" y="15934"/>
                  <a:pt x="16923" y="18932"/>
                  <a:pt x="21600" y="21599"/>
                </a:cubicBezTo>
              </a:path>
            </a:pathLst>
          </a:custGeom>
          <a:noFill/>
          <a:ln w="101600" cap="flat" cmpd="sng">
            <a:solidFill>
              <a:schemeClr val="accent1"/>
            </a:solidFill>
            <a:prstDash val="solid"/>
            <a:miter lim="0"/>
            <a:headEnd type="oval" w="med" len="med"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03" name="AutoShape 19"/>
          <p:cNvSpPr/>
          <p:nvPr/>
        </p:nvSpPr>
        <p:spPr bwMode="auto">
          <a:xfrm>
            <a:off x="3602461" y="2985331"/>
            <a:ext cx="601883" cy="601883"/>
          </a:xfrm>
          <a:custGeom>
            <a:avLst/>
            <a:gdLst>
              <a:gd name="T0" fmla="*/ 570706 w 21600"/>
              <a:gd name="T1" fmla="*/ 570706 h 21600"/>
              <a:gd name="T2" fmla="*/ 570706 w 21600"/>
              <a:gd name="T3" fmla="*/ 570706 h 21600"/>
              <a:gd name="T4" fmla="*/ 570706 w 21600"/>
              <a:gd name="T5" fmla="*/ 570706 h 21600"/>
              <a:gd name="T6" fmla="*/ 570706 w 21600"/>
              <a:gd name="T7" fmla="*/ 5707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04" name="AutoShape 20"/>
          <p:cNvSpPr/>
          <p:nvPr/>
        </p:nvSpPr>
        <p:spPr bwMode="auto">
          <a:xfrm>
            <a:off x="3693705" y="3070717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2005" name="AutoShape 21"/>
          <p:cNvSpPr/>
          <p:nvPr/>
        </p:nvSpPr>
        <p:spPr bwMode="auto">
          <a:xfrm>
            <a:off x="3689336" y="3103991"/>
            <a:ext cx="425620" cy="3419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01</a:t>
            </a:r>
            <a:endParaRPr lang="es-ES" altLang="zh-CN" sz="14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>
            <a:off x="4329911" y="3289203"/>
            <a:ext cx="397629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07" name="AutoShape 23"/>
          <p:cNvSpPr/>
          <p:nvPr/>
        </p:nvSpPr>
        <p:spPr bwMode="auto">
          <a:xfrm>
            <a:off x="5108425" y="4056835"/>
            <a:ext cx="904081" cy="513150"/>
          </a:xfrm>
          <a:custGeom>
            <a:avLst/>
            <a:gdLst>
              <a:gd name="T0" fmla="*/ 857250 w 21600"/>
              <a:gd name="T1" fmla="*/ 486568 h 21600"/>
              <a:gd name="T2" fmla="*/ 857250 w 21600"/>
              <a:gd name="T3" fmla="*/ 486568 h 21600"/>
              <a:gd name="T4" fmla="*/ 857250 w 21600"/>
              <a:gd name="T5" fmla="*/ 486568 h 21600"/>
              <a:gd name="T6" fmla="*/ 857250 w 21600"/>
              <a:gd name="T7" fmla="*/ 48656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2952" y="5171"/>
                  <a:pt x="6281" y="9632"/>
                  <a:pt x="9898" y="13266"/>
                </a:cubicBezTo>
                <a:cubicBezTo>
                  <a:pt x="13569" y="16954"/>
                  <a:pt x="17505" y="19757"/>
                  <a:pt x="21600" y="21599"/>
                </a:cubicBezTo>
              </a:path>
            </a:pathLst>
          </a:custGeom>
          <a:noFill/>
          <a:ln w="101600" cap="flat" cmpd="sng">
            <a:solidFill>
              <a:schemeClr val="accent2"/>
            </a:solidFill>
            <a:prstDash val="solid"/>
            <a:miter lim="0"/>
            <a:headEnd type="oval" w="med" len="med"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08" name="AutoShape 24"/>
          <p:cNvSpPr/>
          <p:nvPr/>
        </p:nvSpPr>
        <p:spPr bwMode="auto">
          <a:xfrm>
            <a:off x="4109750" y="4466183"/>
            <a:ext cx="602721" cy="601884"/>
          </a:xfrm>
          <a:custGeom>
            <a:avLst/>
            <a:gdLst>
              <a:gd name="T0" fmla="*/ 571500 w 21600"/>
              <a:gd name="T1" fmla="*/ 570707 h 21600"/>
              <a:gd name="T2" fmla="*/ 571500 w 21600"/>
              <a:gd name="T3" fmla="*/ 570707 h 21600"/>
              <a:gd name="T4" fmla="*/ 571500 w 21600"/>
              <a:gd name="T5" fmla="*/ 570707 h 21600"/>
              <a:gd name="T6" fmla="*/ 571500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09" name="AutoShape 25"/>
          <p:cNvSpPr/>
          <p:nvPr/>
        </p:nvSpPr>
        <p:spPr bwMode="auto">
          <a:xfrm>
            <a:off x="4202670" y="4551568"/>
            <a:ext cx="425253" cy="4260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 flipH="1">
            <a:off x="4725865" y="4108736"/>
            <a:ext cx="324800" cy="323962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11" name="AutoShape 27"/>
          <p:cNvSpPr/>
          <p:nvPr/>
        </p:nvSpPr>
        <p:spPr bwMode="auto">
          <a:xfrm>
            <a:off x="4204161" y="4580657"/>
            <a:ext cx="425620" cy="3419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02</a:t>
            </a:r>
            <a:endParaRPr lang="es-ES" altLang="zh-CN" sz="14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12" name="AutoShape 28"/>
          <p:cNvSpPr/>
          <p:nvPr/>
        </p:nvSpPr>
        <p:spPr bwMode="auto">
          <a:xfrm>
            <a:off x="5871035" y="4531477"/>
            <a:ext cx="1053924" cy="90408"/>
          </a:xfrm>
          <a:custGeom>
            <a:avLst/>
            <a:gdLst>
              <a:gd name="T0" fmla="*/ 999331 w 21600"/>
              <a:gd name="T1" fmla="*/ 85721 h 21275"/>
              <a:gd name="T2" fmla="*/ 999331 w 21600"/>
              <a:gd name="T3" fmla="*/ 85721 h 21275"/>
              <a:gd name="T4" fmla="*/ 999331 w 21600"/>
              <a:gd name="T5" fmla="*/ 85721 h 21275"/>
              <a:gd name="T6" fmla="*/ 999331 w 21600"/>
              <a:gd name="T7" fmla="*/ 85721 h 212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275">
                <a:moveTo>
                  <a:pt x="0" y="0"/>
                </a:moveTo>
                <a:cubicBezTo>
                  <a:pt x="3775" y="13687"/>
                  <a:pt x="7706" y="20851"/>
                  <a:pt x="11664" y="21257"/>
                </a:cubicBezTo>
                <a:cubicBezTo>
                  <a:pt x="15012" y="21599"/>
                  <a:pt x="18350" y="17101"/>
                  <a:pt x="21600" y="7866"/>
                </a:cubicBezTo>
              </a:path>
            </a:pathLst>
          </a:custGeom>
          <a:noFill/>
          <a:ln w="101600" cap="flat" cmpd="sng">
            <a:solidFill>
              <a:schemeClr val="accent3"/>
            </a:solidFill>
            <a:prstDash val="solid"/>
            <a:miter lim="0"/>
            <a:headEnd type="oval" w="med" len="med"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13" name="AutoShape 29"/>
          <p:cNvSpPr/>
          <p:nvPr/>
        </p:nvSpPr>
        <p:spPr bwMode="auto">
          <a:xfrm>
            <a:off x="5333609" y="5141732"/>
            <a:ext cx="601883" cy="602721"/>
          </a:xfrm>
          <a:custGeom>
            <a:avLst/>
            <a:gdLst>
              <a:gd name="T0" fmla="*/ 570706 w 21600"/>
              <a:gd name="T1" fmla="*/ 571500 h 21600"/>
              <a:gd name="T2" fmla="*/ 570706 w 21600"/>
              <a:gd name="T3" fmla="*/ 571500 h 21600"/>
              <a:gd name="T4" fmla="*/ 570706 w 21600"/>
              <a:gd name="T5" fmla="*/ 571500 h 21600"/>
              <a:gd name="T6" fmla="*/ 570706 w 21600"/>
              <a:gd name="T7" fmla="*/ 571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14" name="AutoShape 30"/>
          <p:cNvSpPr/>
          <p:nvPr/>
        </p:nvSpPr>
        <p:spPr bwMode="auto">
          <a:xfrm>
            <a:off x="5424017" y="5227118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 flipH="1">
            <a:off x="5740446" y="4567474"/>
            <a:ext cx="124729" cy="437809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16" name="AutoShape 32"/>
          <p:cNvSpPr/>
          <p:nvPr/>
        </p:nvSpPr>
        <p:spPr bwMode="auto">
          <a:xfrm>
            <a:off x="5473959" y="5264103"/>
            <a:ext cx="338762" cy="3192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03</a:t>
            </a:r>
            <a:endParaRPr lang="es-ES" altLang="zh-CN" sz="14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18" name="AutoShape 34"/>
          <p:cNvSpPr/>
          <p:nvPr/>
        </p:nvSpPr>
        <p:spPr bwMode="auto">
          <a:xfrm>
            <a:off x="6821994" y="5141732"/>
            <a:ext cx="601883" cy="602721"/>
          </a:xfrm>
          <a:custGeom>
            <a:avLst/>
            <a:gdLst>
              <a:gd name="T0" fmla="*/ 570706 w 21600"/>
              <a:gd name="T1" fmla="*/ 571500 h 21600"/>
              <a:gd name="T2" fmla="*/ 570706 w 21600"/>
              <a:gd name="T3" fmla="*/ 571500 h 21600"/>
              <a:gd name="T4" fmla="*/ 570706 w 21600"/>
              <a:gd name="T5" fmla="*/ 571500 h 21600"/>
              <a:gd name="T6" fmla="*/ 570706 w 21600"/>
              <a:gd name="T7" fmla="*/ 571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19" name="AutoShape 35"/>
          <p:cNvSpPr/>
          <p:nvPr/>
        </p:nvSpPr>
        <p:spPr bwMode="auto">
          <a:xfrm>
            <a:off x="6913239" y="5227118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solidFill>
                <a:srgbClr val="DBDBD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6852967" y="4567474"/>
            <a:ext cx="125567" cy="437809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21" name="AutoShape 37"/>
          <p:cNvSpPr/>
          <p:nvPr/>
        </p:nvSpPr>
        <p:spPr bwMode="auto">
          <a:xfrm>
            <a:off x="6811763" y="5208891"/>
            <a:ext cx="634066" cy="3872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04</a:t>
            </a:r>
            <a:endParaRPr lang="es-ES" altLang="zh-CN" sz="14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23" name="AutoShape 39"/>
          <p:cNvSpPr/>
          <p:nvPr/>
        </p:nvSpPr>
        <p:spPr bwMode="auto">
          <a:xfrm>
            <a:off x="7953770" y="4585890"/>
            <a:ext cx="601883" cy="601883"/>
          </a:xfrm>
          <a:custGeom>
            <a:avLst/>
            <a:gdLst>
              <a:gd name="T0" fmla="*/ 570706 w 21600"/>
              <a:gd name="T1" fmla="*/ 570706 h 21600"/>
              <a:gd name="T2" fmla="*/ 570706 w 21600"/>
              <a:gd name="T3" fmla="*/ 570706 h 21600"/>
              <a:gd name="T4" fmla="*/ 570706 w 21600"/>
              <a:gd name="T5" fmla="*/ 570706 h 21600"/>
              <a:gd name="T6" fmla="*/ 570706 w 21600"/>
              <a:gd name="T7" fmla="*/ 5707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24" name="AutoShape 40"/>
          <p:cNvSpPr/>
          <p:nvPr/>
        </p:nvSpPr>
        <p:spPr bwMode="auto">
          <a:xfrm>
            <a:off x="8045015" y="4671275"/>
            <a:ext cx="425253" cy="4260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2025" name="Line 41"/>
          <p:cNvSpPr>
            <a:spLocks noChangeShapeType="1"/>
          </p:cNvSpPr>
          <p:nvPr/>
        </p:nvSpPr>
        <p:spPr bwMode="auto">
          <a:xfrm>
            <a:off x="7612228" y="4276158"/>
            <a:ext cx="323962" cy="323962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26" name="AutoShape 42"/>
          <p:cNvSpPr/>
          <p:nvPr/>
        </p:nvSpPr>
        <p:spPr bwMode="auto">
          <a:xfrm>
            <a:off x="8040646" y="4704550"/>
            <a:ext cx="425620" cy="3419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05</a:t>
            </a:r>
            <a:endParaRPr lang="es-ES" altLang="zh-CN" sz="14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28" name="AutoShape 44"/>
          <p:cNvSpPr/>
          <p:nvPr/>
        </p:nvSpPr>
        <p:spPr bwMode="auto">
          <a:xfrm>
            <a:off x="8733121" y="3079088"/>
            <a:ext cx="601884" cy="601883"/>
          </a:xfrm>
          <a:custGeom>
            <a:avLst/>
            <a:gdLst>
              <a:gd name="T0" fmla="*/ 570707 w 21600"/>
              <a:gd name="T1" fmla="*/ 570706 h 21600"/>
              <a:gd name="T2" fmla="*/ 570707 w 21600"/>
              <a:gd name="T3" fmla="*/ 570706 h 21600"/>
              <a:gd name="T4" fmla="*/ 570707 w 21600"/>
              <a:gd name="T5" fmla="*/ 570706 h 21600"/>
              <a:gd name="T6" fmla="*/ 570707 w 21600"/>
              <a:gd name="T7" fmla="*/ 5707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29" name="AutoShape 45"/>
          <p:cNvSpPr/>
          <p:nvPr/>
        </p:nvSpPr>
        <p:spPr bwMode="auto">
          <a:xfrm>
            <a:off x="8824367" y="3164473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2030" name="AutoShape 46"/>
          <p:cNvSpPr/>
          <p:nvPr/>
        </p:nvSpPr>
        <p:spPr bwMode="auto">
          <a:xfrm>
            <a:off x="8819998" y="3197748"/>
            <a:ext cx="425620" cy="3419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06</a:t>
            </a:r>
            <a:endParaRPr lang="es-ES" altLang="zh-CN" sz="14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31" name="Line 47"/>
          <p:cNvSpPr>
            <a:spLocks noChangeShapeType="1"/>
          </p:cNvSpPr>
          <p:nvPr/>
        </p:nvSpPr>
        <p:spPr bwMode="auto">
          <a:xfrm>
            <a:off x="8211600" y="3362032"/>
            <a:ext cx="397628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17" name="AutoShape 33"/>
          <p:cNvSpPr/>
          <p:nvPr/>
        </p:nvSpPr>
        <p:spPr bwMode="auto">
          <a:xfrm rot="10627777" flipV="1">
            <a:off x="6842085" y="4086971"/>
            <a:ext cx="921660" cy="469620"/>
          </a:xfrm>
          <a:custGeom>
            <a:avLst/>
            <a:gdLst>
              <a:gd name="T0" fmla="*/ 873919 w 21600"/>
              <a:gd name="T1" fmla="*/ 445293 h 21600"/>
              <a:gd name="T2" fmla="*/ 873919 w 21600"/>
              <a:gd name="T3" fmla="*/ 445293 h 21600"/>
              <a:gd name="T4" fmla="*/ 873919 w 21600"/>
              <a:gd name="T5" fmla="*/ 445293 h 21600"/>
              <a:gd name="T6" fmla="*/ 873919 w 21600"/>
              <a:gd name="T7" fmla="*/ 44529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2132" y="3949"/>
                  <a:pt x="4452" y="7455"/>
                  <a:pt x="6927" y="10463"/>
                </a:cubicBezTo>
                <a:cubicBezTo>
                  <a:pt x="11450" y="15964"/>
                  <a:pt x="16422" y="19738"/>
                  <a:pt x="21599" y="21600"/>
                </a:cubicBezTo>
              </a:path>
            </a:pathLst>
          </a:custGeom>
          <a:noFill/>
          <a:ln w="101600" cap="flat" cmpd="sng">
            <a:solidFill>
              <a:srgbClr val="92D050"/>
            </a:solidFill>
            <a:prstDash val="solid"/>
            <a:miter lim="0"/>
            <a:tailEnd type="oval" w="med" len="med"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22" name="AutoShape 38"/>
          <p:cNvSpPr/>
          <p:nvPr/>
        </p:nvSpPr>
        <p:spPr bwMode="auto">
          <a:xfrm rot="172778" flipH="1">
            <a:off x="7581255" y="3341104"/>
            <a:ext cx="577607" cy="910778"/>
          </a:xfrm>
          <a:custGeom>
            <a:avLst/>
            <a:gdLst>
              <a:gd name="T0" fmla="*/ 547688 w 21600"/>
              <a:gd name="T1" fmla="*/ 863600 h 21600"/>
              <a:gd name="T2" fmla="*/ 547688 w 21600"/>
              <a:gd name="T3" fmla="*/ 863600 h 21600"/>
              <a:gd name="T4" fmla="*/ 547688 w 21600"/>
              <a:gd name="T5" fmla="*/ 863600 h 21600"/>
              <a:gd name="T6" fmla="*/ 547688 w 21600"/>
              <a:gd name="T7" fmla="*/ 8636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541" y="4059"/>
                  <a:pt x="4096" y="7943"/>
                  <a:pt x="7570" y="11508"/>
                </a:cubicBezTo>
                <a:cubicBezTo>
                  <a:pt x="11303" y="15340"/>
                  <a:pt x="16046" y="18752"/>
                  <a:pt x="21599" y="21600"/>
                </a:cubicBezTo>
              </a:path>
            </a:pathLst>
          </a:custGeom>
          <a:noFill/>
          <a:ln w="101600" cap="flat" cmpd="sng">
            <a:solidFill>
              <a:schemeClr val="accent5"/>
            </a:solidFill>
            <a:prstDash val="solid"/>
            <a:miter lim="0"/>
            <a:tailEnd type="oval" w="med" len="med"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27" name="AutoShape 43"/>
          <p:cNvSpPr/>
          <p:nvPr/>
        </p:nvSpPr>
        <p:spPr bwMode="auto">
          <a:xfrm>
            <a:off x="8101101" y="3276646"/>
            <a:ext cx="169934" cy="169934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b="0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研究思路及过程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2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8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4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2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8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4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6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2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8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4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6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2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800"/>
                            </p:stCondLst>
                            <p:childTnLst>
                              <p:par>
                                <p:cTn id="1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4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2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800"/>
                            </p:stCondLst>
                            <p:childTnLst>
                              <p:par>
                                <p:cTn id="1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94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6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12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4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1800"/>
                            </p:stCondLst>
                            <p:childTnLst>
                              <p:par>
                                <p:cTn id="15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4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24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36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42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48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540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utoUpdateAnimBg="0"/>
      <p:bldP spid="41989" grpId="0" autoUpdateAnimBg="0"/>
      <p:bldP spid="41990" grpId="0" autoUpdateAnimBg="0"/>
      <p:bldP spid="41991" grpId="0" autoUpdateAnimBg="0"/>
      <p:bldP spid="41992" grpId="0" autoUpdateAnimBg="0"/>
      <p:bldP spid="41993" grpId="0" autoUpdateAnimBg="0"/>
      <p:bldP spid="41995" grpId="0" autoUpdateAnimBg="0"/>
      <p:bldP spid="41997" grpId="0" autoUpdateAnimBg="0"/>
      <p:bldP spid="41999" grpId="0" autoUpdateAnimBg="0"/>
      <p:bldP spid="42001" grpId="0" autoUpdateAnimBg="0"/>
      <p:bldP spid="42002" grpId="0" animBg="1"/>
      <p:bldP spid="42003" grpId="0" animBg="1"/>
      <p:bldP spid="42005" grpId="0" autoUpdateAnimBg="0"/>
      <p:bldP spid="42007" grpId="0" animBg="1"/>
      <p:bldP spid="42008" grpId="0" animBg="1"/>
      <p:bldP spid="42011" grpId="0" autoUpdateAnimBg="0"/>
      <p:bldP spid="42012" grpId="0" animBg="1"/>
      <p:bldP spid="42013" grpId="0" animBg="1"/>
      <p:bldP spid="42016" grpId="0" autoUpdateAnimBg="0"/>
      <p:bldP spid="42018" grpId="0" animBg="1"/>
      <p:bldP spid="42021" grpId="0" autoUpdateAnimBg="0"/>
      <p:bldP spid="42023" grpId="0" animBg="1"/>
      <p:bldP spid="42026" grpId="0" autoUpdateAnimBg="0"/>
      <p:bldP spid="42028" grpId="0" animBg="1"/>
      <p:bldP spid="42030" grpId="0" autoUpdateAnimBg="0"/>
      <p:bldP spid="42017" grpId="0" animBg="1"/>
      <p:bldP spid="420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88061" y="2976215"/>
            <a:ext cx="5286138" cy="2419596"/>
            <a:chOff x="3212076" y="2449974"/>
            <a:chExt cx="5771680" cy="2641840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85" name="Freeform 5"/>
            <p:cNvSpPr/>
            <p:nvPr/>
          </p:nvSpPr>
          <p:spPr bwMode="auto">
            <a:xfrm>
              <a:off x="7360072" y="2683754"/>
              <a:ext cx="1623684" cy="1549589"/>
            </a:xfrm>
            <a:custGeom>
              <a:avLst/>
              <a:gdLst>
                <a:gd name="T0" fmla="*/ 1271 w 1271"/>
                <a:gd name="T1" fmla="*/ 1213 h 1213"/>
                <a:gd name="T2" fmla="*/ 811 w 1271"/>
                <a:gd name="T3" fmla="*/ 1213 h 1213"/>
                <a:gd name="T4" fmla="*/ 0 w 1271"/>
                <a:gd name="T5" fmla="*/ 0 h 1213"/>
                <a:gd name="T6" fmla="*/ 459 w 1271"/>
                <a:gd name="T7" fmla="*/ 0 h 1213"/>
                <a:gd name="T8" fmla="*/ 1271 w 1271"/>
                <a:gd name="T9" fmla="*/ 1213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1213">
                  <a:moveTo>
                    <a:pt x="1271" y="1213"/>
                  </a:moveTo>
                  <a:lnTo>
                    <a:pt x="811" y="1213"/>
                  </a:lnTo>
                  <a:lnTo>
                    <a:pt x="0" y="0"/>
                  </a:lnTo>
                  <a:lnTo>
                    <a:pt x="459" y="0"/>
                  </a:lnTo>
                  <a:lnTo>
                    <a:pt x="1271" y="1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8" name="Freeform 6"/>
            <p:cNvSpPr/>
            <p:nvPr/>
          </p:nvSpPr>
          <p:spPr bwMode="auto">
            <a:xfrm>
              <a:off x="6324031" y="2449974"/>
              <a:ext cx="1622407" cy="2408059"/>
            </a:xfrm>
            <a:custGeom>
              <a:avLst/>
              <a:gdLst>
                <a:gd name="T0" fmla="*/ 1270 w 1270"/>
                <a:gd name="T1" fmla="*/ 1885 h 1885"/>
                <a:gd name="T2" fmla="*/ 811 w 1270"/>
                <a:gd name="T3" fmla="*/ 1885 h 1885"/>
                <a:gd name="T4" fmla="*/ 0 w 1270"/>
                <a:gd name="T5" fmla="*/ 0 h 1885"/>
                <a:gd name="T6" fmla="*/ 459 w 1270"/>
                <a:gd name="T7" fmla="*/ 0 h 1885"/>
                <a:gd name="T8" fmla="*/ 1270 w 1270"/>
                <a:gd name="T9" fmla="*/ 1885 h 1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0" h="1885">
                  <a:moveTo>
                    <a:pt x="1270" y="1885"/>
                  </a:moveTo>
                  <a:lnTo>
                    <a:pt x="811" y="1885"/>
                  </a:lnTo>
                  <a:lnTo>
                    <a:pt x="0" y="0"/>
                  </a:lnTo>
                  <a:lnTo>
                    <a:pt x="459" y="0"/>
                  </a:lnTo>
                  <a:lnTo>
                    <a:pt x="1270" y="188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1" name="Freeform 7"/>
            <p:cNvSpPr/>
            <p:nvPr/>
          </p:nvSpPr>
          <p:spPr bwMode="auto">
            <a:xfrm>
              <a:off x="5285435" y="2917534"/>
              <a:ext cx="1624962" cy="2174280"/>
            </a:xfrm>
            <a:custGeom>
              <a:avLst/>
              <a:gdLst>
                <a:gd name="T0" fmla="*/ 459 w 1272"/>
                <a:gd name="T1" fmla="*/ 0 h 1702"/>
                <a:gd name="T2" fmla="*/ 1272 w 1272"/>
                <a:gd name="T3" fmla="*/ 1702 h 1702"/>
                <a:gd name="T4" fmla="*/ 813 w 1272"/>
                <a:gd name="T5" fmla="*/ 1702 h 1702"/>
                <a:gd name="T6" fmla="*/ 0 w 1272"/>
                <a:gd name="T7" fmla="*/ 0 h 1702"/>
                <a:gd name="T8" fmla="*/ 459 w 1272"/>
                <a:gd name="T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2" h="1702">
                  <a:moveTo>
                    <a:pt x="459" y="0"/>
                  </a:moveTo>
                  <a:lnTo>
                    <a:pt x="1272" y="1702"/>
                  </a:lnTo>
                  <a:lnTo>
                    <a:pt x="813" y="1702"/>
                  </a:lnTo>
                  <a:lnTo>
                    <a:pt x="0" y="0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4" name="Freeform 8"/>
            <p:cNvSpPr/>
            <p:nvPr/>
          </p:nvSpPr>
          <p:spPr bwMode="auto">
            <a:xfrm>
              <a:off x="4249394" y="2683754"/>
              <a:ext cx="1622407" cy="1940500"/>
            </a:xfrm>
            <a:custGeom>
              <a:avLst/>
              <a:gdLst>
                <a:gd name="T0" fmla="*/ 459 w 1270"/>
                <a:gd name="T1" fmla="*/ 0 h 1519"/>
                <a:gd name="T2" fmla="*/ 1270 w 1270"/>
                <a:gd name="T3" fmla="*/ 1519 h 1519"/>
                <a:gd name="T4" fmla="*/ 811 w 1270"/>
                <a:gd name="T5" fmla="*/ 1519 h 1519"/>
                <a:gd name="T6" fmla="*/ 0 w 1270"/>
                <a:gd name="T7" fmla="*/ 0 h 1519"/>
                <a:gd name="T8" fmla="*/ 459 w 1270"/>
                <a:gd name="T9" fmla="*/ 0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0" h="1519">
                  <a:moveTo>
                    <a:pt x="459" y="0"/>
                  </a:moveTo>
                  <a:lnTo>
                    <a:pt x="1270" y="1519"/>
                  </a:lnTo>
                  <a:lnTo>
                    <a:pt x="811" y="1519"/>
                  </a:lnTo>
                  <a:lnTo>
                    <a:pt x="0" y="0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7" name="Freeform 9"/>
            <p:cNvSpPr/>
            <p:nvPr/>
          </p:nvSpPr>
          <p:spPr bwMode="auto">
            <a:xfrm>
              <a:off x="3212076" y="3130873"/>
              <a:ext cx="1623684" cy="1727160"/>
            </a:xfrm>
            <a:custGeom>
              <a:avLst/>
              <a:gdLst>
                <a:gd name="T0" fmla="*/ 459 w 1271"/>
                <a:gd name="T1" fmla="*/ 0 h 1352"/>
                <a:gd name="T2" fmla="*/ 1271 w 1271"/>
                <a:gd name="T3" fmla="*/ 1352 h 1352"/>
                <a:gd name="T4" fmla="*/ 812 w 1271"/>
                <a:gd name="T5" fmla="*/ 1352 h 1352"/>
                <a:gd name="T6" fmla="*/ 0 w 1271"/>
                <a:gd name="T7" fmla="*/ 0 h 1352"/>
                <a:gd name="T8" fmla="*/ 459 w 1271"/>
                <a:gd name="T9" fmla="*/ 0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1352">
                  <a:moveTo>
                    <a:pt x="459" y="0"/>
                  </a:moveTo>
                  <a:lnTo>
                    <a:pt x="1271" y="1352"/>
                  </a:lnTo>
                  <a:lnTo>
                    <a:pt x="812" y="1352"/>
                  </a:lnTo>
                  <a:lnTo>
                    <a:pt x="0" y="0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24" name="Rounded Rectangle 123"/>
          <p:cNvSpPr/>
          <p:nvPr/>
        </p:nvSpPr>
        <p:spPr>
          <a:xfrm rot="5400000">
            <a:off x="3214754" y="3920420"/>
            <a:ext cx="1678975" cy="53937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25" name="Rounded Rectangle 124"/>
          <p:cNvSpPr/>
          <p:nvPr/>
        </p:nvSpPr>
        <p:spPr>
          <a:xfrm rot="5400000">
            <a:off x="3733070" y="3920422"/>
            <a:ext cx="2535431" cy="53937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26" name="Rounded Rectangle 125"/>
          <p:cNvSpPr/>
          <p:nvPr/>
        </p:nvSpPr>
        <p:spPr>
          <a:xfrm rot="5400000">
            <a:off x="4903571" y="3920422"/>
            <a:ext cx="2107203" cy="53937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27" name="Rounded Rectangle 126"/>
          <p:cNvSpPr/>
          <p:nvPr/>
        </p:nvSpPr>
        <p:spPr>
          <a:xfrm rot="5400000">
            <a:off x="5416724" y="3920423"/>
            <a:ext cx="2965996" cy="53937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28" name="Rounded Rectangle 127"/>
          <p:cNvSpPr/>
          <p:nvPr/>
        </p:nvSpPr>
        <p:spPr>
          <a:xfrm rot="5400000">
            <a:off x="6594312" y="3920423"/>
            <a:ext cx="2535433" cy="53937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29" name="Rounded Rectangle 128"/>
          <p:cNvSpPr/>
          <p:nvPr/>
        </p:nvSpPr>
        <p:spPr>
          <a:xfrm rot="5400000">
            <a:off x="8108382" y="3920422"/>
            <a:ext cx="1391154" cy="53937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1" name="Text Placeholder 32"/>
          <p:cNvSpPr txBox="1"/>
          <p:nvPr/>
        </p:nvSpPr>
        <p:spPr>
          <a:xfrm>
            <a:off x="9274822" y="2192916"/>
            <a:ext cx="169105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8528971" y="2121055"/>
            <a:ext cx="553825" cy="553825"/>
          </a:xfrm>
          <a:prstGeom prst="roundRect">
            <a:avLst>
              <a:gd name="adj" fmla="val 16554"/>
            </a:avLst>
          </a:prstGeom>
          <a:solidFill>
            <a:srgbClr val="92D050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AU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3" name="Text Placeholder 32"/>
          <p:cNvSpPr txBox="1"/>
          <p:nvPr/>
        </p:nvSpPr>
        <p:spPr>
          <a:xfrm>
            <a:off x="9300494" y="5681873"/>
            <a:ext cx="169105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8554644" y="5610012"/>
            <a:ext cx="553825" cy="553825"/>
          </a:xfrm>
          <a:prstGeom prst="roundRect">
            <a:avLst>
              <a:gd name="adj" fmla="val 16554"/>
            </a:avLst>
          </a:prstGeom>
          <a:solidFill>
            <a:schemeClr val="accent6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sz="14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5" name="Arc 134"/>
          <p:cNvSpPr/>
          <p:nvPr/>
        </p:nvSpPr>
        <p:spPr>
          <a:xfrm rot="14978043" flipH="1">
            <a:off x="7026894" y="4485173"/>
            <a:ext cx="1629520" cy="1629520"/>
          </a:xfrm>
          <a:prstGeom prst="arc">
            <a:avLst>
              <a:gd name="adj1" fmla="val 17014246"/>
              <a:gd name="adj2" fmla="val 745915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6" name="Arc 135"/>
          <p:cNvSpPr/>
          <p:nvPr/>
        </p:nvSpPr>
        <p:spPr>
          <a:xfrm rot="6621957" flipH="1" flipV="1">
            <a:off x="7720059" y="2325732"/>
            <a:ext cx="1629520" cy="1629520"/>
          </a:xfrm>
          <a:prstGeom prst="arc">
            <a:avLst>
              <a:gd name="adj1" fmla="val 17014246"/>
              <a:gd name="adj2" fmla="val 19242592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7" name="Text Placeholder 32"/>
          <p:cNvSpPr txBox="1"/>
          <p:nvPr/>
        </p:nvSpPr>
        <p:spPr>
          <a:xfrm flipH="1">
            <a:off x="1918543" y="2192917"/>
            <a:ext cx="159156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8" name="Rounded Rectangle 137"/>
          <p:cNvSpPr/>
          <p:nvPr/>
        </p:nvSpPr>
        <p:spPr>
          <a:xfrm flipH="1">
            <a:off x="3702140" y="2121055"/>
            <a:ext cx="553825" cy="553825"/>
          </a:xfrm>
          <a:prstGeom prst="roundRect">
            <a:avLst>
              <a:gd name="adj" fmla="val 16554"/>
            </a:avLst>
          </a:prstGeom>
          <a:solidFill>
            <a:schemeClr val="accent2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sz="14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9" name="Text Placeholder 32"/>
          <p:cNvSpPr txBox="1"/>
          <p:nvPr/>
        </p:nvSpPr>
        <p:spPr>
          <a:xfrm flipH="1">
            <a:off x="1892870" y="5681874"/>
            <a:ext cx="159156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40" name="Rounded Rectangle 139"/>
          <p:cNvSpPr/>
          <p:nvPr/>
        </p:nvSpPr>
        <p:spPr>
          <a:xfrm flipH="1">
            <a:off x="3676467" y="5610012"/>
            <a:ext cx="553825" cy="553825"/>
          </a:xfrm>
          <a:prstGeom prst="roundRect">
            <a:avLst>
              <a:gd name="adj" fmla="val 16554"/>
            </a:avLst>
          </a:prstGeom>
          <a:solidFill>
            <a:schemeClr val="accent3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sz="14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41" name="Arc 140"/>
          <p:cNvSpPr/>
          <p:nvPr/>
        </p:nvSpPr>
        <p:spPr>
          <a:xfrm rot="6621957">
            <a:off x="4080586" y="4201280"/>
            <a:ext cx="1863046" cy="1863046"/>
          </a:xfrm>
          <a:prstGeom prst="arc">
            <a:avLst>
              <a:gd name="adj1" fmla="val 16087243"/>
              <a:gd name="adj2" fmla="val 745915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42" name="Arc 141"/>
          <p:cNvSpPr/>
          <p:nvPr/>
        </p:nvSpPr>
        <p:spPr>
          <a:xfrm rot="14978043" flipV="1">
            <a:off x="3435355" y="2325732"/>
            <a:ext cx="1629520" cy="1629520"/>
          </a:xfrm>
          <a:prstGeom prst="arc">
            <a:avLst>
              <a:gd name="adj1" fmla="val 17014246"/>
              <a:gd name="adj2" fmla="val 19242592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b="0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研究思路及过程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1" grpId="0"/>
      <p:bldP spid="132" grpId="0" animBg="1"/>
      <p:bldP spid="133" grpId="0"/>
      <p:bldP spid="134" grpId="0" animBg="1"/>
      <p:bldP spid="135" grpId="0" animBg="1"/>
      <p:bldP spid="136" grpId="0" animBg="1"/>
      <p:bldP spid="137" grpId="0"/>
      <p:bldP spid="138" grpId="0" animBg="1"/>
      <p:bldP spid="139" grpId="0"/>
      <p:bldP spid="140" grpId="0" animBg="1"/>
      <p:bldP spid="141" grpId="0" animBg="1"/>
      <p:bldP spid="1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728878" y="4537059"/>
            <a:ext cx="699953" cy="263917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728878" y="2649481"/>
            <a:ext cx="699953" cy="261049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1" name="Freeform 8"/>
          <p:cNvSpPr/>
          <p:nvPr/>
        </p:nvSpPr>
        <p:spPr bwMode="auto">
          <a:xfrm>
            <a:off x="4429919" y="1946660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429919" y="3601876"/>
            <a:ext cx="691348" cy="238100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3" name="Freeform 10"/>
          <p:cNvSpPr/>
          <p:nvPr/>
        </p:nvSpPr>
        <p:spPr bwMode="auto">
          <a:xfrm>
            <a:off x="4429919" y="3834238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429919" y="5489454"/>
            <a:ext cx="691348" cy="246705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5" name="Freeform 12"/>
          <p:cNvSpPr/>
          <p:nvPr/>
        </p:nvSpPr>
        <p:spPr bwMode="auto">
          <a:xfrm>
            <a:off x="4429919" y="5730421"/>
            <a:ext cx="3597300" cy="694216"/>
          </a:xfrm>
          <a:custGeom>
            <a:avLst/>
            <a:gdLst>
              <a:gd name="T0" fmla="*/ 0 w 1254"/>
              <a:gd name="T1" fmla="*/ 0 h 242"/>
              <a:gd name="T2" fmla="*/ 1254 w 1254"/>
              <a:gd name="T3" fmla="*/ 0 h 242"/>
              <a:gd name="T4" fmla="*/ 1254 w 1254"/>
              <a:gd name="T5" fmla="*/ 242 h 242"/>
              <a:gd name="T6" fmla="*/ 241 w 1254"/>
              <a:gd name="T7" fmla="*/ 242 h 242"/>
              <a:gd name="T8" fmla="*/ 0 w 1254"/>
              <a:gd name="T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4" h="242">
                <a:moveTo>
                  <a:pt x="0" y="0"/>
                </a:moveTo>
                <a:lnTo>
                  <a:pt x="1254" y="0"/>
                </a:lnTo>
                <a:lnTo>
                  <a:pt x="1254" y="242"/>
                </a:lnTo>
                <a:lnTo>
                  <a:pt x="241" y="2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4429919" y="2899055"/>
            <a:ext cx="3998912" cy="702823"/>
          </a:xfrm>
          <a:custGeom>
            <a:avLst/>
            <a:gdLst>
              <a:gd name="T0" fmla="*/ 241 w 1394"/>
              <a:gd name="T1" fmla="*/ 0 h 245"/>
              <a:gd name="T2" fmla="*/ 1394 w 1394"/>
              <a:gd name="T3" fmla="*/ 0 h 245"/>
              <a:gd name="T4" fmla="*/ 1150 w 1394"/>
              <a:gd name="T5" fmla="*/ 245 h 245"/>
              <a:gd name="T6" fmla="*/ 0 w 1394"/>
              <a:gd name="T7" fmla="*/ 245 h 245"/>
              <a:gd name="T8" fmla="*/ 241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241" y="0"/>
                </a:moveTo>
                <a:lnTo>
                  <a:pt x="1394" y="0"/>
                </a:lnTo>
                <a:lnTo>
                  <a:pt x="1150" y="245"/>
                </a:lnTo>
                <a:lnTo>
                  <a:pt x="0" y="245"/>
                </a:lnTo>
                <a:lnTo>
                  <a:pt x="241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7" name="Freeform 14"/>
          <p:cNvSpPr/>
          <p:nvPr/>
        </p:nvSpPr>
        <p:spPr bwMode="auto">
          <a:xfrm>
            <a:off x="4429919" y="4789501"/>
            <a:ext cx="3998912" cy="699953"/>
          </a:xfrm>
          <a:custGeom>
            <a:avLst/>
            <a:gdLst>
              <a:gd name="T0" fmla="*/ 241 w 1394"/>
              <a:gd name="T1" fmla="*/ 0 h 244"/>
              <a:gd name="T2" fmla="*/ 1394 w 1394"/>
              <a:gd name="T3" fmla="*/ 0 h 244"/>
              <a:gd name="T4" fmla="*/ 1150 w 1394"/>
              <a:gd name="T5" fmla="*/ 244 h 244"/>
              <a:gd name="T6" fmla="*/ 0 w 1394"/>
              <a:gd name="T7" fmla="*/ 244 h 244"/>
              <a:gd name="T8" fmla="*/ 241 w 1394"/>
              <a:gd name="T9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4">
                <a:moveTo>
                  <a:pt x="241" y="0"/>
                </a:moveTo>
                <a:lnTo>
                  <a:pt x="1394" y="0"/>
                </a:lnTo>
                <a:lnTo>
                  <a:pt x="1150" y="244"/>
                </a:lnTo>
                <a:lnTo>
                  <a:pt x="0" y="244"/>
                </a:lnTo>
                <a:lnTo>
                  <a:pt x="241" y="0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238881" y="5856642"/>
            <a:ext cx="763063" cy="441774"/>
            <a:chOff x="5238881" y="5604205"/>
            <a:chExt cx="763063" cy="441774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9" name="Freeform 79"/>
            <p:cNvSpPr/>
            <p:nvPr/>
          </p:nvSpPr>
          <p:spPr bwMode="auto">
            <a:xfrm>
              <a:off x="5238881" y="5652973"/>
              <a:ext cx="203676" cy="344239"/>
            </a:xfrm>
            <a:custGeom>
              <a:avLst/>
              <a:gdLst>
                <a:gd name="T0" fmla="*/ 61 w 71"/>
                <a:gd name="T1" fmla="*/ 0 h 120"/>
                <a:gd name="T2" fmla="*/ 65 w 71"/>
                <a:gd name="T3" fmla="*/ 0 h 120"/>
                <a:gd name="T4" fmla="*/ 67 w 71"/>
                <a:gd name="T5" fmla="*/ 2 h 120"/>
                <a:gd name="T6" fmla="*/ 71 w 71"/>
                <a:gd name="T7" fmla="*/ 6 h 120"/>
                <a:gd name="T8" fmla="*/ 71 w 71"/>
                <a:gd name="T9" fmla="*/ 10 h 120"/>
                <a:gd name="T10" fmla="*/ 71 w 71"/>
                <a:gd name="T11" fmla="*/ 14 h 120"/>
                <a:gd name="T12" fmla="*/ 67 w 71"/>
                <a:gd name="T13" fmla="*/ 18 h 120"/>
                <a:gd name="T14" fmla="*/ 26 w 71"/>
                <a:gd name="T15" fmla="*/ 61 h 120"/>
                <a:gd name="T16" fmla="*/ 67 w 71"/>
                <a:gd name="T17" fmla="*/ 102 h 120"/>
                <a:gd name="T18" fmla="*/ 71 w 71"/>
                <a:gd name="T19" fmla="*/ 106 h 120"/>
                <a:gd name="T20" fmla="*/ 71 w 71"/>
                <a:gd name="T21" fmla="*/ 110 h 120"/>
                <a:gd name="T22" fmla="*/ 71 w 71"/>
                <a:gd name="T23" fmla="*/ 114 h 120"/>
                <a:gd name="T24" fmla="*/ 67 w 71"/>
                <a:gd name="T25" fmla="*/ 118 h 120"/>
                <a:gd name="T26" fmla="*/ 61 w 71"/>
                <a:gd name="T27" fmla="*/ 120 h 120"/>
                <a:gd name="T28" fmla="*/ 53 w 71"/>
                <a:gd name="T29" fmla="*/ 118 h 120"/>
                <a:gd name="T30" fmla="*/ 4 w 71"/>
                <a:gd name="T31" fmla="*/ 67 h 120"/>
                <a:gd name="T32" fmla="*/ 0 w 71"/>
                <a:gd name="T33" fmla="*/ 61 h 120"/>
                <a:gd name="T34" fmla="*/ 4 w 71"/>
                <a:gd name="T35" fmla="*/ 53 h 120"/>
                <a:gd name="T36" fmla="*/ 53 w 71"/>
                <a:gd name="T37" fmla="*/ 2 h 120"/>
                <a:gd name="T38" fmla="*/ 57 w 71"/>
                <a:gd name="T39" fmla="*/ 0 h 120"/>
                <a:gd name="T40" fmla="*/ 61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6"/>
                  </a:lnTo>
                  <a:lnTo>
                    <a:pt x="71" y="10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26" y="61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0"/>
                  </a:lnTo>
                  <a:lnTo>
                    <a:pt x="71" y="114"/>
                  </a:lnTo>
                  <a:lnTo>
                    <a:pt x="67" y="118"/>
                  </a:lnTo>
                  <a:lnTo>
                    <a:pt x="61" y="120"/>
                  </a:lnTo>
                  <a:lnTo>
                    <a:pt x="53" y="118"/>
                  </a:lnTo>
                  <a:lnTo>
                    <a:pt x="4" y="67"/>
                  </a:lnTo>
                  <a:lnTo>
                    <a:pt x="0" y="61"/>
                  </a:lnTo>
                  <a:lnTo>
                    <a:pt x="4" y="53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557301" y="5604205"/>
              <a:ext cx="444643" cy="441774"/>
              <a:chOff x="5557301" y="5584126"/>
              <a:chExt cx="444643" cy="441774"/>
            </a:xfrm>
          </p:grpSpPr>
          <p:sp>
            <p:nvSpPr>
              <p:cNvPr id="21" name="Freeform 192"/>
              <p:cNvSpPr>
                <a:spLocks noEditPoints="1"/>
              </p:cNvSpPr>
              <p:nvPr/>
            </p:nvSpPr>
            <p:spPr bwMode="auto">
              <a:xfrm>
                <a:off x="5557301" y="5584126"/>
                <a:ext cx="444643" cy="441774"/>
              </a:xfrm>
              <a:custGeom>
                <a:avLst/>
                <a:gdLst>
                  <a:gd name="T0" fmla="*/ 78 w 155"/>
                  <a:gd name="T1" fmla="*/ 10 h 154"/>
                  <a:gd name="T2" fmla="*/ 61 w 155"/>
                  <a:gd name="T3" fmla="*/ 12 h 154"/>
                  <a:gd name="T4" fmla="*/ 43 w 155"/>
                  <a:gd name="T5" fmla="*/ 18 h 154"/>
                  <a:gd name="T6" fmla="*/ 25 w 155"/>
                  <a:gd name="T7" fmla="*/ 34 h 154"/>
                  <a:gd name="T8" fmla="*/ 13 w 155"/>
                  <a:gd name="T9" fmla="*/ 55 h 154"/>
                  <a:gd name="T10" fmla="*/ 9 w 155"/>
                  <a:gd name="T11" fmla="*/ 77 h 154"/>
                  <a:gd name="T12" fmla="*/ 11 w 155"/>
                  <a:gd name="T13" fmla="*/ 95 h 154"/>
                  <a:gd name="T14" fmla="*/ 19 w 155"/>
                  <a:gd name="T15" fmla="*/ 112 h 154"/>
                  <a:gd name="T16" fmla="*/ 33 w 155"/>
                  <a:gd name="T17" fmla="*/ 130 h 154"/>
                  <a:gd name="T18" fmla="*/ 55 w 155"/>
                  <a:gd name="T19" fmla="*/ 142 h 154"/>
                  <a:gd name="T20" fmla="*/ 78 w 155"/>
                  <a:gd name="T21" fmla="*/ 146 h 154"/>
                  <a:gd name="T22" fmla="*/ 94 w 155"/>
                  <a:gd name="T23" fmla="*/ 144 h 154"/>
                  <a:gd name="T24" fmla="*/ 112 w 155"/>
                  <a:gd name="T25" fmla="*/ 138 h 154"/>
                  <a:gd name="T26" fmla="*/ 130 w 155"/>
                  <a:gd name="T27" fmla="*/ 122 h 154"/>
                  <a:gd name="T28" fmla="*/ 143 w 155"/>
                  <a:gd name="T29" fmla="*/ 101 h 154"/>
                  <a:gd name="T30" fmla="*/ 147 w 155"/>
                  <a:gd name="T31" fmla="*/ 77 h 154"/>
                  <a:gd name="T32" fmla="*/ 145 w 155"/>
                  <a:gd name="T33" fmla="*/ 61 h 154"/>
                  <a:gd name="T34" fmla="*/ 136 w 155"/>
                  <a:gd name="T35" fmla="*/ 44 h 154"/>
                  <a:gd name="T36" fmla="*/ 122 w 155"/>
                  <a:gd name="T37" fmla="*/ 24 h 154"/>
                  <a:gd name="T38" fmla="*/ 100 w 155"/>
                  <a:gd name="T39" fmla="*/ 14 h 154"/>
                  <a:gd name="T40" fmla="*/ 78 w 155"/>
                  <a:gd name="T41" fmla="*/ 10 h 154"/>
                  <a:gd name="T42" fmla="*/ 78 w 155"/>
                  <a:gd name="T43" fmla="*/ 0 h 154"/>
                  <a:gd name="T44" fmla="*/ 104 w 155"/>
                  <a:gd name="T45" fmla="*/ 6 h 154"/>
                  <a:gd name="T46" fmla="*/ 126 w 155"/>
                  <a:gd name="T47" fmla="*/ 18 h 154"/>
                  <a:gd name="T48" fmla="*/ 145 w 155"/>
                  <a:gd name="T49" fmla="*/ 40 h 154"/>
                  <a:gd name="T50" fmla="*/ 153 w 155"/>
                  <a:gd name="T51" fmla="*/ 59 h 154"/>
                  <a:gd name="T52" fmla="*/ 155 w 155"/>
                  <a:gd name="T53" fmla="*/ 77 h 154"/>
                  <a:gd name="T54" fmla="*/ 151 w 155"/>
                  <a:gd name="T55" fmla="*/ 103 h 154"/>
                  <a:gd name="T56" fmla="*/ 136 w 155"/>
                  <a:gd name="T57" fmla="*/ 128 h 154"/>
                  <a:gd name="T58" fmla="*/ 116 w 155"/>
                  <a:gd name="T59" fmla="*/ 144 h 154"/>
                  <a:gd name="T60" fmla="*/ 96 w 155"/>
                  <a:gd name="T61" fmla="*/ 152 h 154"/>
                  <a:gd name="T62" fmla="*/ 78 w 155"/>
                  <a:gd name="T63" fmla="*/ 154 h 154"/>
                  <a:gd name="T64" fmla="*/ 51 w 155"/>
                  <a:gd name="T65" fmla="*/ 150 h 154"/>
                  <a:gd name="T66" fmla="*/ 29 w 155"/>
                  <a:gd name="T67" fmla="*/ 136 h 154"/>
                  <a:gd name="T68" fmla="*/ 11 w 155"/>
                  <a:gd name="T69" fmla="*/ 116 h 154"/>
                  <a:gd name="T70" fmla="*/ 3 w 155"/>
                  <a:gd name="T71" fmla="*/ 97 h 154"/>
                  <a:gd name="T72" fmla="*/ 0 w 155"/>
                  <a:gd name="T73" fmla="*/ 77 h 154"/>
                  <a:gd name="T74" fmla="*/ 5 w 155"/>
                  <a:gd name="T75" fmla="*/ 50 h 154"/>
                  <a:gd name="T76" fmla="*/ 19 w 155"/>
                  <a:gd name="T77" fmla="*/ 28 h 154"/>
                  <a:gd name="T78" fmla="*/ 39 w 155"/>
                  <a:gd name="T79" fmla="*/ 10 h 154"/>
                  <a:gd name="T80" fmla="*/ 59 w 155"/>
                  <a:gd name="T81" fmla="*/ 4 h 154"/>
                  <a:gd name="T82" fmla="*/ 78 w 155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4">
                    <a:moveTo>
                      <a:pt x="78" y="10"/>
                    </a:moveTo>
                    <a:lnTo>
                      <a:pt x="61" y="12"/>
                    </a:lnTo>
                    <a:lnTo>
                      <a:pt x="43" y="18"/>
                    </a:lnTo>
                    <a:lnTo>
                      <a:pt x="25" y="34"/>
                    </a:lnTo>
                    <a:lnTo>
                      <a:pt x="13" y="55"/>
                    </a:lnTo>
                    <a:lnTo>
                      <a:pt x="9" y="77"/>
                    </a:lnTo>
                    <a:lnTo>
                      <a:pt x="11" y="95"/>
                    </a:lnTo>
                    <a:lnTo>
                      <a:pt x="19" y="112"/>
                    </a:lnTo>
                    <a:lnTo>
                      <a:pt x="33" y="130"/>
                    </a:lnTo>
                    <a:lnTo>
                      <a:pt x="55" y="142"/>
                    </a:lnTo>
                    <a:lnTo>
                      <a:pt x="78" y="146"/>
                    </a:lnTo>
                    <a:lnTo>
                      <a:pt x="94" y="144"/>
                    </a:lnTo>
                    <a:lnTo>
                      <a:pt x="112" y="138"/>
                    </a:lnTo>
                    <a:lnTo>
                      <a:pt x="130" y="122"/>
                    </a:lnTo>
                    <a:lnTo>
                      <a:pt x="143" y="101"/>
                    </a:lnTo>
                    <a:lnTo>
                      <a:pt x="147" y="77"/>
                    </a:lnTo>
                    <a:lnTo>
                      <a:pt x="145" y="61"/>
                    </a:lnTo>
                    <a:lnTo>
                      <a:pt x="136" y="44"/>
                    </a:lnTo>
                    <a:lnTo>
                      <a:pt x="122" y="24"/>
                    </a:lnTo>
                    <a:lnTo>
                      <a:pt x="100" y="14"/>
                    </a:lnTo>
                    <a:lnTo>
                      <a:pt x="78" y="10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8"/>
                    </a:lnTo>
                    <a:lnTo>
                      <a:pt x="145" y="40"/>
                    </a:lnTo>
                    <a:lnTo>
                      <a:pt x="153" y="59"/>
                    </a:lnTo>
                    <a:lnTo>
                      <a:pt x="155" y="77"/>
                    </a:lnTo>
                    <a:lnTo>
                      <a:pt x="151" y="103"/>
                    </a:lnTo>
                    <a:lnTo>
                      <a:pt x="136" y="128"/>
                    </a:lnTo>
                    <a:lnTo>
                      <a:pt x="116" y="144"/>
                    </a:lnTo>
                    <a:lnTo>
                      <a:pt x="96" y="152"/>
                    </a:lnTo>
                    <a:lnTo>
                      <a:pt x="78" y="154"/>
                    </a:lnTo>
                    <a:lnTo>
                      <a:pt x="51" y="150"/>
                    </a:lnTo>
                    <a:lnTo>
                      <a:pt x="29" y="136"/>
                    </a:lnTo>
                    <a:lnTo>
                      <a:pt x="11" y="116"/>
                    </a:lnTo>
                    <a:lnTo>
                      <a:pt x="3" y="97"/>
                    </a:lnTo>
                    <a:lnTo>
                      <a:pt x="0" y="77"/>
                    </a:lnTo>
                    <a:lnTo>
                      <a:pt x="5" y="50"/>
                    </a:lnTo>
                    <a:lnTo>
                      <a:pt x="19" y="28"/>
                    </a:lnTo>
                    <a:lnTo>
                      <a:pt x="39" y="10"/>
                    </a:lnTo>
                    <a:lnTo>
                      <a:pt x="59" y="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2" name="Freeform 193"/>
              <p:cNvSpPr/>
              <p:nvPr/>
            </p:nvSpPr>
            <p:spPr bwMode="auto">
              <a:xfrm>
                <a:off x="5657705" y="5905416"/>
                <a:ext cx="28687" cy="22949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4 w 10"/>
                  <a:gd name="T5" fmla="*/ 8 h 8"/>
                  <a:gd name="T6" fmla="*/ 0 w 10"/>
                  <a:gd name="T7" fmla="*/ 8 h 8"/>
                  <a:gd name="T8" fmla="*/ 0 w 10"/>
                  <a:gd name="T9" fmla="*/ 4 h 8"/>
                  <a:gd name="T10" fmla="*/ 0 w 1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10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3" name="Freeform 194"/>
              <p:cNvSpPr/>
              <p:nvPr/>
            </p:nvSpPr>
            <p:spPr bwMode="auto">
              <a:xfrm>
                <a:off x="5792532" y="5687397"/>
                <a:ext cx="103272" cy="111879"/>
              </a:xfrm>
              <a:custGeom>
                <a:avLst/>
                <a:gdLst>
                  <a:gd name="T0" fmla="*/ 6 w 36"/>
                  <a:gd name="T1" fmla="*/ 0 h 39"/>
                  <a:gd name="T2" fmla="*/ 16 w 36"/>
                  <a:gd name="T3" fmla="*/ 0 h 39"/>
                  <a:gd name="T4" fmla="*/ 36 w 36"/>
                  <a:gd name="T5" fmla="*/ 21 h 39"/>
                  <a:gd name="T6" fmla="*/ 36 w 36"/>
                  <a:gd name="T7" fmla="*/ 31 h 39"/>
                  <a:gd name="T8" fmla="*/ 30 w 36"/>
                  <a:gd name="T9" fmla="*/ 39 h 39"/>
                  <a:gd name="T10" fmla="*/ 0 w 36"/>
                  <a:gd name="T11" fmla="*/ 6 h 39"/>
                  <a:gd name="T12" fmla="*/ 6 w 36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9">
                    <a:moveTo>
                      <a:pt x="6" y="0"/>
                    </a:moveTo>
                    <a:lnTo>
                      <a:pt x="16" y="0"/>
                    </a:lnTo>
                    <a:lnTo>
                      <a:pt x="36" y="21"/>
                    </a:lnTo>
                    <a:lnTo>
                      <a:pt x="36" y="31"/>
                    </a:lnTo>
                    <a:lnTo>
                      <a:pt x="30" y="3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4" name="Freeform 195"/>
              <p:cNvSpPr/>
              <p:nvPr/>
            </p:nvSpPr>
            <p:spPr bwMode="auto">
              <a:xfrm>
                <a:off x="5715079" y="5747638"/>
                <a:ext cx="123353" cy="120484"/>
              </a:xfrm>
              <a:custGeom>
                <a:avLst/>
                <a:gdLst>
                  <a:gd name="T0" fmla="*/ 35 w 43"/>
                  <a:gd name="T1" fmla="*/ 0 h 42"/>
                  <a:gd name="T2" fmla="*/ 43 w 43"/>
                  <a:gd name="T3" fmla="*/ 8 h 42"/>
                  <a:gd name="T4" fmla="*/ 8 w 43"/>
                  <a:gd name="T5" fmla="*/ 42 h 42"/>
                  <a:gd name="T6" fmla="*/ 0 w 43"/>
                  <a:gd name="T7" fmla="*/ 42 h 42"/>
                  <a:gd name="T8" fmla="*/ 0 w 43"/>
                  <a:gd name="T9" fmla="*/ 34 h 42"/>
                  <a:gd name="T10" fmla="*/ 0 w 43"/>
                  <a:gd name="T11" fmla="*/ 34 h 42"/>
                  <a:gd name="T12" fmla="*/ 35 w 43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2">
                    <a:moveTo>
                      <a:pt x="35" y="0"/>
                    </a:moveTo>
                    <a:lnTo>
                      <a:pt x="43" y="8"/>
                    </a:lnTo>
                    <a:lnTo>
                      <a:pt x="8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5" name="Freeform 196"/>
              <p:cNvSpPr/>
              <p:nvPr/>
            </p:nvSpPr>
            <p:spPr bwMode="auto">
              <a:xfrm>
                <a:off x="5680655" y="5716084"/>
                <a:ext cx="123353" cy="123353"/>
              </a:xfrm>
              <a:custGeom>
                <a:avLst/>
                <a:gdLst>
                  <a:gd name="T0" fmla="*/ 35 w 43"/>
                  <a:gd name="T1" fmla="*/ 0 h 43"/>
                  <a:gd name="T2" fmla="*/ 43 w 43"/>
                  <a:gd name="T3" fmla="*/ 9 h 43"/>
                  <a:gd name="T4" fmla="*/ 8 w 43"/>
                  <a:gd name="T5" fmla="*/ 43 h 43"/>
                  <a:gd name="T6" fmla="*/ 8 w 43"/>
                  <a:gd name="T7" fmla="*/ 43 h 43"/>
                  <a:gd name="T8" fmla="*/ 0 w 43"/>
                  <a:gd name="T9" fmla="*/ 43 h 43"/>
                  <a:gd name="T10" fmla="*/ 0 w 43"/>
                  <a:gd name="T11" fmla="*/ 35 h 43"/>
                  <a:gd name="T12" fmla="*/ 35 w 43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3">
                    <a:moveTo>
                      <a:pt x="35" y="0"/>
                    </a:moveTo>
                    <a:lnTo>
                      <a:pt x="43" y="9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6" name="Freeform 197"/>
              <p:cNvSpPr/>
              <p:nvPr/>
            </p:nvSpPr>
            <p:spPr bwMode="auto">
              <a:xfrm>
                <a:off x="5663443" y="5833698"/>
                <a:ext cx="86060" cy="94667"/>
              </a:xfrm>
              <a:custGeom>
                <a:avLst/>
                <a:gdLst>
                  <a:gd name="T0" fmla="*/ 2 w 30"/>
                  <a:gd name="T1" fmla="*/ 0 h 33"/>
                  <a:gd name="T2" fmla="*/ 4 w 30"/>
                  <a:gd name="T3" fmla="*/ 4 h 33"/>
                  <a:gd name="T4" fmla="*/ 12 w 30"/>
                  <a:gd name="T5" fmla="*/ 8 h 33"/>
                  <a:gd name="T6" fmla="*/ 16 w 30"/>
                  <a:gd name="T7" fmla="*/ 16 h 33"/>
                  <a:gd name="T8" fmla="*/ 24 w 30"/>
                  <a:gd name="T9" fmla="*/ 18 h 33"/>
                  <a:gd name="T10" fmla="*/ 26 w 30"/>
                  <a:gd name="T11" fmla="*/ 27 h 33"/>
                  <a:gd name="T12" fmla="*/ 30 w 30"/>
                  <a:gd name="T13" fmla="*/ 31 h 33"/>
                  <a:gd name="T14" fmla="*/ 12 w 30"/>
                  <a:gd name="T15" fmla="*/ 33 h 33"/>
                  <a:gd name="T16" fmla="*/ 0 w 30"/>
                  <a:gd name="T17" fmla="*/ 18 h 33"/>
                  <a:gd name="T18" fmla="*/ 2 w 30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3">
                    <a:moveTo>
                      <a:pt x="2" y="0"/>
                    </a:moveTo>
                    <a:lnTo>
                      <a:pt x="4" y="4"/>
                    </a:lnTo>
                    <a:lnTo>
                      <a:pt x="12" y="8"/>
                    </a:lnTo>
                    <a:lnTo>
                      <a:pt x="16" y="16"/>
                    </a:lnTo>
                    <a:lnTo>
                      <a:pt x="24" y="18"/>
                    </a:lnTo>
                    <a:lnTo>
                      <a:pt x="26" y="27"/>
                    </a:lnTo>
                    <a:lnTo>
                      <a:pt x="30" y="31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7" name="Freeform 198"/>
              <p:cNvSpPr/>
              <p:nvPr/>
            </p:nvSpPr>
            <p:spPr bwMode="auto">
              <a:xfrm>
                <a:off x="5749503" y="5782062"/>
                <a:ext cx="117616" cy="129091"/>
              </a:xfrm>
              <a:custGeom>
                <a:avLst/>
                <a:gdLst>
                  <a:gd name="T0" fmla="*/ 33 w 41"/>
                  <a:gd name="T1" fmla="*/ 0 h 45"/>
                  <a:gd name="T2" fmla="*/ 41 w 41"/>
                  <a:gd name="T3" fmla="*/ 8 h 45"/>
                  <a:gd name="T4" fmla="*/ 7 w 41"/>
                  <a:gd name="T5" fmla="*/ 45 h 45"/>
                  <a:gd name="T6" fmla="*/ 0 w 41"/>
                  <a:gd name="T7" fmla="*/ 43 h 45"/>
                  <a:gd name="T8" fmla="*/ 0 w 41"/>
                  <a:gd name="T9" fmla="*/ 34 h 45"/>
                  <a:gd name="T10" fmla="*/ 33 w 41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33" y="0"/>
                    </a:moveTo>
                    <a:lnTo>
                      <a:pt x="41" y="8"/>
                    </a:lnTo>
                    <a:lnTo>
                      <a:pt x="7" y="45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839593" y="4918590"/>
            <a:ext cx="745852" cy="441774"/>
            <a:chOff x="6839593" y="4666153"/>
            <a:chExt cx="745852" cy="441774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29" name="Freeform 81"/>
            <p:cNvSpPr/>
            <p:nvPr/>
          </p:nvSpPr>
          <p:spPr bwMode="auto">
            <a:xfrm>
              <a:off x="7381769" y="4714921"/>
              <a:ext cx="203676" cy="344239"/>
            </a:xfrm>
            <a:custGeom>
              <a:avLst/>
              <a:gdLst>
                <a:gd name="T0" fmla="*/ 10 w 71"/>
                <a:gd name="T1" fmla="*/ 0 h 120"/>
                <a:gd name="T2" fmla="*/ 14 w 71"/>
                <a:gd name="T3" fmla="*/ 2 h 120"/>
                <a:gd name="T4" fmla="*/ 18 w 71"/>
                <a:gd name="T5" fmla="*/ 4 h 120"/>
                <a:gd name="T6" fmla="*/ 67 w 71"/>
                <a:gd name="T7" fmla="*/ 53 h 120"/>
                <a:gd name="T8" fmla="*/ 71 w 71"/>
                <a:gd name="T9" fmla="*/ 61 h 120"/>
                <a:gd name="T10" fmla="*/ 67 w 71"/>
                <a:gd name="T11" fmla="*/ 69 h 120"/>
                <a:gd name="T12" fmla="*/ 18 w 71"/>
                <a:gd name="T13" fmla="*/ 118 h 120"/>
                <a:gd name="T14" fmla="*/ 10 w 71"/>
                <a:gd name="T15" fmla="*/ 120 h 120"/>
                <a:gd name="T16" fmla="*/ 4 w 71"/>
                <a:gd name="T17" fmla="*/ 118 h 120"/>
                <a:gd name="T18" fmla="*/ 0 w 71"/>
                <a:gd name="T19" fmla="*/ 114 h 120"/>
                <a:gd name="T20" fmla="*/ 0 w 71"/>
                <a:gd name="T21" fmla="*/ 110 h 120"/>
                <a:gd name="T22" fmla="*/ 0 w 71"/>
                <a:gd name="T23" fmla="*/ 106 h 120"/>
                <a:gd name="T24" fmla="*/ 4 w 71"/>
                <a:gd name="T25" fmla="*/ 104 h 120"/>
                <a:gd name="T26" fmla="*/ 44 w 71"/>
                <a:gd name="T27" fmla="*/ 61 h 120"/>
                <a:gd name="T28" fmla="*/ 4 w 71"/>
                <a:gd name="T29" fmla="*/ 18 h 120"/>
                <a:gd name="T30" fmla="*/ 0 w 71"/>
                <a:gd name="T31" fmla="*/ 14 h 120"/>
                <a:gd name="T32" fmla="*/ 0 w 71"/>
                <a:gd name="T33" fmla="*/ 10 h 120"/>
                <a:gd name="T34" fmla="*/ 0 w 71"/>
                <a:gd name="T35" fmla="*/ 8 h 120"/>
                <a:gd name="T36" fmla="*/ 4 w 71"/>
                <a:gd name="T37" fmla="*/ 4 h 120"/>
                <a:gd name="T38" fmla="*/ 6 w 71"/>
                <a:gd name="T39" fmla="*/ 2 h 120"/>
                <a:gd name="T40" fmla="*/ 10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67" y="53"/>
                  </a:lnTo>
                  <a:lnTo>
                    <a:pt x="71" y="61"/>
                  </a:lnTo>
                  <a:lnTo>
                    <a:pt x="67" y="69"/>
                  </a:lnTo>
                  <a:lnTo>
                    <a:pt x="18" y="118"/>
                  </a:lnTo>
                  <a:lnTo>
                    <a:pt x="10" y="120"/>
                  </a:lnTo>
                  <a:lnTo>
                    <a:pt x="4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1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39593" y="4666153"/>
              <a:ext cx="441774" cy="441774"/>
              <a:chOff x="6839593" y="4666155"/>
              <a:chExt cx="441774" cy="441774"/>
            </a:xfrm>
          </p:grpSpPr>
          <p:sp>
            <p:nvSpPr>
              <p:cNvPr id="31" name="Freeform 199"/>
              <p:cNvSpPr>
                <a:spLocks noEditPoints="1"/>
              </p:cNvSpPr>
              <p:nvPr/>
            </p:nvSpPr>
            <p:spPr bwMode="auto">
              <a:xfrm>
                <a:off x="6839593" y="4666155"/>
                <a:ext cx="441774" cy="441774"/>
              </a:xfrm>
              <a:custGeom>
                <a:avLst/>
                <a:gdLst>
                  <a:gd name="T0" fmla="*/ 77 w 154"/>
                  <a:gd name="T1" fmla="*/ 8 h 154"/>
                  <a:gd name="T2" fmla="*/ 59 w 154"/>
                  <a:gd name="T3" fmla="*/ 10 h 154"/>
                  <a:gd name="T4" fmla="*/ 42 w 154"/>
                  <a:gd name="T5" fmla="*/ 16 h 154"/>
                  <a:gd name="T6" fmla="*/ 24 w 154"/>
                  <a:gd name="T7" fmla="*/ 32 h 154"/>
                  <a:gd name="T8" fmla="*/ 12 w 154"/>
                  <a:gd name="T9" fmla="*/ 53 h 154"/>
                  <a:gd name="T10" fmla="*/ 8 w 154"/>
                  <a:gd name="T11" fmla="*/ 77 h 154"/>
                  <a:gd name="T12" fmla="*/ 10 w 154"/>
                  <a:gd name="T13" fmla="*/ 93 h 154"/>
                  <a:gd name="T14" fmla="*/ 16 w 154"/>
                  <a:gd name="T15" fmla="*/ 110 h 154"/>
                  <a:gd name="T16" fmla="*/ 32 w 154"/>
                  <a:gd name="T17" fmla="*/ 130 h 154"/>
                  <a:gd name="T18" fmla="*/ 53 w 154"/>
                  <a:gd name="T19" fmla="*/ 142 h 154"/>
                  <a:gd name="T20" fmla="*/ 77 w 154"/>
                  <a:gd name="T21" fmla="*/ 146 h 154"/>
                  <a:gd name="T22" fmla="*/ 93 w 154"/>
                  <a:gd name="T23" fmla="*/ 144 h 154"/>
                  <a:gd name="T24" fmla="*/ 109 w 154"/>
                  <a:gd name="T25" fmla="*/ 136 h 154"/>
                  <a:gd name="T26" fmla="*/ 130 w 154"/>
                  <a:gd name="T27" fmla="*/ 122 h 154"/>
                  <a:gd name="T28" fmla="*/ 140 w 154"/>
                  <a:gd name="T29" fmla="*/ 99 h 154"/>
                  <a:gd name="T30" fmla="*/ 144 w 154"/>
                  <a:gd name="T31" fmla="*/ 77 h 154"/>
                  <a:gd name="T32" fmla="*/ 142 w 154"/>
                  <a:gd name="T33" fmla="*/ 59 h 154"/>
                  <a:gd name="T34" fmla="*/ 136 w 154"/>
                  <a:gd name="T35" fmla="*/ 42 h 154"/>
                  <a:gd name="T36" fmla="*/ 120 w 154"/>
                  <a:gd name="T37" fmla="*/ 24 h 154"/>
                  <a:gd name="T38" fmla="*/ 99 w 154"/>
                  <a:gd name="T39" fmla="*/ 12 h 154"/>
                  <a:gd name="T40" fmla="*/ 77 w 154"/>
                  <a:gd name="T41" fmla="*/ 8 h 154"/>
                  <a:gd name="T42" fmla="*/ 77 w 154"/>
                  <a:gd name="T43" fmla="*/ 0 h 154"/>
                  <a:gd name="T44" fmla="*/ 103 w 154"/>
                  <a:gd name="T45" fmla="*/ 4 h 154"/>
                  <a:gd name="T46" fmla="*/ 126 w 154"/>
                  <a:gd name="T47" fmla="*/ 18 h 154"/>
                  <a:gd name="T48" fmla="*/ 144 w 154"/>
                  <a:gd name="T49" fmla="*/ 38 h 154"/>
                  <a:gd name="T50" fmla="*/ 150 w 154"/>
                  <a:gd name="T51" fmla="*/ 57 h 154"/>
                  <a:gd name="T52" fmla="*/ 154 w 154"/>
                  <a:gd name="T53" fmla="*/ 77 h 154"/>
                  <a:gd name="T54" fmla="*/ 148 w 154"/>
                  <a:gd name="T55" fmla="*/ 103 h 154"/>
                  <a:gd name="T56" fmla="*/ 136 w 154"/>
                  <a:gd name="T57" fmla="*/ 126 h 154"/>
                  <a:gd name="T58" fmla="*/ 114 w 154"/>
                  <a:gd name="T59" fmla="*/ 144 h 154"/>
                  <a:gd name="T60" fmla="*/ 95 w 154"/>
                  <a:gd name="T61" fmla="*/ 152 h 154"/>
                  <a:gd name="T62" fmla="*/ 77 w 154"/>
                  <a:gd name="T63" fmla="*/ 154 h 154"/>
                  <a:gd name="T64" fmla="*/ 51 w 154"/>
                  <a:gd name="T65" fmla="*/ 148 h 154"/>
                  <a:gd name="T66" fmla="*/ 26 w 154"/>
                  <a:gd name="T67" fmla="*/ 136 h 154"/>
                  <a:gd name="T68" fmla="*/ 10 w 154"/>
                  <a:gd name="T69" fmla="*/ 114 h 154"/>
                  <a:gd name="T70" fmla="*/ 2 w 154"/>
                  <a:gd name="T71" fmla="*/ 95 h 154"/>
                  <a:gd name="T72" fmla="*/ 0 w 154"/>
                  <a:gd name="T73" fmla="*/ 77 h 154"/>
                  <a:gd name="T74" fmla="*/ 4 w 154"/>
                  <a:gd name="T75" fmla="*/ 50 h 154"/>
                  <a:gd name="T76" fmla="*/ 18 w 154"/>
                  <a:gd name="T77" fmla="*/ 28 h 154"/>
                  <a:gd name="T78" fmla="*/ 38 w 154"/>
                  <a:gd name="T79" fmla="*/ 10 h 154"/>
                  <a:gd name="T80" fmla="*/ 57 w 154"/>
                  <a:gd name="T81" fmla="*/ 2 h 154"/>
                  <a:gd name="T82" fmla="*/ 77 w 154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4">
                    <a:moveTo>
                      <a:pt x="77" y="8"/>
                    </a:moveTo>
                    <a:lnTo>
                      <a:pt x="59" y="10"/>
                    </a:lnTo>
                    <a:lnTo>
                      <a:pt x="42" y="16"/>
                    </a:lnTo>
                    <a:lnTo>
                      <a:pt x="24" y="32"/>
                    </a:lnTo>
                    <a:lnTo>
                      <a:pt x="12" y="53"/>
                    </a:lnTo>
                    <a:lnTo>
                      <a:pt x="8" y="77"/>
                    </a:lnTo>
                    <a:lnTo>
                      <a:pt x="10" y="93"/>
                    </a:lnTo>
                    <a:lnTo>
                      <a:pt x="16" y="110"/>
                    </a:lnTo>
                    <a:lnTo>
                      <a:pt x="32" y="130"/>
                    </a:lnTo>
                    <a:lnTo>
                      <a:pt x="53" y="142"/>
                    </a:lnTo>
                    <a:lnTo>
                      <a:pt x="77" y="146"/>
                    </a:lnTo>
                    <a:lnTo>
                      <a:pt x="93" y="144"/>
                    </a:lnTo>
                    <a:lnTo>
                      <a:pt x="109" y="136"/>
                    </a:lnTo>
                    <a:lnTo>
                      <a:pt x="130" y="122"/>
                    </a:lnTo>
                    <a:lnTo>
                      <a:pt x="140" y="99"/>
                    </a:lnTo>
                    <a:lnTo>
                      <a:pt x="144" y="77"/>
                    </a:lnTo>
                    <a:lnTo>
                      <a:pt x="142" y="59"/>
                    </a:lnTo>
                    <a:lnTo>
                      <a:pt x="136" y="42"/>
                    </a:lnTo>
                    <a:lnTo>
                      <a:pt x="120" y="24"/>
                    </a:lnTo>
                    <a:lnTo>
                      <a:pt x="99" y="12"/>
                    </a:lnTo>
                    <a:lnTo>
                      <a:pt x="77" y="8"/>
                    </a:lnTo>
                    <a:close/>
                    <a:moveTo>
                      <a:pt x="77" y="0"/>
                    </a:moveTo>
                    <a:lnTo>
                      <a:pt x="103" y="4"/>
                    </a:lnTo>
                    <a:lnTo>
                      <a:pt x="126" y="18"/>
                    </a:lnTo>
                    <a:lnTo>
                      <a:pt x="144" y="38"/>
                    </a:lnTo>
                    <a:lnTo>
                      <a:pt x="150" y="57"/>
                    </a:lnTo>
                    <a:lnTo>
                      <a:pt x="154" y="77"/>
                    </a:lnTo>
                    <a:lnTo>
                      <a:pt x="148" y="103"/>
                    </a:lnTo>
                    <a:lnTo>
                      <a:pt x="136" y="126"/>
                    </a:lnTo>
                    <a:lnTo>
                      <a:pt x="114" y="144"/>
                    </a:lnTo>
                    <a:lnTo>
                      <a:pt x="95" y="152"/>
                    </a:lnTo>
                    <a:lnTo>
                      <a:pt x="77" y="154"/>
                    </a:lnTo>
                    <a:lnTo>
                      <a:pt x="51" y="148"/>
                    </a:lnTo>
                    <a:lnTo>
                      <a:pt x="26" y="136"/>
                    </a:lnTo>
                    <a:lnTo>
                      <a:pt x="10" y="114"/>
                    </a:lnTo>
                    <a:lnTo>
                      <a:pt x="2" y="95"/>
                    </a:lnTo>
                    <a:lnTo>
                      <a:pt x="0" y="77"/>
                    </a:lnTo>
                    <a:lnTo>
                      <a:pt x="4" y="50"/>
                    </a:lnTo>
                    <a:lnTo>
                      <a:pt x="18" y="28"/>
                    </a:lnTo>
                    <a:lnTo>
                      <a:pt x="38" y="10"/>
                    </a:lnTo>
                    <a:lnTo>
                      <a:pt x="57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2" name="Freeform 200"/>
              <p:cNvSpPr>
                <a:spLocks noEditPoints="1"/>
              </p:cNvSpPr>
              <p:nvPr/>
            </p:nvSpPr>
            <p:spPr bwMode="auto">
              <a:xfrm>
                <a:off x="6902704" y="4818193"/>
                <a:ext cx="197938" cy="192201"/>
              </a:xfrm>
              <a:custGeom>
                <a:avLst/>
                <a:gdLst>
                  <a:gd name="T0" fmla="*/ 35 w 69"/>
                  <a:gd name="T1" fmla="*/ 16 h 67"/>
                  <a:gd name="T2" fmla="*/ 29 w 69"/>
                  <a:gd name="T3" fmla="*/ 16 h 67"/>
                  <a:gd name="T4" fmla="*/ 23 w 69"/>
                  <a:gd name="T5" fmla="*/ 20 h 67"/>
                  <a:gd name="T6" fmla="*/ 18 w 69"/>
                  <a:gd name="T7" fmla="*/ 26 h 67"/>
                  <a:gd name="T8" fmla="*/ 16 w 69"/>
                  <a:gd name="T9" fmla="*/ 34 h 67"/>
                  <a:gd name="T10" fmla="*/ 18 w 69"/>
                  <a:gd name="T11" fmla="*/ 40 h 67"/>
                  <a:gd name="T12" fmla="*/ 23 w 69"/>
                  <a:gd name="T13" fmla="*/ 46 h 67"/>
                  <a:gd name="T14" fmla="*/ 29 w 69"/>
                  <a:gd name="T15" fmla="*/ 50 h 67"/>
                  <a:gd name="T16" fmla="*/ 35 w 69"/>
                  <a:gd name="T17" fmla="*/ 50 h 67"/>
                  <a:gd name="T18" fmla="*/ 43 w 69"/>
                  <a:gd name="T19" fmla="*/ 50 h 67"/>
                  <a:gd name="T20" fmla="*/ 47 w 69"/>
                  <a:gd name="T21" fmla="*/ 46 h 67"/>
                  <a:gd name="T22" fmla="*/ 51 w 69"/>
                  <a:gd name="T23" fmla="*/ 40 h 67"/>
                  <a:gd name="T24" fmla="*/ 53 w 69"/>
                  <a:gd name="T25" fmla="*/ 34 h 67"/>
                  <a:gd name="T26" fmla="*/ 51 w 69"/>
                  <a:gd name="T27" fmla="*/ 26 h 67"/>
                  <a:gd name="T28" fmla="*/ 47 w 69"/>
                  <a:gd name="T29" fmla="*/ 20 h 67"/>
                  <a:gd name="T30" fmla="*/ 43 w 69"/>
                  <a:gd name="T31" fmla="*/ 16 h 67"/>
                  <a:gd name="T32" fmla="*/ 35 w 69"/>
                  <a:gd name="T33" fmla="*/ 16 h 67"/>
                  <a:gd name="T34" fmla="*/ 29 w 69"/>
                  <a:gd name="T35" fmla="*/ 0 h 67"/>
                  <a:gd name="T36" fmla="*/ 41 w 69"/>
                  <a:gd name="T37" fmla="*/ 0 h 67"/>
                  <a:gd name="T38" fmla="*/ 41 w 69"/>
                  <a:gd name="T39" fmla="*/ 6 h 67"/>
                  <a:gd name="T40" fmla="*/ 51 w 69"/>
                  <a:gd name="T41" fmla="*/ 10 h 67"/>
                  <a:gd name="T42" fmla="*/ 55 w 69"/>
                  <a:gd name="T43" fmla="*/ 6 h 67"/>
                  <a:gd name="T44" fmla="*/ 63 w 69"/>
                  <a:gd name="T45" fmla="*/ 14 h 67"/>
                  <a:gd name="T46" fmla="*/ 59 w 69"/>
                  <a:gd name="T47" fmla="*/ 18 h 67"/>
                  <a:gd name="T48" fmla="*/ 63 w 69"/>
                  <a:gd name="T49" fmla="*/ 28 h 67"/>
                  <a:gd name="T50" fmla="*/ 69 w 69"/>
                  <a:gd name="T51" fmla="*/ 28 h 67"/>
                  <a:gd name="T52" fmla="*/ 69 w 69"/>
                  <a:gd name="T53" fmla="*/ 38 h 67"/>
                  <a:gd name="T54" fmla="*/ 63 w 69"/>
                  <a:gd name="T55" fmla="*/ 38 h 67"/>
                  <a:gd name="T56" fmla="*/ 59 w 69"/>
                  <a:gd name="T57" fmla="*/ 48 h 67"/>
                  <a:gd name="T58" fmla="*/ 63 w 69"/>
                  <a:gd name="T59" fmla="*/ 53 h 67"/>
                  <a:gd name="T60" fmla="*/ 55 w 69"/>
                  <a:gd name="T61" fmla="*/ 61 h 67"/>
                  <a:gd name="T62" fmla="*/ 51 w 69"/>
                  <a:gd name="T63" fmla="*/ 57 h 67"/>
                  <a:gd name="T64" fmla="*/ 41 w 69"/>
                  <a:gd name="T65" fmla="*/ 61 h 67"/>
                  <a:gd name="T66" fmla="*/ 41 w 69"/>
                  <a:gd name="T67" fmla="*/ 67 h 67"/>
                  <a:gd name="T68" fmla="*/ 29 w 69"/>
                  <a:gd name="T69" fmla="*/ 67 h 67"/>
                  <a:gd name="T70" fmla="*/ 29 w 69"/>
                  <a:gd name="T71" fmla="*/ 61 h 67"/>
                  <a:gd name="T72" fmla="*/ 18 w 69"/>
                  <a:gd name="T73" fmla="*/ 57 h 67"/>
                  <a:gd name="T74" fmla="*/ 14 w 69"/>
                  <a:gd name="T75" fmla="*/ 61 h 67"/>
                  <a:gd name="T76" fmla="*/ 6 w 69"/>
                  <a:gd name="T77" fmla="*/ 53 h 67"/>
                  <a:gd name="T78" fmla="*/ 12 w 69"/>
                  <a:gd name="T79" fmla="*/ 48 h 67"/>
                  <a:gd name="T80" fmla="*/ 8 w 69"/>
                  <a:gd name="T81" fmla="*/ 38 h 67"/>
                  <a:gd name="T82" fmla="*/ 0 w 69"/>
                  <a:gd name="T83" fmla="*/ 38 h 67"/>
                  <a:gd name="T84" fmla="*/ 0 w 69"/>
                  <a:gd name="T85" fmla="*/ 28 h 67"/>
                  <a:gd name="T86" fmla="*/ 8 w 69"/>
                  <a:gd name="T87" fmla="*/ 28 h 67"/>
                  <a:gd name="T88" fmla="*/ 12 w 69"/>
                  <a:gd name="T89" fmla="*/ 18 h 67"/>
                  <a:gd name="T90" fmla="*/ 6 w 69"/>
                  <a:gd name="T91" fmla="*/ 14 h 67"/>
                  <a:gd name="T92" fmla="*/ 14 w 69"/>
                  <a:gd name="T93" fmla="*/ 6 h 67"/>
                  <a:gd name="T94" fmla="*/ 20 w 69"/>
                  <a:gd name="T95" fmla="*/ 10 h 67"/>
                  <a:gd name="T96" fmla="*/ 29 w 69"/>
                  <a:gd name="T97" fmla="*/ 6 h 67"/>
                  <a:gd name="T98" fmla="*/ 29 w 69"/>
                  <a:gd name="T9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9" h="67">
                    <a:moveTo>
                      <a:pt x="35" y="16"/>
                    </a:moveTo>
                    <a:lnTo>
                      <a:pt x="29" y="16"/>
                    </a:lnTo>
                    <a:lnTo>
                      <a:pt x="23" y="20"/>
                    </a:lnTo>
                    <a:lnTo>
                      <a:pt x="18" y="26"/>
                    </a:lnTo>
                    <a:lnTo>
                      <a:pt x="16" y="34"/>
                    </a:lnTo>
                    <a:lnTo>
                      <a:pt x="18" y="40"/>
                    </a:lnTo>
                    <a:lnTo>
                      <a:pt x="23" y="46"/>
                    </a:lnTo>
                    <a:lnTo>
                      <a:pt x="29" y="50"/>
                    </a:lnTo>
                    <a:lnTo>
                      <a:pt x="35" y="50"/>
                    </a:lnTo>
                    <a:lnTo>
                      <a:pt x="43" y="50"/>
                    </a:lnTo>
                    <a:lnTo>
                      <a:pt x="47" y="46"/>
                    </a:lnTo>
                    <a:lnTo>
                      <a:pt x="51" y="40"/>
                    </a:lnTo>
                    <a:lnTo>
                      <a:pt x="53" y="34"/>
                    </a:lnTo>
                    <a:lnTo>
                      <a:pt x="51" y="26"/>
                    </a:lnTo>
                    <a:lnTo>
                      <a:pt x="47" y="20"/>
                    </a:lnTo>
                    <a:lnTo>
                      <a:pt x="43" y="16"/>
                    </a:lnTo>
                    <a:lnTo>
                      <a:pt x="35" y="16"/>
                    </a:lnTo>
                    <a:close/>
                    <a:moveTo>
                      <a:pt x="29" y="0"/>
                    </a:moveTo>
                    <a:lnTo>
                      <a:pt x="41" y="0"/>
                    </a:lnTo>
                    <a:lnTo>
                      <a:pt x="41" y="6"/>
                    </a:lnTo>
                    <a:lnTo>
                      <a:pt x="51" y="10"/>
                    </a:lnTo>
                    <a:lnTo>
                      <a:pt x="55" y="6"/>
                    </a:lnTo>
                    <a:lnTo>
                      <a:pt x="63" y="14"/>
                    </a:lnTo>
                    <a:lnTo>
                      <a:pt x="59" y="18"/>
                    </a:lnTo>
                    <a:lnTo>
                      <a:pt x="63" y="28"/>
                    </a:lnTo>
                    <a:lnTo>
                      <a:pt x="69" y="28"/>
                    </a:lnTo>
                    <a:lnTo>
                      <a:pt x="69" y="38"/>
                    </a:lnTo>
                    <a:lnTo>
                      <a:pt x="63" y="38"/>
                    </a:lnTo>
                    <a:lnTo>
                      <a:pt x="59" y="48"/>
                    </a:lnTo>
                    <a:lnTo>
                      <a:pt x="63" y="53"/>
                    </a:lnTo>
                    <a:lnTo>
                      <a:pt x="55" y="61"/>
                    </a:lnTo>
                    <a:lnTo>
                      <a:pt x="51" y="57"/>
                    </a:lnTo>
                    <a:lnTo>
                      <a:pt x="41" y="61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29" y="61"/>
                    </a:lnTo>
                    <a:lnTo>
                      <a:pt x="18" y="57"/>
                    </a:lnTo>
                    <a:lnTo>
                      <a:pt x="14" y="61"/>
                    </a:lnTo>
                    <a:lnTo>
                      <a:pt x="6" y="53"/>
                    </a:lnTo>
                    <a:lnTo>
                      <a:pt x="12" y="48"/>
                    </a:lnTo>
                    <a:lnTo>
                      <a:pt x="8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12" y="18"/>
                    </a:lnTo>
                    <a:lnTo>
                      <a:pt x="6" y="14"/>
                    </a:lnTo>
                    <a:lnTo>
                      <a:pt x="14" y="6"/>
                    </a:lnTo>
                    <a:lnTo>
                      <a:pt x="20" y="10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3" name="Freeform 201"/>
              <p:cNvSpPr>
                <a:spLocks noEditPoints="1"/>
              </p:cNvSpPr>
              <p:nvPr/>
            </p:nvSpPr>
            <p:spPr bwMode="auto">
              <a:xfrm>
                <a:off x="7077691" y="4763689"/>
                <a:ext cx="134828" cy="129091"/>
              </a:xfrm>
              <a:custGeom>
                <a:avLst/>
                <a:gdLst>
                  <a:gd name="T0" fmla="*/ 24 w 47"/>
                  <a:gd name="T1" fmla="*/ 10 h 45"/>
                  <a:gd name="T2" fmla="*/ 16 w 47"/>
                  <a:gd name="T3" fmla="*/ 12 h 45"/>
                  <a:gd name="T4" fmla="*/ 12 w 47"/>
                  <a:gd name="T5" fmla="*/ 23 h 45"/>
                  <a:gd name="T6" fmla="*/ 14 w 47"/>
                  <a:gd name="T7" fmla="*/ 31 h 45"/>
                  <a:gd name="T8" fmla="*/ 22 w 47"/>
                  <a:gd name="T9" fmla="*/ 35 h 45"/>
                  <a:gd name="T10" fmla="*/ 31 w 47"/>
                  <a:gd name="T11" fmla="*/ 33 h 45"/>
                  <a:gd name="T12" fmla="*/ 37 w 47"/>
                  <a:gd name="T13" fmla="*/ 25 h 45"/>
                  <a:gd name="T14" fmla="*/ 33 w 47"/>
                  <a:gd name="T15" fmla="*/ 14 h 45"/>
                  <a:gd name="T16" fmla="*/ 24 w 47"/>
                  <a:gd name="T17" fmla="*/ 10 h 45"/>
                  <a:gd name="T18" fmla="*/ 22 w 47"/>
                  <a:gd name="T19" fmla="*/ 0 h 45"/>
                  <a:gd name="T20" fmla="*/ 28 w 47"/>
                  <a:gd name="T21" fmla="*/ 0 h 45"/>
                  <a:gd name="T22" fmla="*/ 28 w 47"/>
                  <a:gd name="T23" fmla="*/ 4 h 45"/>
                  <a:gd name="T24" fmla="*/ 35 w 47"/>
                  <a:gd name="T25" fmla="*/ 8 h 45"/>
                  <a:gd name="T26" fmla="*/ 39 w 47"/>
                  <a:gd name="T27" fmla="*/ 4 h 45"/>
                  <a:gd name="T28" fmla="*/ 43 w 47"/>
                  <a:gd name="T29" fmla="*/ 10 h 45"/>
                  <a:gd name="T30" fmla="*/ 41 w 47"/>
                  <a:gd name="T31" fmla="*/ 14 h 45"/>
                  <a:gd name="T32" fmla="*/ 43 w 47"/>
                  <a:gd name="T33" fmla="*/ 21 h 45"/>
                  <a:gd name="T34" fmla="*/ 47 w 47"/>
                  <a:gd name="T35" fmla="*/ 21 h 45"/>
                  <a:gd name="T36" fmla="*/ 47 w 47"/>
                  <a:gd name="T37" fmla="*/ 29 h 45"/>
                  <a:gd name="T38" fmla="*/ 43 w 47"/>
                  <a:gd name="T39" fmla="*/ 29 h 45"/>
                  <a:gd name="T40" fmla="*/ 39 w 47"/>
                  <a:gd name="T41" fmla="*/ 35 h 45"/>
                  <a:gd name="T42" fmla="*/ 41 w 47"/>
                  <a:gd name="T43" fmla="*/ 37 h 45"/>
                  <a:gd name="T44" fmla="*/ 35 w 47"/>
                  <a:gd name="T45" fmla="*/ 43 h 45"/>
                  <a:gd name="T46" fmla="*/ 33 w 47"/>
                  <a:gd name="T47" fmla="*/ 39 h 45"/>
                  <a:gd name="T48" fmla="*/ 26 w 47"/>
                  <a:gd name="T49" fmla="*/ 41 h 45"/>
                  <a:gd name="T50" fmla="*/ 24 w 47"/>
                  <a:gd name="T51" fmla="*/ 45 h 45"/>
                  <a:gd name="T52" fmla="*/ 18 w 47"/>
                  <a:gd name="T53" fmla="*/ 45 h 45"/>
                  <a:gd name="T54" fmla="*/ 18 w 47"/>
                  <a:gd name="T55" fmla="*/ 41 h 45"/>
                  <a:gd name="T56" fmla="*/ 12 w 47"/>
                  <a:gd name="T57" fmla="*/ 37 h 45"/>
                  <a:gd name="T58" fmla="*/ 8 w 47"/>
                  <a:gd name="T59" fmla="*/ 41 h 45"/>
                  <a:gd name="T60" fmla="*/ 4 w 47"/>
                  <a:gd name="T61" fmla="*/ 35 h 45"/>
                  <a:gd name="T62" fmla="*/ 6 w 47"/>
                  <a:gd name="T63" fmla="*/ 31 h 45"/>
                  <a:gd name="T64" fmla="*/ 4 w 47"/>
                  <a:gd name="T65" fmla="*/ 25 h 45"/>
                  <a:gd name="T66" fmla="*/ 0 w 47"/>
                  <a:gd name="T67" fmla="*/ 25 h 45"/>
                  <a:gd name="T68" fmla="*/ 2 w 47"/>
                  <a:gd name="T69" fmla="*/ 16 h 45"/>
                  <a:gd name="T70" fmla="*/ 6 w 47"/>
                  <a:gd name="T71" fmla="*/ 16 h 45"/>
                  <a:gd name="T72" fmla="*/ 8 w 47"/>
                  <a:gd name="T73" fmla="*/ 10 h 45"/>
                  <a:gd name="T74" fmla="*/ 6 w 47"/>
                  <a:gd name="T75" fmla="*/ 8 h 45"/>
                  <a:gd name="T76" fmla="*/ 12 w 47"/>
                  <a:gd name="T77" fmla="*/ 2 h 45"/>
                  <a:gd name="T78" fmla="*/ 14 w 47"/>
                  <a:gd name="T79" fmla="*/ 6 h 45"/>
                  <a:gd name="T80" fmla="*/ 22 w 47"/>
                  <a:gd name="T81" fmla="*/ 4 h 45"/>
                  <a:gd name="T82" fmla="*/ 22 w 47"/>
                  <a:gd name="T8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" h="45">
                    <a:moveTo>
                      <a:pt x="24" y="10"/>
                    </a:moveTo>
                    <a:lnTo>
                      <a:pt x="16" y="12"/>
                    </a:lnTo>
                    <a:lnTo>
                      <a:pt x="12" y="23"/>
                    </a:lnTo>
                    <a:lnTo>
                      <a:pt x="14" y="31"/>
                    </a:lnTo>
                    <a:lnTo>
                      <a:pt x="22" y="35"/>
                    </a:lnTo>
                    <a:lnTo>
                      <a:pt x="31" y="33"/>
                    </a:lnTo>
                    <a:lnTo>
                      <a:pt x="37" y="25"/>
                    </a:lnTo>
                    <a:lnTo>
                      <a:pt x="33" y="14"/>
                    </a:lnTo>
                    <a:lnTo>
                      <a:pt x="24" y="10"/>
                    </a:lnTo>
                    <a:close/>
                    <a:moveTo>
                      <a:pt x="22" y="0"/>
                    </a:moveTo>
                    <a:lnTo>
                      <a:pt x="28" y="0"/>
                    </a:lnTo>
                    <a:lnTo>
                      <a:pt x="28" y="4"/>
                    </a:lnTo>
                    <a:lnTo>
                      <a:pt x="35" y="8"/>
                    </a:lnTo>
                    <a:lnTo>
                      <a:pt x="39" y="4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43" y="21"/>
                    </a:lnTo>
                    <a:lnTo>
                      <a:pt x="47" y="21"/>
                    </a:lnTo>
                    <a:lnTo>
                      <a:pt x="47" y="29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41" y="37"/>
                    </a:lnTo>
                    <a:lnTo>
                      <a:pt x="35" y="43"/>
                    </a:lnTo>
                    <a:lnTo>
                      <a:pt x="33" y="39"/>
                    </a:lnTo>
                    <a:lnTo>
                      <a:pt x="26" y="41"/>
                    </a:lnTo>
                    <a:lnTo>
                      <a:pt x="24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12" y="37"/>
                    </a:lnTo>
                    <a:lnTo>
                      <a:pt x="8" y="41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2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4" name="Freeform 202"/>
              <p:cNvSpPr>
                <a:spLocks noEditPoints="1"/>
              </p:cNvSpPr>
              <p:nvPr/>
            </p:nvSpPr>
            <p:spPr bwMode="auto">
              <a:xfrm>
                <a:off x="7094903" y="4898515"/>
                <a:ext cx="88929" cy="94667"/>
              </a:xfrm>
              <a:custGeom>
                <a:avLst/>
                <a:gdLst>
                  <a:gd name="T0" fmla="*/ 16 w 31"/>
                  <a:gd name="T1" fmla="*/ 8 h 33"/>
                  <a:gd name="T2" fmla="*/ 10 w 31"/>
                  <a:gd name="T3" fmla="*/ 10 h 33"/>
                  <a:gd name="T4" fmla="*/ 8 w 31"/>
                  <a:gd name="T5" fmla="*/ 16 h 33"/>
                  <a:gd name="T6" fmla="*/ 10 w 31"/>
                  <a:gd name="T7" fmla="*/ 22 h 33"/>
                  <a:gd name="T8" fmla="*/ 14 w 31"/>
                  <a:gd name="T9" fmla="*/ 25 h 33"/>
                  <a:gd name="T10" fmla="*/ 20 w 31"/>
                  <a:gd name="T11" fmla="*/ 22 h 33"/>
                  <a:gd name="T12" fmla="*/ 25 w 31"/>
                  <a:gd name="T13" fmla="*/ 16 h 33"/>
                  <a:gd name="T14" fmla="*/ 22 w 31"/>
                  <a:gd name="T15" fmla="*/ 10 h 33"/>
                  <a:gd name="T16" fmla="*/ 16 w 31"/>
                  <a:gd name="T17" fmla="*/ 8 h 33"/>
                  <a:gd name="T18" fmla="*/ 14 w 31"/>
                  <a:gd name="T19" fmla="*/ 0 h 33"/>
                  <a:gd name="T20" fmla="*/ 20 w 31"/>
                  <a:gd name="T21" fmla="*/ 2 h 33"/>
                  <a:gd name="T22" fmla="*/ 20 w 31"/>
                  <a:gd name="T23" fmla="*/ 4 h 33"/>
                  <a:gd name="T24" fmla="*/ 25 w 31"/>
                  <a:gd name="T25" fmla="*/ 6 h 33"/>
                  <a:gd name="T26" fmla="*/ 27 w 31"/>
                  <a:gd name="T27" fmla="*/ 4 h 33"/>
                  <a:gd name="T28" fmla="*/ 29 w 31"/>
                  <a:gd name="T29" fmla="*/ 8 h 33"/>
                  <a:gd name="T30" fmla="*/ 27 w 31"/>
                  <a:gd name="T31" fmla="*/ 10 h 33"/>
                  <a:gd name="T32" fmla="*/ 29 w 31"/>
                  <a:gd name="T33" fmla="*/ 14 h 33"/>
                  <a:gd name="T34" fmla="*/ 31 w 31"/>
                  <a:gd name="T35" fmla="*/ 14 h 33"/>
                  <a:gd name="T36" fmla="*/ 31 w 31"/>
                  <a:gd name="T37" fmla="*/ 20 h 33"/>
                  <a:gd name="T38" fmla="*/ 29 w 31"/>
                  <a:gd name="T39" fmla="*/ 20 h 33"/>
                  <a:gd name="T40" fmla="*/ 27 w 31"/>
                  <a:gd name="T41" fmla="*/ 25 h 33"/>
                  <a:gd name="T42" fmla="*/ 29 w 31"/>
                  <a:gd name="T43" fmla="*/ 27 h 33"/>
                  <a:gd name="T44" fmla="*/ 25 w 31"/>
                  <a:gd name="T45" fmla="*/ 31 h 33"/>
                  <a:gd name="T46" fmla="*/ 22 w 31"/>
                  <a:gd name="T47" fmla="*/ 29 h 33"/>
                  <a:gd name="T48" fmla="*/ 18 w 31"/>
                  <a:gd name="T49" fmla="*/ 29 h 33"/>
                  <a:gd name="T50" fmla="*/ 16 w 31"/>
                  <a:gd name="T51" fmla="*/ 33 h 33"/>
                  <a:gd name="T52" fmla="*/ 12 w 31"/>
                  <a:gd name="T53" fmla="*/ 31 h 33"/>
                  <a:gd name="T54" fmla="*/ 12 w 31"/>
                  <a:gd name="T55" fmla="*/ 29 h 33"/>
                  <a:gd name="T56" fmla="*/ 8 w 31"/>
                  <a:gd name="T57" fmla="*/ 27 h 33"/>
                  <a:gd name="T58" fmla="*/ 6 w 31"/>
                  <a:gd name="T59" fmla="*/ 29 h 33"/>
                  <a:gd name="T60" fmla="*/ 2 w 31"/>
                  <a:gd name="T61" fmla="*/ 25 h 33"/>
                  <a:gd name="T62" fmla="*/ 4 w 31"/>
                  <a:gd name="T63" fmla="*/ 22 h 33"/>
                  <a:gd name="T64" fmla="*/ 4 w 31"/>
                  <a:gd name="T65" fmla="*/ 18 h 33"/>
                  <a:gd name="T66" fmla="*/ 0 w 31"/>
                  <a:gd name="T67" fmla="*/ 18 h 33"/>
                  <a:gd name="T68" fmla="*/ 0 w 31"/>
                  <a:gd name="T69" fmla="*/ 12 h 33"/>
                  <a:gd name="T70" fmla="*/ 4 w 31"/>
                  <a:gd name="T71" fmla="*/ 12 h 33"/>
                  <a:gd name="T72" fmla="*/ 6 w 31"/>
                  <a:gd name="T73" fmla="*/ 8 h 33"/>
                  <a:gd name="T74" fmla="*/ 4 w 31"/>
                  <a:gd name="T75" fmla="*/ 6 h 33"/>
                  <a:gd name="T76" fmla="*/ 8 w 31"/>
                  <a:gd name="T77" fmla="*/ 2 h 33"/>
                  <a:gd name="T78" fmla="*/ 10 w 31"/>
                  <a:gd name="T79" fmla="*/ 6 h 33"/>
                  <a:gd name="T80" fmla="*/ 14 w 31"/>
                  <a:gd name="T81" fmla="*/ 4 h 33"/>
                  <a:gd name="T82" fmla="*/ 14 w 31"/>
                  <a:gd name="T8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" h="33">
                    <a:moveTo>
                      <a:pt x="16" y="8"/>
                    </a:moveTo>
                    <a:lnTo>
                      <a:pt x="10" y="10"/>
                    </a:lnTo>
                    <a:lnTo>
                      <a:pt x="8" y="16"/>
                    </a:lnTo>
                    <a:lnTo>
                      <a:pt x="10" y="22"/>
                    </a:lnTo>
                    <a:lnTo>
                      <a:pt x="14" y="25"/>
                    </a:lnTo>
                    <a:lnTo>
                      <a:pt x="20" y="22"/>
                    </a:lnTo>
                    <a:lnTo>
                      <a:pt x="25" y="16"/>
                    </a:lnTo>
                    <a:lnTo>
                      <a:pt x="22" y="10"/>
                    </a:lnTo>
                    <a:lnTo>
                      <a:pt x="16" y="8"/>
                    </a:lnTo>
                    <a:close/>
                    <a:moveTo>
                      <a:pt x="14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8"/>
                    </a:lnTo>
                    <a:lnTo>
                      <a:pt x="27" y="10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7" y="25"/>
                    </a:lnTo>
                    <a:lnTo>
                      <a:pt x="29" y="27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18" y="29"/>
                    </a:lnTo>
                    <a:lnTo>
                      <a:pt x="16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839593" y="3028145"/>
            <a:ext cx="745852" cy="444643"/>
            <a:chOff x="6839593" y="2775708"/>
            <a:chExt cx="745852" cy="444643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36" name="Freeform 83"/>
            <p:cNvSpPr/>
            <p:nvPr/>
          </p:nvSpPr>
          <p:spPr bwMode="auto">
            <a:xfrm>
              <a:off x="7381769" y="2824475"/>
              <a:ext cx="203676" cy="347109"/>
            </a:xfrm>
            <a:custGeom>
              <a:avLst/>
              <a:gdLst>
                <a:gd name="T0" fmla="*/ 10 w 71"/>
                <a:gd name="T1" fmla="*/ 0 h 121"/>
                <a:gd name="T2" fmla="*/ 14 w 71"/>
                <a:gd name="T3" fmla="*/ 3 h 121"/>
                <a:gd name="T4" fmla="*/ 18 w 71"/>
                <a:gd name="T5" fmla="*/ 5 h 121"/>
                <a:gd name="T6" fmla="*/ 67 w 71"/>
                <a:gd name="T7" fmla="*/ 53 h 121"/>
                <a:gd name="T8" fmla="*/ 71 w 71"/>
                <a:gd name="T9" fmla="*/ 62 h 121"/>
                <a:gd name="T10" fmla="*/ 67 w 71"/>
                <a:gd name="T11" fmla="*/ 68 h 121"/>
                <a:gd name="T12" fmla="*/ 18 w 71"/>
                <a:gd name="T13" fmla="*/ 119 h 121"/>
                <a:gd name="T14" fmla="*/ 10 w 71"/>
                <a:gd name="T15" fmla="*/ 121 h 121"/>
                <a:gd name="T16" fmla="*/ 4 w 71"/>
                <a:gd name="T17" fmla="*/ 119 h 121"/>
                <a:gd name="T18" fmla="*/ 0 w 71"/>
                <a:gd name="T19" fmla="*/ 115 h 121"/>
                <a:gd name="T20" fmla="*/ 0 w 71"/>
                <a:gd name="T21" fmla="*/ 111 h 121"/>
                <a:gd name="T22" fmla="*/ 0 w 71"/>
                <a:gd name="T23" fmla="*/ 106 h 121"/>
                <a:gd name="T24" fmla="*/ 4 w 71"/>
                <a:gd name="T25" fmla="*/ 104 h 121"/>
                <a:gd name="T26" fmla="*/ 44 w 71"/>
                <a:gd name="T27" fmla="*/ 62 h 121"/>
                <a:gd name="T28" fmla="*/ 4 w 71"/>
                <a:gd name="T29" fmla="*/ 19 h 121"/>
                <a:gd name="T30" fmla="*/ 0 w 71"/>
                <a:gd name="T31" fmla="*/ 15 h 121"/>
                <a:gd name="T32" fmla="*/ 0 w 71"/>
                <a:gd name="T33" fmla="*/ 11 h 121"/>
                <a:gd name="T34" fmla="*/ 0 w 71"/>
                <a:gd name="T35" fmla="*/ 7 h 121"/>
                <a:gd name="T36" fmla="*/ 4 w 71"/>
                <a:gd name="T37" fmla="*/ 5 h 121"/>
                <a:gd name="T38" fmla="*/ 6 w 71"/>
                <a:gd name="T39" fmla="*/ 3 h 121"/>
                <a:gd name="T40" fmla="*/ 10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10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67" y="53"/>
                  </a:lnTo>
                  <a:lnTo>
                    <a:pt x="71" y="62"/>
                  </a:lnTo>
                  <a:lnTo>
                    <a:pt x="67" y="68"/>
                  </a:lnTo>
                  <a:lnTo>
                    <a:pt x="18" y="119"/>
                  </a:lnTo>
                  <a:lnTo>
                    <a:pt x="10" y="121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839593" y="2775708"/>
              <a:ext cx="441774" cy="444643"/>
              <a:chOff x="6839593" y="2769970"/>
              <a:chExt cx="441774" cy="444643"/>
            </a:xfrm>
          </p:grpSpPr>
          <p:sp>
            <p:nvSpPr>
              <p:cNvPr id="38" name="Freeform 203"/>
              <p:cNvSpPr>
                <a:spLocks noEditPoints="1"/>
              </p:cNvSpPr>
              <p:nvPr/>
            </p:nvSpPr>
            <p:spPr bwMode="auto">
              <a:xfrm>
                <a:off x="6839593" y="2769970"/>
                <a:ext cx="441774" cy="444643"/>
              </a:xfrm>
              <a:custGeom>
                <a:avLst/>
                <a:gdLst>
                  <a:gd name="T0" fmla="*/ 77 w 154"/>
                  <a:gd name="T1" fmla="*/ 10 h 155"/>
                  <a:gd name="T2" fmla="*/ 59 w 154"/>
                  <a:gd name="T3" fmla="*/ 12 h 155"/>
                  <a:gd name="T4" fmla="*/ 42 w 154"/>
                  <a:gd name="T5" fmla="*/ 19 h 155"/>
                  <a:gd name="T6" fmla="*/ 24 w 154"/>
                  <a:gd name="T7" fmla="*/ 35 h 155"/>
                  <a:gd name="T8" fmla="*/ 12 w 154"/>
                  <a:gd name="T9" fmla="*/ 55 h 155"/>
                  <a:gd name="T10" fmla="*/ 8 w 154"/>
                  <a:gd name="T11" fmla="*/ 78 h 155"/>
                  <a:gd name="T12" fmla="*/ 10 w 154"/>
                  <a:gd name="T13" fmla="*/ 96 h 155"/>
                  <a:gd name="T14" fmla="*/ 16 w 154"/>
                  <a:gd name="T15" fmla="*/ 112 h 155"/>
                  <a:gd name="T16" fmla="*/ 32 w 154"/>
                  <a:gd name="T17" fmla="*/ 131 h 155"/>
                  <a:gd name="T18" fmla="*/ 53 w 154"/>
                  <a:gd name="T19" fmla="*/ 143 h 155"/>
                  <a:gd name="T20" fmla="*/ 77 w 154"/>
                  <a:gd name="T21" fmla="*/ 147 h 155"/>
                  <a:gd name="T22" fmla="*/ 93 w 154"/>
                  <a:gd name="T23" fmla="*/ 145 h 155"/>
                  <a:gd name="T24" fmla="*/ 109 w 154"/>
                  <a:gd name="T25" fmla="*/ 139 h 155"/>
                  <a:gd name="T26" fmla="*/ 130 w 154"/>
                  <a:gd name="T27" fmla="*/ 122 h 155"/>
                  <a:gd name="T28" fmla="*/ 140 w 154"/>
                  <a:gd name="T29" fmla="*/ 102 h 155"/>
                  <a:gd name="T30" fmla="*/ 144 w 154"/>
                  <a:gd name="T31" fmla="*/ 78 h 155"/>
                  <a:gd name="T32" fmla="*/ 142 w 154"/>
                  <a:gd name="T33" fmla="*/ 61 h 155"/>
                  <a:gd name="T34" fmla="*/ 136 w 154"/>
                  <a:gd name="T35" fmla="*/ 45 h 155"/>
                  <a:gd name="T36" fmla="*/ 120 w 154"/>
                  <a:gd name="T37" fmla="*/ 25 h 155"/>
                  <a:gd name="T38" fmla="*/ 99 w 154"/>
                  <a:gd name="T39" fmla="*/ 14 h 155"/>
                  <a:gd name="T40" fmla="*/ 77 w 154"/>
                  <a:gd name="T41" fmla="*/ 10 h 155"/>
                  <a:gd name="T42" fmla="*/ 77 w 154"/>
                  <a:gd name="T43" fmla="*/ 0 h 155"/>
                  <a:gd name="T44" fmla="*/ 103 w 154"/>
                  <a:gd name="T45" fmla="*/ 6 h 155"/>
                  <a:gd name="T46" fmla="*/ 126 w 154"/>
                  <a:gd name="T47" fmla="*/ 19 h 155"/>
                  <a:gd name="T48" fmla="*/ 144 w 154"/>
                  <a:gd name="T49" fmla="*/ 41 h 155"/>
                  <a:gd name="T50" fmla="*/ 150 w 154"/>
                  <a:gd name="T51" fmla="*/ 59 h 155"/>
                  <a:gd name="T52" fmla="*/ 154 w 154"/>
                  <a:gd name="T53" fmla="*/ 78 h 155"/>
                  <a:gd name="T54" fmla="*/ 148 w 154"/>
                  <a:gd name="T55" fmla="*/ 104 h 155"/>
                  <a:gd name="T56" fmla="*/ 136 w 154"/>
                  <a:gd name="T57" fmla="*/ 129 h 155"/>
                  <a:gd name="T58" fmla="*/ 114 w 154"/>
                  <a:gd name="T59" fmla="*/ 145 h 155"/>
                  <a:gd name="T60" fmla="*/ 95 w 154"/>
                  <a:gd name="T61" fmla="*/ 153 h 155"/>
                  <a:gd name="T62" fmla="*/ 77 w 154"/>
                  <a:gd name="T63" fmla="*/ 155 h 155"/>
                  <a:gd name="T64" fmla="*/ 51 w 154"/>
                  <a:gd name="T65" fmla="*/ 151 h 155"/>
                  <a:gd name="T66" fmla="*/ 26 w 154"/>
                  <a:gd name="T67" fmla="*/ 137 h 155"/>
                  <a:gd name="T68" fmla="*/ 10 w 154"/>
                  <a:gd name="T69" fmla="*/ 116 h 155"/>
                  <a:gd name="T70" fmla="*/ 2 w 154"/>
                  <a:gd name="T71" fmla="*/ 98 h 155"/>
                  <a:gd name="T72" fmla="*/ 0 w 154"/>
                  <a:gd name="T73" fmla="*/ 78 h 155"/>
                  <a:gd name="T74" fmla="*/ 4 w 154"/>
                  <a:gd name="T75" fmla="*/ 51 h 155"/>
                  <a:gd name="T76" fmla="*/ 18 w 154"/>
                  <a:gd name="T77" fmla="*/ 29 h 155"/>
                  <a:gd name="T78" fmla="*/ 38 w 154"/>
                  <a:gd name="T79" fmla="*/ 10 h 155"/>
                  <a:gd name="T80" fmla="*/ 57 w 154"/>
                  <a:gd name="T81" fmla="*/ 4 h 155"/>
                  <a:gd name="T82" fmla="*/ 77 w 154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5">
                    <a:moveTo>
                      <a:pt x="77" y="10"/>
                    </a:moveTo>
                    <a:lnTo>
                      <a:pt x="59" y="12"/>
                    </a:lnTo>
                    <a:lnTo>
                      <a:pt x="42" y="19"/>
                    </a:lnTo>
                    <a:lnTo>
                      <a:pt x="24" y="35"/>
                    </a:lnTo>
                    <a:lnTo>
                      <a:pt x="12" y="55"/>
                    </a:lnTo>
                    <a:lnTo>
                      <a:pt x="8" y="78"/>
                    </a:lnTo>
                    <a:lnTo>
                      <a:pt x="10" y="96"/>
                    </a:lnTo>
                    <a:lnTo>
                      <a:pt x="16" y="112"/>
                    </a:lnTo>
                    <a:lnTo>
                      <a:pt x="32" y="131"/>
                    </a:lnTo>
                    <a:lnTo>
                      <a:pt x="53" y="143"/>
                    </a:lnTo>
                    <a:lnTo>
                      <a:pt x="77" y="147"/>
                    </a:lnTo>
                    <a:lnTo>
                      <a:pt x="93" y="145"/>
                    </a:lnTo>
                    <a:lnTo>
                      <a:pt x="109" y="139"/>
                    </a:lnTo>
                    <a:lnTo>
                      <a:pt x="130" y="122"/>
                    </a:lnTo>
                    <a:lnTo>
                      <a:pt x="140" y="102"/>
                    </a:lnTo>
                    <a:lnTo>
                      <a:pt x="144" y="78"/>
                    </a:lnTo>
                    <a:lnTo>
                      <a:pt x="142" y="61"/>
                    </a:lnTo>
                    <a:lnTo>
                      <a:pt x="136" y="45"/>
                    </a:lnTo>
                    <a:lnTo>
                      <a:pt x="120" y="25"/>
                    </a:lnTo>
                    <a:lnTo>
                      <a:pt x="99" y="14"/>
                    </a:lnTo>
                    <a:lnTo>
                      <a:pt x="77" y="10"/>
                    </a:lnTo>
                    <a:close/>
                    <a:moveTo>
                      <a:pt x="77" y="0"/>
                    </a:moveTo>
                    <a:lnTo>
                      <a:pt x="103" y="6"/>
                    </a:lnTo>
                    <a:lnTo>
                      <a:pt x="126" y="19"/>
                    </a:lnTo>
                    <a:lnTo>
                      <a:pt x="144" y="41"/>
                    </a:lnTo>
                    <a:lnTo>
                      <a:pt x="150" y="59"/>
                    </a:lnTo>
                    <a:lnTo>
                      <a:pt x="154" y="78"/>
                    </a:lnTo>
                    <a:lnTo>
                      <a:pt x="148" y="104"/>
                    </a:lnTo>
                    <a:lnTo>
                      <a:pt x="136" y="129"/>
                    </a:lnTo>
                    <a:lnTo>
                      <a:pt x="114" y="145"/>
                    </a:lnTo>
                    <a:lnTo>
                      <a:pt x="95" y="153"/>
                    </a:lnTo>
                    <a:lnTo>
                      <a:pt x="77" y="155"/>
                    </a:lnTo>
                    <a:lnTo>
                      <a:pt x="51" y="151"/>
                    </a:lnTo>
                    <a:lnTo>
                      <a:pt x="26" y="137"/>
                    </a:lnTo>
                    <a:lnTo>
                      <a:pt x="10" y="116"/>
                    </a:lnTo>
                    <a:lnTo>
                      <a:pt x="2" y="98"/>
                    </a:lnTo>
                    <a:lnTo>
                      <a:pt x="0" y="78"/>
                    </a:lnTo>
                    <a:lnTo>
                      <a:pt x="4" y="51"/>
                    </a:lnTo>
                    <a:lnTo>
                      <a:pt x="18" y="29"/>
                    </a:lnTo>
                    <a:lnTo>
                      <a:pt x="38" y="10"/>
                    </a:lnTo>
                    <a:lnTo>
                      <a:pt x="57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42" name="Freeform 204"/>
              <p:cNvSpPr>
                <a:spLocks noEditPoints="1"/>
              </p:cNvSpPr>
              <p:nvPr/>
            </p:nvSpPr>
            <p:spPr bwMode="auto">
              <a:xfrm>
                <a:off x="6925653" y="2870374"/>
                <a:ext cx="269654" cy="186464"/>
              </a:xfrm>
              <a:custGeom>
                <a:avLst/>
                <a:gdLst>
                  <a:gd name="T0" fmla="*/ 6 w 94"/>
                  <a:gd name="T1" fmla="*/ 6 h 65"/>
                  <a:gd name="T2" fmla="*/ 6 w 94"/>
                  <a:gd name="T3" fmla="*/ 55 h 65"/>
                  <a:gd name="T4" fmla="*/ 88 w 94"/>
                  <a:gd name="T5" fmla="*/ 55 h 65"/>
                  <a:gd name="T6" fmla="*/ 88 w 94"/>
                  <a:gd name="T7" fmla="*/ 6 h 65"/>
                  <a:gd name="T8" fmla="*/ 6 w 94"/>
                  <a:gd name="T9" fmla="*/ 6 h 65"/>
                  <a:gd name="T10" fmla="*/ 4 w 94"/>
                  <a:gd name="T11" fmla="*/ 0 h 65"/>
                  <a:gd name="T12" fmla="*/ 88 w 94"/>
                  <a:gd name="T13" fmla="*/ 0 h 65"/>
                  <a:gd name="T14" fmla="*/ 94 w 94"/>
                  <a:gd name="T15" fmla="*/ 4 h 65"/>
                  <a:gd name="T16" fmla="*/ 94 w 94"/>
                  <a:gd name="T17" fmla="*/ 61 h 65"/>
                  <a:gd name="T18" fmla="*/ 88 w 94"/>
                  <a:gd name="T19" fmla="*/ 65 h 65"/>
                  <a:gd name="T20" fmla="*/ 67 w 94"/>
                  <a:gd name="T21" fmla="*/ 65 h 65"/>
                  <a:gd name="T22" fmla="*/ 29 w 94"/>
                  <a:gd name="T23" fmla="*/ 65 h 65"/>
                  <a:gd name="T24" fmla="*/ 4 w 94"/>
                  <a:gd name="T25" fmla="*/ 65 h 65"/>
                  <a:gd name="T26" fmla="*/ 0 w 94"/>
                  <a:gd name="T27" fmla="*/ 61 h 65"/>
                  <a:gd name="T28" fmla="*/ 0 w 94"/>
                  <a:gd name="T29" fmla="*/ 4 h 65"/>
                  <a:gd name="T30" fmla="*/ 4 w 94"/>
                  <a:gd name="T3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65">
                    <a:moveTo>
                      <a:pt x="6" y="6"/>
                    </a:moveTo>
                    <a:lnTo>
                      <a:pt x="6" y="55"/>
                    </a:lnTo>
                    <a:lnTo>
                      <a:pt x="88" y="55"/>
                    </a:lnTo>
                    <a:lnTo>
                      <a:pt x="88" y="6"/>
                    </a:lnTo>
                    <a:lnTo>
                      <a:pt x="6" y="6"/>
                    </a:lnTo>
                    <a:close/>
                    <a:moveTo>
                      <a:pt x="4" y="0"/>
                    </a:moveTo>
                    <a:lnTo>
                      <a:pt x="88" y="0"/>
                    </a:lnTo>
                    <a:lnTo>
                      <a:pt x="94" y="4"/>
                    </a:lnTo>
                    <a:lnTo>
                      <a:pt x="94" y="61"/>
                    </a:lnTo>
                    <a:lnTo>
                      <a:pt x="88" y="65"/>
                    </a:lnTo>
                    <a:lnTo>
                      <a:pt x="67" y="65"/>
                    </a:lnTo>
                    <a:lnTo>
                      <a:pt x="29" y="65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43" name="Rectangle 206"/>
              <p:cNvSpPr>
                <a:spLocks noChangeArrowheads="1"/>
              </p:cNvSpPr>
              <p:nvPr/>
            </p:nvSpPr>
            <p:spPr bwMode="auto">
              <a:xfrm>
                <a:off x="7026055" y="3068310"/>
                <a:ext cx="68848" cy="22949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44" name="Freeform 207"/>
              <p:cNvSpPr/>
              <p:nvPr/>
            </p:nvSpPr>
            <p:spPr bwMode="auto">
              <a:xfrm>
                <a:off x="6991631" y="3102734"/>
                <a:ext cx="131958" cy="17212"/>
              </a:xfrm>
              <a:custGeom>
                <a:avLst/>
                <a:gdLst>
                  <a:gd name="T0" fmla="*/ 4 w 46"/>
                  <a:gd name="T1" fmla="*/ 0 h 6"/>
                  <a:gd name="T2" fmla="*/ 44 w 46"/>
                  <a:gd name="T3" fmla="*/ 0 h 6"/>
                  <a:gd name="T4" fmla="*/ 46 w 46"/>
                  <a:gd name="T5" fmla="*/ 2 h 6"/>
                  <a:gd name="T6" fmla="*/ 44 w 46"/>
                  <a:gd name="T7" fmla="*/ 6 h 6"/>
                  <a:gd name="T8" fmla="*/ 4 w 46"/>
                  <a:gd name="T9" fmla="*/ 6 h 6"/>
                  <a:gd name="T10" fmla="*/ 0 w 46"/>
                  <a:gd name="T11" fmla="*/ 2 h 6"/>
                  <a:gd name="T12" fmla="*/ 4 w 4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6">
                    <a:moveTo>
                      <a:pt x="4" y="0"/>
                    </a:moveTo>
                    <a:lnTo>
                      <a:pt x="44" y="0"/>
                    </a:lnTo>
                    <a:lnTo>
                      <a:pt x="46" y="2"/>
                    </a:lnTo>
                    <a:lnTo>
                      <a:pt x="44" y="6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5238881" y="2078618"/>
            <a:ext cx="763063" cy="438906"/>
            <a:chOff x="5238881" y="1826181"/>
            <a:chExt cx="763063" cy="438906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46" name="Freeform 80"/>
            <p:cNvSpPr/>
            <p:nvPr/>
          </p:nvSpPr>
          <p:spPr bwMode="auto">
            <a:xfrm>
              <a:off x="5238881" y="1872080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2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7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08 h 121"/>
                <a:gd name="T22" fmla="*/ 71 w 71"/>
                <a:gd name="T23" fmla="*/ 112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1 h 121"/>
                <a:gd name="T36" fmla="*/ 53 w 71"/>
                <a:gd name="T37" fmla="*/ 2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7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12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1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5557301" y="1826181"/>
              <a:ext cx="444643" cy="438906"/>
              <a:chOff x="5557301" y="1829049"/>
              <a:chExt cx="444643" cy="438906"/>
            </a:xfrm>
          </p:grpSpPr>
          <p:sp>
            <p:nvSpPr>
              <p:cNvPr id="48" name="Freeform 208"/>
              <p:cNvSpPr>
                <a:spLocks noEditPoints="1"/>
              </p:cNvSpPr>
              <p:nvPr/>
            </p:nvSpPr>
            <p:spPr bwMode="auto">
              <a:xfrm>
                <a:off x="5557301" y="1829049"/>
                <a:ext cx="444643" cy="438906"/>
              </a:xfrm>
              <a:custGeom>
                <a:avLst/>
                <a:gdLst>
                  <a:gd name="T0" fmla="*/ 78 w 155"/>
                  <a:gd name="T1" fmla="*/ 8 h 153"/>
                  <a:gd name="T2" fmla="*/ 61 w 155"/>
                  <a:gd name="T3" fmla="*/ 10 h 153"/>
                  <a:gd name="T4" fmla="*/ 43 w 155"/>
                  <a:gd name="T5" fmla="*/ 16 h 153"/>
                  <a:gd name="T6" fmla="*/ 25 w 155"/>
                  <a:gd name="T7" fmla="*/ 33 h 153"/>
                  <a:gd name="T8" fmla="*/ 13 w 155"/>
                  <a:gd name="T9" fmla="*/ 53 h 153"/>
                  <a:gd name="T10" fmla="*/ 9 w 155"/>
                  <a:gd name="T11" fmla="*/ 77 h 153"/>
                  <a:gd name="T12" fmla="*/ 11 w 155"/>
                  <a:gd name="T13" fmla="*/ 94 h 153"/>
                  <a:gd name="T14" fmla="*/ 19 w 155"/>
                  <a:gd name="T15" fmla="*/ 110 h 153"/>
                  <a:gd name="T16" fmla="*/ 33 w 155"/>
                  <a:gd name="T17" fmla="*/ 128 h 153"/>
                  <a:gd name="T18" fmla="*/ 55 w 155"/>
                  <a:gd name="T19" fmla="*/ 141 h 153"/>
                  <a:gd name="T20" fmla="*/ 78 w 155"/>
                  <a:gd name="T21" fmla="*/ 145 h 153"/>
                  <a:gd name="T22" fmla="*/ 94 w 155"/>
                  <a:gd name="T23" fmla="*/ 143 h 153"/>
                  <a:gd name="T24" fmla="*/ 112 w 155"/>
                  <a:gd name="T25" fmla="*/ 137 h 153"/>
                  <a:gd name="T26" fmla="*/ 130 w 155"/>
                  <a:gd name="T27" fmla="*/ 120 h 153"/>
                  <a:gd name="T28" fmla="*/ 143 w 155"/>
                  <a:gd name="T29" fmla="*/ 100 h 153"/>
                  <a:gd name="T30" fmla="*/ 147 w 155"/>
                  <a:gd name="T31" fmla="*/ 77 h 153"/>
                  <a:gd name="T32" fmla="*/ 145 w 155"/>
                  <a:gd name="T33" fmla="*/ 59 h 153"/>
                  <a:gd name="T34" fmla="*/ 136 w 155"/>
                  <a:gd name="T35" fmla="*/ 43 h 153"/>
                  <a:gd name="T36" fmla="*/ 122 w 155"/>
                  <a:gd name="T37" fmla="*/ 24 h 153"/>
                  <a:gd name="T38" fmla="*/ 100 w 155"/>
                  <a:gd name="T39" fmla="*/ 12 h 153"/>
                  <a:gd name="T40" fmla="*/ 78 w 155"/>
                  <a:gd name="T41" fmla="*/ 8 h 153"/>
                  <a:gd name="T42" fmla="*/ 78 w 155"/>
                  <a:gd name="T43" fmla="*/ 0 h 153"/>
                  <a:gd name="T44" fmla="*/ 104 w 155"/>
                  <a:gd name="T45" fmla="*/ 4 h 153"/>
                  <a:gd name="T46" fmla="*/ 126 w 155"/>
                  <a:gd name="T47" fmla="*/ 18 h 153"/>
                  <a:gd name="T48" fmla="*/ 145 w 155"/>
                  <a:gd name="T49" fmla="*/ 39 h 153"/>
                  <a:gd name="T50" fmla="*/ 153 w 155"/>
                  <a:gd name="T51" fmla="*/ 57 h 153"/>
                  <a:gd name="T52" fmla="*/ 155 w 155"/>
                  <a:gd name="T53" fmla="*/ 77 h 153"/>
                  <a:gd name="T54" fmla="*/ 151 w 155"/>
                  <a:gd name="T55" fmla="*/ 102 h 153"/>
                  <a:gd name="T56" fmla="*/ 136 w 155"/>
                  <a:gd name="T57" fmla="*/ 126 h 153"/>
                  <a:gd name="T58" fmla="*/ 116 w 155"/>
                  <a:gd name="T59" fmla="*/ 145 h 153"/>
                  <a:gd name="T60" fmla="*/ 96 w 155"/>
                  <a:gd name="T61" fmla="*/ 151 h 153"/>
                  <a:gd name="T62" fmla="*/ 78 w 155"/>
                  <a:gd name="T63" fmla="*/ 153 h 153"/>
                  <a:gd name="T64" fmla="*/ 51 w 155"/>
                  <a:gd name="T65" fmla="*/ 149 h 153"/>
                  <a:gd name="T66" fmla="*/ 29 w 155"/>
                  <a:gd name="T67" fmla="*/ 137 h 153"/>
                  <a:gd name="T68" fmla="*/ 11 w 155"/>
                  <a:gd name="T69" fmla="*/ 114 h 153"/>
                  <a:gd name="T70" fmla="*/ 3 w 155"/>
                  <a:gd name="T71" fmla="*/ 96 h 153"/>
                  <a:gd name="T72" fmla="*/ 0 w 155"/>
                  <a:gd name="T73" fmla="*/ 77 h 153"/>
                  <a:gd name="T74" fmla="*/ 5 w 155"/>
                  <a:gd name="T75" fmla="*/ 51 h 153"/>
                  <a:gd name="T76" fmla="*/ 19 w 155"/>
                  <a:gd name="T77" fmla="*/ 27 h 153"/>
                  <a:gd name="T78" fmla="*/ 39 w 155"/>
                  <a:gd name="T79" fmla="*/ 10 h 153"/>
                  <a:gd name="T80" fmla="*/ 59 w 155"/>
                  <a:gd name="T81" fmla="*/ 2 h 153"/>
                  <a:gd name="T82" fmla="*/ 78 w 155"/>
                  <a:gd name="T8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3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6"/>
                    </a:lnTo>
                    <a:lnTo>
                      <a:pt x="25" y="33"/>
                    </a:lnTo>
                    <a:lnTo>
                      <a:pt x="13" y="53"/>
                    </a:lnTo>
                    <a:lnTo>
                      <a:pt x="9" y="77"/>
                    </a:lnTo>
                    <a:lnTo>
                      <a:pt x="11" y="94"/>
                    </a:lnTo>
                    <a:lnTo>
                      <a:pt x="19" y="110"/>
                    </a:lnTo>
                    <a:lnTo>
                      <a:pt x="33" y="128"/>
                    </a:lnTo>
                    <a:lnTo>
                      <a:pt x="55" y="141"/>
                    </a:lnTo>
                    <a:lnTo>
                      <a:pt x="78" y="145"/>
                    </a:lnTo>
                    <a:lnTo>
                      <a:pt x="94" y="143"/>
                    </a:lnTo>
                    <a:lnTo>
                      <a:pt x="112" y="137"/>
                    </a:lnTo>
                    <a:lnTo>
                      <a:pt x="130" y="120"/>
                    </a:lnTo>
                    <a:lnTo>
                      <a:pt x="143" y="100"/>
                    </a:lnTo>
                    <a:lnTo>
                      <a:pt x="147" y="77"/>
                    </a:lnTo>
                    <a:lnTo>
                      <a:pt x="145" y="59"/>
                    </a:lnTo>
                    <a:lnTo>
                      <a:pt x="136" y="43"/>
                    </a:lnTo>
                    <a:lnTo>
                      <a:pt x="122" y="24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4"/>
                    </a:lnTo>
                    <a:lnTo>
                      <a:pt x="126" y="18"/>
                    </a:lnTo>
                    <a:lnTo>
                      <a:pt x="145" y="39"/>
                    </a:lnTo>
                    <a:lnTo>
                      <a:pt x="153" y="57"/>
                    </a:lnTo>
                    <a:lnTo>
                      <a:pt x="155" y="77"/>
                    </a:lnTo>
                    <a:lnTo>
                      <a:pt x="151" y="102"/>
                    </a:lnTo>
                    <a:lnTo>
                      <a:pt x="136" y="126"/>
                    </a:lnTo>
                    <a:lnTo>
                      <a:pt x="116" y="145"/>
                    </a:lnTo>
                    <a:lnTo>
                      <a:pt x="96" y="151"/>
                    </a:lnTo>
                    <a:lnTo>
                      <a:pt x="78" y="153"/>
                    </a:lnTo>
                    <a:lnTo>
                      <a:pt x="51" y="149"/>
                    </a:lnTo>
                    <a:lnTo>
                      <a:pt x="29" y="137"/>
                    </a:lnTo>
                    <a:lnTo>
                      <a:pt x="11" y="114"/>
                    </a:lnTo>
                    <a:lnTo>
                      <a:pt x="3" y="96"/>
                    </a:lnTo>
                    <a:lnTo>
                      <a:pt x="0" y="77"/>
                    </a:lnTo>
                    <a:lnTo>
                      <a:pt x="5" y="51"/>
                    </a:lnTo>
                    <a:lnTo>
                      <a:pt x="19" y="27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49" name="Freeform 209"/>
              <p:cNvSpPr>
                <a:spLocks noEditPoints="1"/>
              </p:cNvSpPr>
              <p:nvPr/>
            </p:nvSpPr>
            <p:spPr bwMode="auto">
              <a:xfrm>
                <a:off x="5640494" y="1906504"/>
                <a:ext cx="278261" cy="283998"/>
              </a:xfrm>
              <a:custGeom>
                <a:avLst/>
                <a:gdLst>
                  <a:gd name="T0" fmla="*/ 65 w 97"/>
                  <a:gd name="T1" fmla="*/ 79 h 99"/>
                  <a:gd name="T2" fmla="*/ 59 w 97"/>
                  <a:gd name="T3" fmla="*/ 89 h 99"/>
                  <a:gd name="T4" fmla="*/ 73 w 97"/>
                  <a:gd name="T5" fmla="*/ 81 h 99"/>
                  <a:gd name="T6" fmla="*/ 69 w 97"/>
                  <a:gd name="T7" fmla="*/ 73 h 99"/>
                  <a:gd name="T8" fmla="*/ 18 w 97"/>
                  <a:gd name="T9" fmla="*/ 75 h 99"/>
                  <a:gd name="T10" fmla="*/ 30 w 97"/>
                  <a:gd name="T11" fmla="*/ 85 h 99"/>
                  <a:gd name="T12" fmla="*/ 34 w 97"/>
                  <a:gd name="T13" fmla="*/ 85 h 99"/>
                  <a:gd name="T14" fmla="*/ 28 w 97"/>
                  <a:gd name="T15" fmla="*/ 73 h 99"/>
                  <a:gd name="T16" fmla="*/ 51 w 97"/>
                  <a:gd name="T17" fmla="*/ 87 h 99"/>
                  <a:gd name="T18" fmla="*/ 61 w 97"/>
                  <a:gd name="T19" fmla="*/ 77 h 99"/>
                  <a:gd name="T20" fmla="*/ 51 w 97"/>
                  <a:gd name="T21" fmla="*/ 71 h 99"/>
                  <a:gd name="T22" fmla="*/ 34 w 97"/>
                  <a:gd name="T23" fmla="*/ 73 h 99"/>
                  <a:gd name="T24" fmla="*/ 42 w 97"/>
                  <a:gd name="T25" fmla="*/ 85 h 99"/>
                  <a:gd name="T26" fmla="*/ 47 w 97"/>
                  <a:gd name="T27" fmla="*/ 71 h 99"/>
                  <a:gd name="T28" fmla="*/ 71 w 97"/>
                  <a:gd name="T29" fmla="*/ 61 h 99"/>
                  <a:gd name="T30" fmla="*/ 83 w 97"/>
                  <a:gd name="T31" fmla="*/ 71 h 99"/>
                  <a:gd name="T32" fmla="*/ 89 w 97"/>
                  <a:gd name="T33" fmla="*/ 53 h 99"/>
                  <a:gd name="T34" fmla="*/ 51 w 97"/>
                  <a:gd name="T35" fmla="*/ 53 h 99"/>
                  <a:gd name="T36" fmla="*/ 65 w 97"/>
                  <a:gd name="T37" fmla="*/ 67 h 99"/>
                  <a:gd name="T38" fmla="*/ 67 w 97"/>
                  <a:gd name="T39" fmla="*/ 53 h 99"/>
                  <a:gd name="T40" fmla="*/ 30 w 97"/>
                  <a:gd name="T41" fmla="*/ 53 h 99"/>
                  <a:gd name="T42" fmla="*/ 32 w 97"/>
                  <a:gd name="T43" fmla="*/ 67 h 99"/>
                  <a:gd name="T44" fmla="*/ 47 w 97"/>
                  <a:gd name="T45" fmla="*/ 53 h 99"/>
                  <a:gd name="T46" fmla="*/ 8 w 97"/>
                  <a:gd name="T47" fmla="*/ 53 h 99"/>
                  <a:gd name="T48" fmla="*/ 14 w 97"/>
                  <a:gd name="T49" fmla="*/ 71 h 99"/>
                  <a:gd name="T50" fmla="*/ 26 w 97"/>
                  <a:gd name="T51" fmla="*/ 61 h 99"/>
                  <a:gd name="T52" fmla="*/ 8 w 97"/>
                  <a:gd name="T53" fmla="*/ 53 h 99"/>
                  <a:gd name="T54" fmla="*/ 30 w 97"/>
                  <a:gd name="T55" fmla="*/ 38 h 99"/>
                  <a:gd name="T56" fmla="*/ 47 w 97"/>
                  <a:gd name="T57" fmla="*/ 46 h 99"/>
                  <a:gd name="T58" fmla="*/ 32 w 97"/>
                  <a:gd name="T59" fmla="*/ 32 h 99"/>
                  <a:gd name="T60" fmla="*/ 51 w 97"/>
                  <a:gd name="T61" fmla="*/ 32 h 99"/>
                  <a:gd name="T62" fmla="*/ 67 w 97"/>
                  <a:gd name="T63" fmla="*/ 46 h 99"/>
                  <a:gd name="T64" fmla="*/ 65 w 97"/>
                  <a:gd name="T65" fmla="*/ 32 h 99"/>
                  <a:gd name="T66" fmla="*/ 10 w 97"/>
                  <a:gd name="T67" fmla="*/ 36 h 99"/>
                  <a:gd name="T68" fmla="*/ 26 w 97"/>
                  <a:gd name="T69" fmla="*/ 46 h 99"/>
                  <a:gd name="T70" fmla="*/ 28 w 97"/>
                  <a:gd name="T71" fmla="*/ 30 h 99"/>
                  <a:gd name="T72" fmla="*/ 83 w 97"/>
                  <a:gd name="T73" fmla="*/ 28 h 99"/>
                  <a:gd name="T74" fmla="*/ 71 w 97"/>
                  <a:gd name="T75" fmla="*/ 38 h 99"/>
                  <a:gd name="T76" fmla="*/ 89 w 97"/>
                  <a:gd name="T77" fmla="*/ 46 h 99"/>
                  <a:gd name="T78" fmla="*/ 83 w 97"/>
                  <a:gd name="T79" fmla="*/ 28 h 99"/>
                  <a:gd name="T80" fmla="*/ 51 w 97"/>
                  <a:gd name="T81" fmla="*/ 28 h 99"/>
                  <a:gd name="T82" fmla="*/ 59 w 97"/>
                  <a:gd name="T83" fmla="*/ 20 h 99"/>
                  <a:gd name="T84" fmla="*/ 51 w 97"/>
                  <a:gd name="T85" fmla="*/ 12 h 99"/>
                  <a:gd name="T86" fmla="*/ 42 w 97"/>
                  <a:gd name="T87" fmla="*/ 14 h 99"/>
                  <a:gd name="T88" fmla="*/ 34 w 97"/>
                  <a:gd name="T89" fmla="*/ 28 h 99"/>
                  <a:gd name="T90" fmla="*/ 47 w 97"/>
                  <a:gd name="T91" fmla="*/ 12 h 99"/>
                  <a:gd name="T92" fmla="*/ 63 w 97"/>
                  <a:gd name="T93" fmla="*/ 14 h 99"/>
                  <a:gd name="T94" fmla="*/ 69 w 97"/>
                  <a:gd name="T95" fmla="*/ 26 h 99"/>
                  <a:gd name="T96" fmla="*/ 73 w 97"/>
                  <a:gd name="T97" fmla="*/ 18 h 99"/>
                  <a:gd name="T98" fmla="*/ 59 w 97"/>
                  <a:gd name="T99" fmla="*/ 10 h 99"/>
                  <a:gd name="T100" fmla="*/ 30 w 97"/>
                  <a:gd name="T101" fmla="*/ 14 h 99"/>
                  <a:gd name="T102" fmla="*/ 18 w 97"/>
                  <a:gd name="T103" fmla="*/ 24 h 99"/>
                  <a:gd name="T104" fmla="*/ 32 w 97"/>
                  <a:gd name="T105" fmla="*/ 20 h 99"/>
                  <a:gd name="T106" fmla="*/ 38 w 97"/>
                  <a:gd name="T107" fmla="*/ 10 h 99"/>
                  <a:gd name="T108" fmla="*/ 67 w 97"/>
                  <a:gd name="T109" fmla="*/ 4 h 99"/>
                  <a:gd name="T110" fmla="*/ 93 w 97"/>
                  <a:gd name="T111" fmla="*/ 30 h 99"/>
                  <a:gd name="T112" fmla="*/ 93 w 97"/>
                  <a:gd name="T113" fmla="*/ 69 h 99"/>
                  <a:gd name="T114" fmla="*/ 67 w 97"/>
                  <a:gd name="T115" fmla="*/ 95 h 99"/>
                  <a:gd name="T116" fmla="*/ 30 w 97"/>
                  <a:gd name="T117" fmla="*/ 95 h 99"/>
                  <a:gd name="T118" fmla="*/ 4 w 97"/>
                  <a:gd name="T119" fmla="*/ 69 h 99"/>
                  <a:gd name="T120" fmla="*/ 4 w 97"/>
                  <a:gd name="T121" fmla="*/ 30 h 99"/>
                  <a:gd name="T122" fmla="*/ 30 w 97"/>
                  <a:gd name="T123" fmla="*/ 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7" h="99">
                    <a:moveTo>
                      <a:pt x="69" y="73"/>
                    </a:moveTo>
                    <a:lnTo>
                      <a:pt x="65" y="79"/>
                    </a:lnTo>
                    <a:lnTo>
                      <a:pt x="63" y="85"/>
                    </a:lnTo>
                    <a:lnTo>
                      <a:pt x="59" y="89"/>
                    </a:lnTo>
                    <a:lnTo>
                      <a:pt x="67" y="85"/>
                    </a:lnTo>
                    <a:lnTo>
                      <a:pt x="73" y="81"/>
                    </a:lnTo>
                    <a:lnTo>
                      <a:pt x="79" y="75"/>
                    </a:lnTo>
                    <a:lnTo>
                      <a:pt x="69" y="73"/>
                    </a:lnTo>
                    <a:close/>
                    <a:moveTo>
                      <a:pt x="28" y="73"/>
                    </a:moveTo>
                    <a:lnTo>
                      <a:pt x="18" y="75"/>
                    </a:lnTo>
                    <a:lnTo>
                      <a:pt x="24" y="81"/>
                    </a:lnTo>
                    <a:lnTo>
                      <a:pt x="30" y="85"/>
                    </a:lnTo>
                    <a:lnTo>
                      <a:pt x="38" y="89"/>
                    </a:lnTo>
                    <a:lnTo>
                      <a:pt x="34" y="85"/>
                    </a:lnTo>
                    <a:lnTo>
                      <a:pt x="32" y="79"/>
                    </a:lnTo>
                    <a:lnTo>
                      <a:pt x="28" y="73"/>
                    </a:lnTo>
                    <a:close/>
                    <a:moveTo>
                      <a:pt x="51" y="71"/>
                    </a:moveTo>
                    <a:lnTo>
                      <a:pt x="51" y="87"/>
                    </a:lnTo>
                    <a:lnTo>
                      <a:pt x="55" y="85"/>
                    </a:lnTo>
                    <a:lnTo>
                      <a:pt x="61" y="77"/>
                    </a:lnTo>
                    <a:lnTo>
                      <a:pt x="63" y="73"/>
                    </a:lnTo>
                    <a:lnTo>
                      <a:pt x="51" y="71"/>
                    </a:lnTo>
                    <a:close/>
                    <a:moveTo>
                      <a:pt x="47" y="71"/>
                    </a:moveTo>
                    <a:lnTo>
                      <a:pt x="34" y="73"/>
                    </a:lnTo>
                    <a:lnTo>
                      <a:pt x="38" y="79"/>
                    </a:lnTo>
                    <a:lnTo>
                      <a:pt x="42" y="85"/>
                    </a:lnTo>
                    <a:lnTo>
                      <a:pt x="47" y="87"/>
                    </a:lnTo>
                    <a:lnTo>
                      <a:pt x="47" y="71"/>
                    </a:lnTo>
                    <a:close/>
                    <a:moveTo>
                      <a:pt x="71" y="53"/>
                    </a:moveTo>
                    <a:lnTo>
                      <a:pt x="71" y="61"/>
                    </a:lnTo>
                    <a:lnTo>
                      <a:pt x="69" y="69"/>
                    </a:lnTo>
                    <a:lnTo>
                      <a:pt x="83" y="71"/>
                    </a:lnTo>
                    <a:lnTo>
                      <a:pt x="87" y="63"/>
                    </a:lnTo>
                    <a:lnTo>
                      <a:pt x="89" y="53"/>
                    </a:lnTo>
                    <a:lnTo>
                      <a:pt x="71" y="53"/>
                    </a:lnTo>
                    <a:close/>
                    <a:moveTo>
                      <a:pt x="51" y="53"/>
                    </a:moveTo>
                    <a:lnTo>
                      <a:pt x="51" y="67"/>
                    </a:lnTo>
                    <a:lnTo>
                      <a:pt x="65" y="67"/>
                    </a:lnTo>
                    <a:lnTo>
                      <a:pt x="67" y="61"/>
                    </a:lnTo>
                    <a:lnTo>
                      <a:pt x="67" y="53"/>
                    </a:lnTo>
                    <a:lnTo>
                      <a:pt x="51" y="53"/>
                    </a:lnTo>
                    <a:close/>
                    <a:moveTo>
                      <a:pt x="30" y="53"/>
                    </a:moveTo>
                    <a:lnTo>
                      <a:pt x="30" y="61"/>
                    </a:lnTo>
                    <a:lnTo>
                      <a:pt x="32" y="67"/>
                    </a:lnTo>
                    <a:lnTo>
                      <a:pt x="47" y="67"/>
                    </a:lnTo>
                    <a:lnTo>
                      <a:pt x="47" y="53"/>
                    </a:lnTo>
                    <a:lnTo>
                      <a:pt x="30" y="53"/>
                    </a:lnTo>
                    <a:close/>
                    <a:moveTo>
                      <a:pt x="8" y="53"/>
                    </a:moveTo>
                    <a:lnTo>
                      <a:pt x="10" y="63"/>
                    </a:lnTo>
                    <a:lnTo>
                      <a:pt x="14" y="71"/>
                    </a:lnTo>
                    <a:lnTo>
                      <a:pt x="28" y="69"/>
                    </a:lnTo>
                    <a:lnTo>
                      <a:pt x="26" y="61"/>
                    </a:lnTo>
                    <a:lnTo>
                      <a:pt x="26" y="53"/>
                    </a:lnTo>
                    <a:lnTo>
                      <a:pt x="8" y="53"/>
                    </a:lnTo>
                    <a:close/>
                    <a:moveTo>
                      <a:pt x="32" y="32"/>
                    </a:moveTo>
                    <a:lnTo>
                      <a:pt x="30" y="38"/>
                    </a:lnTo>
                    <a:lnTo>
                      <a:pt x="30" y="46"/>
                    </a:lnTo>
                    <a:lnTo>
                      <a:pt x="47" y="46"/>
                    </a:lnTo>
                    <a:lnTo>
                      <a:pt x="47" y="32"/>
                    </a:lnTo>
                    <a:lnTo>
                      <a:pt x="32" y="32"/>
                    </a:lnTo>
                    <a:close/>
                    <a:moveTo>
                      <a:pt x="65" y="32"/>
                    </a:moveTo>
                    <a:lnTo>
                      <a:pt x="51" y="32"/>
                    </a:lnTo>
                    <a:lnTo>
                      <a:pt x="51" y="46"/>
                    </a:lnTo>
                    <a:lnTo>
                      <a:pt x="67" y="46"/>
                    </a:lnTo>
                    <a:lnTo>
                      <a:pt x="67" y="38"/>
                    </a:lnTo>
                    <a:lnTo>
                      <a:pt x="65" y="32"/>
                    </a:lnTo>
                    <a:close/>
                    <a:moveTo>
                      <a:pt x="14" y="28"/>
                    </a:moveTo>
                    <a:lnTo>
                      <a:pt x="10" y="36"/>
                    </a:lnTo>
                    <a:lnTo>
                      <a:pt x="8" y="46"/>
                    </a:lnTo>
                    <a:lnTo>
                      <a:pt x="26" y="46"/>
                    </a:lnTo>
                    <a:lnTo>
                      <a:pt x="26" y="38"/>
                    </a:lnTo>
                    <a:lnTo>
                      <a:pt x="28" y="30"/>
                    </a:lnTo>
                    <a:lnTo>
                      <a:pt x="14" y="28"/>
                    </a:lnTo>
                    <a:close/>
                    <a:moveTo>
                      <a:pt x="83" y="28"/>
                    </a:moveTo>
                    <a:lnTo>
                      <a:pt x="69" y="30"/>
                    </a:lnTo>
                    <a:lnTo>
                      <a:pt x="71" y="38"/>
                    </a:lnTo>
                    <a:lnTo>
                      <a:pt x="71" y="46"/>
                    </a:lnTo>
                    <a:lnTo>
                      <a:pt x="89" y="46"/>
                    </a:lnTo>
                    <a:lnTo>
                      <a:pt x="87" y="36"/>
                    </a:lnTo>
                    <a:lnTo>
                      <a:pt x="83" y="28"/>
                    </a:lnTo>
                    <a:close/>
                    <a:moveTo>
                      <a:pt x="51" y="12"/>
                    </a:moveTo>
                    <a:lnTo>
                      <a:pt x="51" y="28"/>
                    </a:lnTo>
                    <a:lnTo>
                      <a:pt x="63" y="28"/>
                    </a:lnTo>
                    <a:lnTo>
                      <a:pt x="59" y="20"/>
                    </a:lnTo>
                    <a:lnTo>
                      <a:pt x="55" y="14"/>
                    </a:lnTo>
                    <a:lnTo>
                      <a:pt x="51" y="12"/>
                    </a:lnTo>
                    <a:close/>
                    <a:moveTo>
                      <a:pt x="47" y="12"/>
                    </a:moveTo>
                    <a:lnTo>
                      <a:pt x="42" y="14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47" y="28"/>
                    </a:lnTo>
                    <a:lnTo>
                      <a:pt x="47" y="12"/>
                    </a:lnTo>
                    <a:close/>
                    <a:moveTo>
                      <a:pt x="59" y="10"/>
                    </a:moveTo>
                    <a:lnTo>
                      <a:pt x="63" y="14"/>
                    </a:lnTo>
                    <a:lnTo>
                      <a:pt x="65" y="20"/>
                    </a:lnTo>
                    <a:lnTo>
                      <a:pt x="69" y="26"/>
                    </a:lnTo>
                    <a:lnTo>
                      <a:pt x="79" y="24"/>
                    </a:lnTo>
                    <a:lnTo>
                      <a:pt x="73" y="18"/>
                    </a:lnTo>
                    <a:lnTo>
                      <a:pt x="67" y="14"/>
                    </a:lnTo>
                    <a:lnTo>
                      <a:pt x="59" y="10"/>
                    </a:lnTo>
                    <a:close/>
                    <a:moveTo>
                      <a:pt x="38" y="10"/>
                    </a:moveTo>
                    <a:lnTo>
                      <a:pt x="30" y="14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28" y="26"/>
                    </a:lnTo>
                    <a:lnTo>
                      <a:pt x="32" y="20"/>
                    </a:lnTo>
                    <a:lnTo>
                      <a:pt x="34" y="14"/>
                    </a:lnTo>
                    <a:lnTo>
                      <a:pt x="38" y="10"/>
                    </a:lnTo>
                    <a:close/>
                    <a:moveTo>
                      <a:pt x="49" y="0"/>
                    </a:moveTo>
                    <a:lnTo>
                      <a:pt x="67" y="4"/>
                    </a:lnTo>
                    <a:lnTo>
                      <a:pt x="83" y="14"/>
                    </a:lnTo>
                    <a:lnTo>
                      <a:pt x="93" y="30"/>
                    </a:lnTo>
                    <a:lnTo>
                      <a:pt x="97" y="50"/>
                    </a:lnTo>
                    <a:lnTo>
                      <a:pt x="93" y="69"/>
                    </a:lnTo>
                    <a:lnTo>
                      <a:pt x="83" y="85"/>
                    </a:lnTo>
                    <a:lnTo>
                      <a:pt x="67" y="95"/>
                    </a:lnTo>
                    <a:lnTo>
                      <a:pt x="49" y="99"/>
                    </a:lnTo>
                    <a:lnTo>
                      <a:pt x="30" y="95"/>
                    </a:lnTo>
                    <a:lnTo>
                      <a:pt x="14" y="8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238881" y="3963328"/>
            <a:ext cx="763063" cy="444643"/>
            <a:chOff x="5238881" y="3710891"/>
            <a:chExt cx="763063" cy="444643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51" name="Freeform 82"/>
            <p:cNvSpPr/>
            <p:nvPr/>
          </p:nvSpPr>
          <p:spPr bwMode="auto">
            <a:xfrm>
              <a:off x="5238881" y="3759658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3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9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11 h 121"/>
                <a:gd name="T22" fmla="*/ 71 w 71"/>
                <a:gd name="T23" fmla="*/ 115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3 h 121"/>
                <a:gd name="T36" fmla="*/ 53 w 71"/>
                <a:gd name="T37" fmla="*/ 3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3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9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71" y="115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53" y="3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5557301" y="3710891"/>
              <a:ext cx="444643" cy="444643"/>
              <a:chOff x="5557301" y="3705153"/>
              <a:chExt cx="444643" cy="444643"/>
            </a:xfrm>
          </p:grpSpPr>
          <p:sp>
            <p:nvSpPr>
              <p:cNvPr id="53" name="Freeform 210"/>
              <p:cNvSpPr>
                <a:spLocks noEditPoints="1"/>
              </p:cNvSpPr>
              <p:nvPr/>
            </p:nvSpPr>
            <p:spPr bwMode="auto">
              <a:xfrm>
                <a:off x="5557301" y="3705153"/>
                <a:ext cx="444643" cy="444643"/>
              </a:xfrm>
              <a:custGeom>
                <a:avLst/>
                <a:gdLst>
                  <a:gd name="T0" fmla="*/ 78 w 155"/>
                  <a:gd name="T1" fmla="*/ 8 h 155"/>
                  <a:gd name="T2" fmla="*/ 61 w 155"/>
                  <a:gd name="T3" fmla="*/ 10 h 155"/>
                  <a:gd name="T4" fmla="*/ 43 w 155"/>
                  <a:gd name="T5" fmla="*/ 19 h 155"/>
                  <a:gd name="T6" fmla="*/ 25 w 155"/>
                  <a:gd name="T7" fmla="*/ 35 h 155"/>
                  <a:gd name="T8" fmla="*/ 13 w 155"/>
                  <a:gd name="T9" fmla="*/ 55 h 155"/>
                  <a:gd name="T10" fmla="*/ 9 w 155"/>
                  <a:gd name="T11" fmla="*/ 78 h 155"/>
                  <a:gd name="T12" fmla="*/ 11 w 155"/>
                  <a:gd name="T13" fmla="*/ 96 h 155"/>
                  <a:gd name="T14" fmla="*/ 19 w 155"/>
                  <a:gd name="T15" fmla="*/ 112 h 155"/>
                  <a:gd name="T16" fmla="*/ 33 w 155"/>
                  <a:gd name="T17" fmla="*/ 131 h 155"/>
                  <a:gd name="T18" fmla="*/ 55 w 155"/>
                  <a:gd name="T19" fmla="*/ 143 h 155"/>
                  <a:gd name="T20" fmla="*/ 78 w 155"/>
                  <a:gd name="T21" fmla="*/ 147 h 155"/>
                  <a:gd name="T22" fmla="*/ 94 w 155"/>
                  <a:gd name="T23" fmla="*/ 145 h 155"/>
                  <a:gd name="T24" fmla="*/ 112 w 155"/>
                  <a:gd name="T25" fmla="*/ 139 h 155"/>
                  <a:gd name="T26" fmla="*/ 130 w 155"/>
                  <a:gd name="T27" fmla="*/ 123 h 155"/>
                  <a:gd name="T28" fmla="*/ 143 w 155"/>
                  <a:gd name="T29" fmla="*/ 102 h 155"/>
                  <a:gd name="T30" fmla="*/ 147 w 155"/>
                  <a:gd name="T31" fmla="*/ 78 h 155"/>
                  <a:gd name="T32" fmla="*/ 145 w 155"/>
                  <a:gd name="T33" fmla="*/ 61 h 155"/>
                  <a:gd name="T34" fmla="*/ 136 w 155"/>
                  <a:gd name="T35" fmla="*/ 45 h 155"/>
                  <a:gd name="T36" fmla="*/ 122 w 155"/>
                  <a:gd name="T37" fmla="*/ 25 h 155"/>
                  <a:gd name="T38" fmla="*/ 100 w 155"/>
                  <a:gd name="T39" fmla="*/ 12 h 155"/>
                  <a:gd name="T40" fmla="*/ 78 w 155"/>
                  <a:gd name="T41" fmla="*/ 8 h 155"/>
                  <a:gd name="T42" fmla="*/ 78 w 155"/>
                  <a:gd name="T43" fmla="*/ 0 h 155"/>
                  <a:gd name="T44" fmla="*/ 104 w 155"/>
                  <a:gd name="T45" fmla="*/ 6 h 155"/>
                  <a:gd name="T46" fmla="*/ 126 w 155"/>
                  <a:gd name="T47" fmla="*/ 19 h 155"/>
                  <a:gd name="T48" fmla="*/ 145 w 155"/>
                  <a:gd name="T49" fmla="*/ 41 h 155"/>
                  <a:gd name="T50" fmla="*/ 153 w 155"/>
                  <a:gd name="T51" fmla="*/ 59 h 155"/>
                  <a:gd name="T52" fmla="*/ 155 w 155"/>
                  <a:gd name="T53" fmla="*/ 78 h 155"/>
                  <a:gd name="T54" fmla="*/ 151 w 155"/>
                  <a:gd name="T55" fmla="*/ 104 h 155"/>
                  <a:gd name="T56" fmla="*/ 136 w 155"/>
                  <a:gd name="T57" fmla="*/ 127 h 155"/>
                  <a:gd name="T58" fmla="*/ 116 w 155"/>
                  <a:gd name="T59" fmla="*/ 145 h 155"/>
                  <a:gd name="T60" fmla="*/ 96 w 155"/>
                  <a:gd name="T61" fmla="*/ 153 h 155"/>
                  <a:gd name="T62" fmla="*/ 78 w 155"/>
                  <a:gd name="T63" fmla="*/ 155 h 155"/>
                  <a:gd name="T64" fmla="*/ 51 w 155"/>
                  <a:gd name="T65" fmla="*/ 151 h 155"/>
                  <a:gd name="T66" fmla="*/ 29 w 155"/>
                  <a:gd name="T67" fmla="*/ 137 h 155"/>
                  <a:gd name="T68" fmla="*/ 11 w 155"/>
                  <a:gd name="T69" fmla="*/ 116 h 155"/>
                  <a:gd name="T70" fmla="*/ 3 w 155"/>
                  <a:gd name="T71" fmla="*/ 98 h 155"/>
                  <a:gd name="T72" fmla="*/ 0 w 155"/>
                  <a:gd name="T73" fmla="*/ 78 h 155"/>
                  <a:gd name="T74" fmla="*/ 5 w 155"/>
                  <a:gd name="T75" fmla="*/ 51 h 155"/>
                  <a:gd name="T76" fmla="*/ 19 w 155"/>
                  <a:gd name="T77" fmla="*/ 29 h 155"/>
                  <a:gd name="T78" fmla="*/ 39 w 155"/>
                  <a:gd name="T79" fmla="*/ 10 h 155"/>
                  <a:gd name="T80" fmla="*/ 59 w 155"/>
                  <a:gd name="T81" fmla="*/ 2 h 155"/>
                  <a:gd name="T82" fmla="*/ 78 w 155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9"/>
                    </a:lnTo>
                    <a:lnTo>
                      <a:pt x="25" y="35"/>
                    </a:lnTo>
                    <a:lnTo>
                      <a:pt x="13" y="55"/>
                    </a:lnTo>
                    <a:lnTo>
                      <a:pt x="9" y="78"/>
                    </a:lnTo>
                    <a:lnTo>
                      <a:pt x="11" y="96"/>
                    </a:lnTo>
                    <a:lnTo>
                      <a:pt x="19" y="112"/>
                    </a:lnTo>
                    <a:lnTo>
                      <a:pt x="33" y="131"/>
                    </a:lnTo>
                    <a:lnTo>
                      <a:pt x="55" y="143"/>
                    </a:lnTo>
                    <a:lnTo>
                      <a:pt x="78" y="147"/>
                    </a:lnTo>
                    <a:lnTo>
                      <a:pt x="94" y="145"/>
                    </a:lnTo>
                    <a:lnTo>
                      <a:pt x="112" y="139"/>
                    </a:lnTo>
                    <a:lnTo>
                      <a:pt x="130" y="123"/>
                    </a:lnTo>
                    <a:lnTo>
                      <a:pt x="143" y="102"/>
                    </a:lnTo>
                    <a:lnTo>
                      <a:pt x="147" y="78"/>
                    </a:lnTo>
                    <a:lnTo>
                      <a:pt x="145" y="61"/>
                    </a:lnTo>
                    <a:lnTo>
                      <a:pt x="136" y="45"/>
                    </a:lnTo>
                    <a:lnTo>
                      <a:pt x="122" y="25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9"/>
                    </a:lnTo>
                    <a:lnTo>
                      <a:pt x="145" y="41"/>
                    </a:lnTo>
                    <a:lnTo>
                      <a:pt x="153" y="59"/>
                    </a:lnTo>
                    <a:lnTo>
                      <a:pt x="155" y="78"/>
                    </a:lnTo>
                    <a:lnTo>
                      <a:pt x="151" y="104"/>
                    </a:lnTo>
                    <a:lnTo>
                      <a:pt x="136" y="127"/>
                    </a:lnTo>
                    <a:lnTo>
                      <a:pt x="116" y="145"/>
                    </a:lnTo>
                    <a:lnTo>
                      <a:pt x="96" y="153"/>
                    </a:lnTo>
                    <a:lnTo>
                      <a:pt x="78" y="155"/>
                    </a:lnTo>
                    <a:lnTo>
                      <a:pt x="51" y="151"/>
                    </a:lnTo>
                    <a:lnTo>
                      <a:pt x="29" y="137"/>
                    </a:lnTo>
                    <a:lnTo>
                      <a:pt x="11" y="116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5" y="51"/>
                    </a:lnTo>
                    <a:lnTo>
                      <a:pt x="19" y="29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54" name="Freeform 211"/>
              <p:cNvSpPr/>
              <p:nvPr/>
            </p:nvSpPr>
            <p:spPr bwMode="auto">
              <a:xfrm>
                <a:off x="5651968" y="3817031"/>
                <a:ext cx="255312" cy="226625"/>
              </a:xfrm>
              <a:custGeom>
                <a:avLst/>
                <a:gdLst>
                  <a:gd name="T0" fmla="*/ 2 w 89"/>
                  <a:gd name="T1" fmla="*/ 0 h 79"/>
                  <a:gd name="T2" fmla="*/ 6 w 89"/>
                  <a:gd name="T3" fmla="*/ 4 h 79"/>
                  <a:gd name="T4" fmla="*/ 6 w 89"/>
                  <a:gd name="T5" fmla="*/ 71 h 79"/>
                  <a:gd name="T6" fmla="*/ 87 w 89"/>
                  <a:gd name="T7" fmla="*/ 71 h 79"/>
                  <a:gd name="T8" fmla="*/ 89 w 89"/>
                  <a:gd name="T9" fmla="*/ 75 h 79"/>
                  <a:gd name="T10" fmla="*/ 87 w 89"/>
                  <a:gd name="T11" fmla="*/ 79 h 79"/>
                  <a:gd name="T12" fmla="*/ 6 w 89"/>
                  <a:gd name="T13" fmla="*/ 79 h 79"/>
                  <a:gd name="T14" fmla="*/ 2 w 89"/>
                  <a:gd name="T15" fmla="*/ 77 h 79"/>
                  <a:gd name="T16" fmla="*/ 0 w 89"/>
                  <a:gd name="T17" fmla="*/ 75 h 79"/>
                  <a:gd name="T18" fmla="*/ 0 w 89"/>
                  <a:gd name="T19" fmla="*/ 71 h 79"/>
                  <a:gd name="T20" fmla="*/ 0 w 89"/>
                  <a:gd name="T21" fmla="*/ 4 h 79"/>
                  <a:gd name="T22" fmla="*/ 2 w 89"/>
                  <a:gd name="T2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" h="79">
                    <a:moveTo>
                      <a:pt x="2" y="0"/>
                    </a:moveTo>
                    <a:lnTo>
                      <a:pt x="6" y="4"/>
                    </a:lnTo>
                    <a:lnTo>
                      <a:pt x="6" y="71"/>
                    </a:lnTo>
                    <a:lnTo>
                      <a:pt x="87" y="71"/>
                    </a:lnTo>
                    <a:lnTo>
                      <a:pt x="89" y="75"/>
                    </a:lnTo>
                    <a:lnTo>
                      <a:pt x="87" y="79"/>
                    </a:lnTo>
                    <a:lnTo>
                      <a:pt x="6" y="79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55" name="Freeform 212"/>
              <p:cNvSpPr/>
              <p:nvPr/>
            </p:nvSpPr>
            <p:spPr bwMode="auto">
              <a:xfrm>
                <a:off x="5692129" y="3822769"/>
                <a:ext cx="209413" cy="180726"/>
              </a:xfrm>
              <a:custGeom>
                <a:avLst/>
                <a:gdLst>
                  <a:gd name="T0" fmla="*/ 69 w 73"/>
                  <a:gd name="T1" fmla="*/ 0 h 63"/>
                  <a:gd name="T2" fmla="*/ 71 w 73"/>
                  <a:gd name="T3" fmla="*/ 2 h 63"/>
                  <a:gd name="T4" fmla="*/ 73 w 73"/>
                  <a:gd name="T5" fmla="*/ 4 h 63"/>
                  <a:gd name="T6" fmla="*/ 69 w 73"/>
                  <a:gd name="T7" fmla="*/ 27 h 63"/>
                  <a:gd name="T8" fmla="*/ 65 w 73"/>
                  <a:gd name="T9" fmla="*/ 31 h 63"/>
                  <a:gd name="T10" fmla="*/ 63 w 73"/>
                  <a:gd name="T11" fmla="*/ 27 h 63"/>
                  <a:gd name="T12" fmla="*/ 65 w 73"/>
                  <a:gd name="T13" fmla="*/ 16 h 63"/>
                  <a:gd name="T14" fmla="*/ 45 w 73"/>
                  <a:gd name="T15" fmla="*/ 43 h 63"/>
                  <a:gd name="T16" fmla="*/ 43 w 73"/>
                  <a:gd name="T17" fmla="*/ 45 h 63"/>
                  <a:gd name="T18" fmla="*/ 39 w 73"/>
                  <a:gd name="T19" fmla="*/ 45 h 63"/>
                  <a:gd name="T20" fmla="*/ 27 w 73"/>
                  <a:gd name="T21" fmla="*/ 35 h 63"/>
                  <a:gd name="T22" fmla="*/ 6 w 73"/>
                  <a:gd name="T23" fmla="*/ 61 h 63"/>
                  <a:gd name="T24" fmla="*/ 4 w 73"/>
                  <a:gd name="T25" fmla="*/ 63 h 63"/>
                  <a:gd name="T26" fmla="*/ 0 w 73"/>
                  <a:gd name="T27" fmla="*/ 63 h 63"/>
                  <a:gd name="T28" fmla="*/ 0 w 73"/>
                  <a:gd name="T29" fmla="*/ 57 h 63"/>
                  <a:gd name="T30" fmla="*/ 20 w 73"/>
                  <a:gd name="T31" fmla="*/ 27 h 63"/>
                  <a:gd name="T32" fmla="*/ 24 w 73"/>
                  <a:gd name="T33" fmla="*/ 24 h 63"/>
                  <a:gd name="T34" fmla="*/ 27 w 73"/>
                  <a:gd name="T35" fmla="*/ 24 h 63"/>
                  <a:gd name="T36" fmla="*/ 41 w 73"/>
                  <a:gd name="T37" fmla="*/ 35 h 63"/>
                  <a:gd name="T38" fmla="*/ 57 w 73"/>
                  <a:gd name="T39" fmla="*/ 10 h 63"/>
                  <a:gd name="T40" fmla="*/ 49 w 73"/>
                  <a:gd name="T41" fmla="*/ 10 h 63"/>
                  <a:gd name="T42" fmla="*/ 45 w 73"/>
                  <a:gd name="T43" fmla="*/ 8 h 63"/>
                  <a:gd name="T44" fmla="*/ 47 w 73"/>
                  <a:gd name="T45" fmla="*/ 4 h 63"/>
                  <a:gd name="T46" fmla="*/ 69 w 73"/>
                  <a:gd name="T4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3" h="63">
                    <a:moveTo>
                      <a:pt x="69" y="0"/>
                    </a:moveTo>
                    <a:lnTo>
                      <a:pt x="71" y="2"/>
                    </a:lnTo>
                    <a:lnTo>
                      <a:pt x="73" y="4"/>
                    </a:lnTo>
                    <a:lnTo>
                      <a:pt x="69" y="27"/>
                    </a:lnTo>
                    <a:lnTo>
                      <a:pt x="65" y="31"/>
                    </a:lnTo>
                    <a:lnTo>
                      <a:pt x="63" y="27"/>
                    </a:lnTo>
                    <a:lnTo>
                      <a:pt x="65" y="16"/>
                    </a:lnTo>
                    <a:lnTo>
                      <a:pt x="45" y="43"/>
                    </a:lnTo>
                    <a:lnTo>
                      <a:pt x="43" y="45"/>
                    </a:lnTo>
                    <a:lnTo>
                      <a:pt x="39" y="45"/>
                    </a:lnTo>
                    <a:lnTo>
                      <a:pt x="27" y="3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4"/>
                    </a:lnTo>
                    <a:lnTo>
                      <a:pt x="41" y="35"/>
                    </a:lnTo>
                    <a:lnTo>
                      <a:pt x="57" y="10"/>
                    </a:lnTo>
                    <a:lnTo>
                      <a:pt x="49" y="10"/>
                    </a:lnTo>
                    <a:lnTo>
                      <a:pt x="45" y="8"/>
                    </a:lnTo>
                    <a:lnTo>
                      <a:pt x="47" y="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sp>
        <p:nvSpPr>
          <p:cNvPr id="56" name="Text Placeholder 7"/>
          <p:cNvSpPr txBox="1"/>
          <p:nvPr/>
        </p:nvSpPr>
        <p:spPr>
          <a:xfrm>
            <a:off x="1367972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57" name="Text Placeholder 2"/>
          <p:cNvSpPr txBox="1"/>
          <p:nvPr/>
        </p:nvSpPr>
        <p:spPr>
          <a:xfrm>
            <a:off x="1733202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1367972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1733202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1367972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61" name="Text Placeholder 2"/>
          <p:cNvSpPr txBox="1"/>
          <p:nvPr/>
        </p:nvSpPr>
        <p:spPr>
          <a:xfrm>
            <a:off x="1733202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2" name="Text Placeholder 7"/>
          <p:cNvSpPr txBox="1"/>
          <p:nvPr/>
        </p:nvSpPr>
        <p:spPr>
          <a:xfrm>
            <a:off x="8902441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63" name="Text Placeholder 2"/>
          <p:cNvSpPr txBox="1"/>
          <p:nvPr/>
        </p:nvSpPr>
        <p:spPr>
          <a:xfrm>
            <a:off x="8902441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4" name="Text Placeholder 7"/>
          <p:cNvSpPr txBox="1"/>
          <p:nvPr/>
        </p:nvSpPr>
        <p:spPr>
          <a:xfrm>
            <a:off x="8902441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65" name="Text Placeholder 2"/>
          <p:cNvSpPr txBox="1"/>
          <p:nvPr/>
        </p:nvSpPr>
        <p:spPr>
          <a:xfrm>
            <a:off x="8902441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6" name="Text Placeholder 7"/>
          <p:cNvSpPr txBox="1"/>
          <p:nvPr/>
        </p:nvSpPr>
        <p:spPr>
          <a:xfrm>
            <a:off x="8902441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67" name="Text Placeholder 2"/>
          <p:cNvSpPr txBox="1"/>
          <p:nvPr/>
        </p:nvSpPr>
        <p:spPr>
          <a:xfrm>
            <a:off x="8902441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b="0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研究思路及过程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4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04</a:t>
            </a:r>
            <a:endParaRPr lang="zh-CN" altLang="en-US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实验数据结果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实验数据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实验难点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案例分析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问题评估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研究成果</a:t>
            </a:r>
          </a:p>
          <a:p>
            <a:endParaRPr lang="zh-CN" altLang="en-US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926979" y="2062424"/>
            <a:ext cx="3837672" cy="3837673"/>
            <a:chOff x="7115266" y="1299207"/>
            <a:chExt cx="3142800" cy="3142800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5" name="Oval 18"/>
            <p:cNvSpPr/>
            <p:nvPr/>
          </p:nvSpPr>
          <p:spPr>
            <a:xfrm>
              <a:off x="7115266" y="1299207"/>
              <a:ext cx="3142800" cy="3142800"/>
            </a:xfrm>
            <a:prstGeom prst="ellipse">
              <a:avLst/>
            </a:prstGeom>
            <a:solidFill>
              <a:srgbClr val="92D050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52834" y="3037533"/>
              <a:ext cx="1660924" cy="6049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18046" y="2039519"/>
              <a:ext cx="960935" cy="8153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86%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96956" y="2826600"/>
              <a:ext cx="1323256" cy="1934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956812" y="1991695"/>
            <a:ext cx="3061272" cy="3061272"/>
            <a:chOff x="909267" y="1241284"/>
            <a:chExt cx="2506980" cy="2506980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Oval 16"/>
            <p:cNvSpPr/>
            <p:nvPr/>
          </p:nvSpPr>
          <p:spPr>
            <a:xfrm>
              <a:off x="909267" y="1241284"/>
              <a:ext cx="2506980" cy="2506980"/>
            </a:xfrm>
            <a:prstGeom prst="ellipse">
              <a:avLst/>
            </a:prstGeom>
            <a:solidFill>
              <a:schemeClr val="accent1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93333" y="2719586"/>
              <a:ext cx="1334504" cy="3629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15196" y="1670330"/>
              <a:ext cx="917615" cy="8153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76%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06525" y="2514843"/>
              <a:ext cx="1323256" cy="1934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416929" y="3681890"/>
            <a:ext cx="2484376" cy="2484376"/>
            <a:chOff x="2923938" y="2625442"/>
            <a:chExt cx="2034540" cy="2034540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2" name="Oval 14"/>
            <p:cNvSpPr/>
            <p:nvPr/>
          </p:nvSpPr>
          <p:spPr>
            <a:xfrm>
              <a:off x="2923938" y="2625442"/>
              <a:ext cx="2034540" cy="2034540"/>
            </a:xfrm>
            <a:prstGeom prst="ellipse">
              <a:avLst/>
            </a:prstGeom>
            <a:solidFill>
              <a:schemeClr val="accent2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30550" y="3682938"/>
              <a:ext cx="1252095" cy="3629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36709" y="2940341"/>
              <a:ext cx="631434" cy="5435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53%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6980" y="3501194"/>
              <a:ext cx="1323256" cy="1934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417174" y="1882135"/>
            <a:ext cx="2031400" cy="2031400"/>
            <a:chOff x="3743074" y="1151562"/>
            <a:chExt cx="1663582" cy="1663582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4" name="Oval 17"/>
            <p:cNvSpPr/>
            <p:nvPr/>
          </p:nvSpPr>
          <p:spPr>
            <a:xfrm>
              <a:off x="3743074" y="1151562"/>
              <a:ext cx="1663582" cy="1663582"/>
            </a:xfrm>
            <a:prstGeom prst="ellipse">
              <a:avLst/>
            </a:prstGeom>
            <a:solidFill>
              <a:schemeClr val="accent3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7464" y="2007393"/>
              <a:ext cx="1262607" cy="3629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66079" y="1314546"/>
              <a:ext cx="639311" cy="5435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38%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91855" y="1847189"/>
              <a:ext cx="992441" cy="1451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点击请替换文字内容</a:t>
              </a:r>
            </a:p>
          </p:txBody>
        </p:sp>
      </p:grpSp>
      <p:sp>
        <p:nvSpPr>
          <p:cNvPr id="19" name="文本占位符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实验数据结果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17817" y="1538566"/>
            <a:ext cx="3284566" cy="4853182"/>
            <a:chOff x="1912729" y="1458758"/>
            <a:chExt cx="3510756" cy="5187394"/>
          </a:xfrm>
          <a:effectLst>
            <a:outerShdw blurRad="190500" dist="2032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5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-1" fmla="*/ 0 w 272825"/>
                  <a:gd name="connsiteY0-2" fmla="*/ 0 h 3776662"/>
                  <a:gd name="connsiteX1-3" fmla="*/ 272825 w 272825"/>
                  <a:gd name="connsiteY1-4" fmla="*/ 0 h 3776662"/>
                  <a:gd name="connsiteX2-5" fmla="*/ 272825 w 272825"/>
                  <a:gd name="connsiteY2-6" fmla="*/ 3776662 h 3776662"/>
                  <a:gd name="connsiteX3-7" fmla="*/ 0 w 272825"/>
                  <a:gd name="connsiteY3-8" fmla="*/ 3776662 h 3776662"/>
                  <a:gd name="connsiteX4-9" fmla="*/ 1 w 272825"/>
                  <a:gd name="connsiteY4-10" fmla="*/ 3609974 h 3776662"/>
                  <a:gd name="connsiteX5" fmla="*/ 0 w 272825"/>
                  <a:gd name="connsiteY5" fmla="*/ 0 h 3776662"/>
                  <a:gd name="connsiteX0-11" fmla="*/ 0 w 272825"/>
                  <a:gd name="connsiteY0-12" fmla="*/ 0 h 3776662"/>
                  <a:gd name="connsiteX1-13" fmla="*/ 272825 w 272825"/>
                  <a:gd name="connsiteY1-14" fmla="*/ 0 h 3776662"/>
                  <a:gd name="connsiteX2-15" fmla="*/ 272825 w 272825"/>
                  <a:gd name="connsiteY2-16" fmla="*/ 3776662 h 3776662"/>
                  <a:gd name="connsiteX3-17" fmla="*/ 57151 w 272825"/>
                  <a:gd name="connsiteY3-18" fmla="*/ 3776661 h 3776662"/>
                  <a:gd name="connsiteX4-19" fmla="*/ 0 w 272825"/>
                  <a:gd name="connsiteY4-20" fmla="*/ 3776662 h 3776662"/>
                  <a:gd name="connsiteX5-21" fmla="*/ 1 w 272825"/>
                  <a:gd name="connsiteY5-22" fmla="*/ 3609974 h 3776662"/>
                  <a:gd name="connsiteX6" fmla="*/ 0 w 272825"/>
                  <a:gd name="connsiteY6" fmla="*/ 0 h 3776662"/>
                  <a:gd name="connsiteX0-23" fmla="*/ 0 w 272825"/>
                  <a:gd name="connsiteY0-24" fmla="*/ 0 h 3776662"/>
                  <a:gd name="connsiteX1-25" fmla="*/ 272825 w 272825"/>
                  <a:gd name="connsiteY1-26" fmla="*/ 0 h 3776662"/>
                  <a:gd name="connsiteX2-27" fmla="*/ 272825 w 272825"/>
                  <a:gd name="connsiteY2-28" fmla="*/ 3776662 h 3776662"/>
                  <a:gd name="connsiteX3-29" fmla="*/ 166689 w 272825"/>
                  <a:gd name="connsiteY3-30" fmla="*/ 3776661 h 3776662"/>
                  <a:gd name="connsiteX4-31" fmla="*/ 57151 w 272825"/>
                  <a:gd name="connsiteY4-32" fmla="*/ 3776661 h 3776662"/>
                  <a:gd name="connsiteX5-33" fmla="*/ 0 w 272825"/>
                  <a:gd name="connsiteY5-34" fmla="*/ 3776662 h 3776662"/>
                  <a:gd name="connsiteX6-35" fmla="*/ 1 w 272825"/>
                  <a:gd name="connsiteY6-36" fmla="*/ 3609974 h 3776662"/>
                  <a:gd name="connsiteX7" fmla="*/ 0 w 272825"/>
                  <a:gd name="connsiteY7" fmla="*/ 0 h 3776662"/>
                  <a:gd name="connsiteX0-37" fmla="*/ 0 w 272825"/>
                  <a:gd name="connsiteY0-38" fmla="*/ 0 h 3776662"/>
                  <a:gd name="connsiteX1-39" fmla="*/ 272825 w 272825"/>
                  <a:gd name="connsiteY1-40" fmla="*/ 0 h 3776662"/>
                  <a:gd name="connsiteX2-41" fmla="*/ 272825 w 272825"/>
                  <a:gd name="connsiteY2-42" fmla="*/ 3776662 h 3776662"/>
                  <a:gd name="connsiteX3-43" fmla="*/ 166689 w 272825"/>
                  <a:gd name="connsiteY3-44" fmla="*/ 3776661 h 3776662"/>
                  <a:gd name="connsiteX4-45" fmla="*/ 107157 w 272825"/>
                  <a:gd name="connsiteY4-46" fmla="*/ 3774280 h 3776662"/>
                  <a:gd name="connsiteX5-47" fmla="*/ 57151 w 272825"/>
                  <a:gd name="connsiteY5-48" fmla="*/ 3776661 h 3776662"/>
                  <a:gd name="connsiteX6-49" fmla="*/ 0 w 272825"/>
                  <a:gd name="connsiteY6-50" fmla="*/ 3776662 h 3776662"/>
                  <a:gd name="connsiteX7-51" fmla="*/ 1 w 272825"/>
                  <a:gd name="connsiteY7-52" fmla="*/ 3609974 h 3776662"/>
                  <a:gd name="connsiteX8" fmla="*/ 0 w 272825"/>
                  <a:gd name="connsiteY8" fmla="*/ 0 h 3776662"/>
                  <a:gd name="connsiteX0-53" fmla="*/ 0 w 272825"/>
                  <a:gd name="connsiteY0-54" fmla="*/ 0 h 3776662"/>
                  <a:gd name="connsiteX1-55" fmla="*/ 272825 w 272825"/>
                  <a:gd name="connsiteY1-56" fmla="*/ 0 h 3776662"/>
                  <a:gd name="connsiteX2-57" fmla="*/ 272825 w 272825"/>
                  <a:gd name="connsiteY2-58" fmla="*/ 3776662 h 3776662"/>
                  <a:gd name="connsiteX3-59" fmla="*/ 221457 w 272825"/>
                  <a:gd name="connsiteY3-60" fmla="*/ 3774280 h 3776662"/>
                  <a:gd name="connsiteX4-61" fmla="*/ 166689 w 272825"/>
                  <a:gd name="connsiteY4-62" fmla="*/ 3776661 h 3776662"/>
                  <a:gd name="connsiteX5-63" fmla="*/ 107157 w 272825"/>
                  <a:gd name="connsiteY5-64" fmla="*/ 3774280 h 3776662"/>
                  <a:gd name="connsiteX6-65" fmla="*/ 57151 w 272825"/>
                  <a:gd name="connsiteY6-66" fmla="*/ 3776661 h 3776662"/>
                  <a:gd name="connsiteX7-67" fmla="*/ 0 w 272825"/>
                  <a:gd name="connsiteY7-68" fmla="*/ 3776662 h 3776662"/>
                  <a:gd name="connsiteX8-69" fmla="*/ 1 w 272825"/>
                  <a:gd name="connsiteY8-70" fmla="*/ 3609974 h 3776662"/>
                  <a:gd name="connsiteX9" fmla="*/ 0 w 272825"/>
                  <a:gd name="connsiteY9" fmla="*/ 0 h 3776662"/>
                  <a:gd name="connsiteX0-71" fmla="*/ 0 w 272825"/>
                  <a:gd name="connsiteY0-72" fmla="*/ 0 h 3776662"/>
                  <a:gd name="connsiteX1-73" fmla="*/ 272825 w 272825"/>
                  <a:gd name="connsiteY1-74" fmla="*/ 0 h 3776662"/>
                  <a:gd name="connsiteX2-75" fmla="*/ 272825 w 272825"/>
                  <a:gd name="connsiteY2-76" fmla="*/ 3776662 h 3776662"/>
                  <a:gd name="connsiteX3-77" fmla="*/ 252414 w 272825"/>
                  <a:gd name="connsiteY3-78" fmla="*/ 3776661 h 3776662"/>
                  <a:gd name="connsiteX4-79" fmla="*/ 221457 w 272825"/>
                  <a:gd name="connsiteY4-80" fmla="*/ 3774280 h 3776662"/>
                  <a:gd name="connsiteX5-81" fmla="*/ 166689 w 272825"/>
                  <a:gd name="connsiteY5-82" fmla="*/ 3776661 h 3776662"/>
                  <a:gd name="connsiteX6-83" fmla="*/ 107157 w 272825"/>
                  <a:gd name="connsiteY6-84" fmla="*/ 3774280 h 3776662"/>
                  <a:gd name="connsiteX7-85" fmla="*/ 57151 w 272825"/>
                  <a:gd name="connsiteY7-86" fmla="*/ 3776661 h 3776662"/>
                  <a:gd name="connsiteX8-87" fmla="*/ 0 w 272825"/>
                  <a:gd name="connsiteY8-88" fmla="*/ 3776662 h 3776662"/>
                  <a:gd name="connsiteX9-89" fmla="*/ 1 w 272825"/>
                  <a:gd name="connsiteY9-90" fmla="*/ 3609974 h 3776662"/>
                  <a:gd name="connsiteX10" fmla="*/ 0 w 272825"/>
                  <a:gd name="connsiteY10" fmla="*/ 0 h 3776662"/>
                  <a:gd name="connsiteX0-91" fmla="*/ 0 w 273845"/>
                  <a:gd name="connsiteY0-92" fmla="*/ 0 h 3776662"/>
                  <a:gd name="connsiteX1-93" fmla="*/ 272825 w 273845"/>
                  <a:gd name="connsiteY1-94" fmla="*/ 0 h 3776662"/>
                  <a:gd name="connsiteX2-95" fmla="*/ 273845 w 273845"/>
                  <a:gd name="connsiteY2-96" fmla="*/ 3581399 h 3776662"/>
                  <a:gd name="connsiteX3-97" fmla="*/ 272825 w 273845"/>
                  <a:gd name="connsiteY3-98" fmla="*/ 3776662 h 3776662"/>
                  <a:gd name="connsiteX4-99" fmla="*/ 252414 w 273845"/>
                  <a:gd name="connsiteY4-100" fmla="*/ 3776661 h 3776662"/>
                  <a:gd name="connsiteX5-101" fmla="*/ 221457 w 273845"/>
                  <a:gd name="connsiteY5-102" fmla="*/ 3774280 h 3776662"/>
                  <a:gd name="connsiteX6-103" fmla="*/ 166689 w 273845"/>
                  <a:gd name="connsiteY6-104" fmla="*/ 3776661 h 3776662"/>
                  <a:gd name="connsiteX7-105" fmla="*/ 107157 w 273845"/>
                  <a:gd name="connsiteY7-106" fmla="*/ 3774280 h 3776662"/>
                  <a:gd name="connsiteX8-107" fmla="*/ 57151 w 273845"/>
                  <a:gd name="connsiteY8-108" fmla="*/ 3776661 h 3776662"/>
                  <a:gd name="connsiteX9-109" fmla="*/ 0 w 273845"/>
                  <a:gd name="connsiteY9-110" fmla="*/ 3776662 h 3776662"/>
                  <a:gd name="connsiteX10-111" fmla="*/ 1 w 273845"/>
                  <a:gd name="connsiteY10-112" fmla="*/ 3609974 h 3776662"/>
                  <a:gd name="connsiteX11" fmla="*/ 0 w 273845"/>
                  <a:gd name="connsiteY11" fmla="*/ 0 h 3776662"/>
                  <a:gd name="connsiteX0-113" fmla="*/ 0 w 273845"/>
                  <a:gd name="connsiteY0-114" fmla="*/ 0 h 3776662"/>
                  <a:gd name="connsiteX1-115" fmla="*/ 272825 w 273845"/>
                  <a:gd name="connsiteY1-116" fmla="*/ 0 h 3776662"/>
                  <a:gd name="connsiteX2-117" fmla="*/ 273845 w 273845"/>
                  <a:gd name="connsiteY2-118" fmla="*/ 3581399 h 3776662"/>
                  <a:gd name="connsiteX3-119" fmla="*/ 252414 w 273845"/>
                  <a:gd name="connsiteY3-120" fmla="*/ 3776661 h 3776662"/>
                  <a:gd name="connsiteX4-121" fmla="*/ 221457 w 273845"/>
                  <a:gd name="connsiteY4-122" fmla="*/ 3774280 h 3776662"/>
                  <a:gd name="connsiteX5-123" fmla="*/ 166689 w 273845"/>
                  <a:gd name="connsiteY5-124" fmla="*/ 3776661 h 3776662"/>
                  <a:gd name="connsiteX6-125" fmla="*/ 107157 w 273845"/>
                  <a:gd name="connsiteY6-126" fmla="*/ 3774280 h 3776662"/>
                  <a:gd name="connsiteX7-127" fmla="*/ 57151 w 273845"/>
                  <a:gd name="connsiteY7-128" fmla="*/ 3776661 h 3776662"/>
                  <a:gd name="connsiteX8-129" fmla="*/ 0 w 273845"/>
                  <a:gd name="connsiteY8-130" fmla="*/ 3776662 h 3776662"/>
                  <a:gd name="connsiteX9-131" fmla="*/ 1 w 273845"/>
                  <a:gd name="connsiteY9-132" fmla="*/ 3609974 h 3776662"/>
                  <a:gd name="connsiteX10-133" fmla="*/ 0 w 273845"/>
                  <a:gd name="connsiteY10-134" fmla="*/ 0 h 3776662"/>
                  <a:gd name="connsiteX0-135" fmla="*/ 0 w 273845"/>
                  <a:gd name="connsiteY0-136" fmla="*/ 0 h 3776661"/>
                  <a:gd name="connsiteX1-137" fmla="*/ 272825 w 273845"/>
                  <a:gd name="connsiteY1-138" fmla="*/ 0 h 3776661"/>
                  <a:gd name="connsiteX2-139" fmla="*/ 273845 w 273845"/>
                  <a:gd name="connsiteY2-140" fmla="*/ 3581399 h 3776661"/>
                  <a:gd name="connsiteX3-141" fmla="*/ 252414 w 273845"/>
                  <a:gd name="connsiteY3-142" fmla="*/ 3776661 h 3776661"/>
                  <a:gd name="connsiteX4-143" fmla="*/ 221457 w 273845"/>
                  <a:gd name="connsiteY4-144" fmla="*/ 3774280 h 3776661"/>
                  <a:gd name="connsiteX5-145" fmla="*/ 166689 w 273845"/>
                  <a:gd name="connsiteY5-146" fmla="*/ 3776661 h 3776661"/>
                  <a:gd name="connsiteX6-147" fmla="*/ 107157 w 273845"/>
                  <a:gd name="connsiteY6-148" fmla="*/ 3774280 h 3776661"/>
                  <a:gd name="connsiteX7-149" fmla="*/ 57151 w 273845"/>
                  <a:gd name="connsiteY7-150" fmla="*/ 3776661 h 3776661"/>
                  <a:gd name="connsiteX8-151" fmla="*/ 1 w 273845"/>
                  <a:gd name="connsiteY8-152" fmla="*/ 3609974 h 3776661"/>
                  <a:gd name="connsiteX9-153" fmla="*/ 0 w 273845"/>
                  <a:gd name="connsiteY9-154" fmla="*/ 0 h 3776661"/>
                  <a:gd name="connsiteX0-155" fmla="*/ 0 w 273845"/>
                  <a:gd name="connsiteY0-156" fmla="*/ 0 h 3776661"/>
                  <a:gd name="connsiteX1-157" fmla="*/ 272825 w 273845"/>
                  <a:gd name="connsiteY1-158" fmla="*/ 0 h 3776661"/>
                  <a:gd name="connsiteX2-159" fmla="*/ 273845 w 273845"/>
                  <a:gd name="connsiteY2-160" fmla="*/ 3581399 h 3776661"/>
                  <a:gd name="connsiteX3-161" fmla="*/ 252414 w 273845"/>
                  <a:gd name="connsiteY3-162" fmla="*/ 3776661 h 3776661"/>
                  <a:gd name="connsiteX4-163" fmla="*/ 221457 w 273845"/>
                  <a:gd name="connsiteY4-164" fmla="*/ 3774280 h 3776661"/>
                  <a:gd name="connsiteX5-165" fmla="*/ 166689 w 273845"/>
                  <a:gd name="connsiteY5-166" fmla="*/ 3776661 h 3776661"/>
                  <a:gd name="connsiteX6-167" fmla="*/ 104776 w 273845"/>
                  <a:gd name="connsiteY6-168" fmla="*/ 3664743 h 3776661"/>
                  <a:gd name="connsiteX7-169" fmla="*/ 57151 w 273845"/>
                  <a:gd name="connsiteY7-170" fmla="*/ 3776661 h 3776661"/>
                  <a:gd name="connsiteX8-171" fmla="*/ 1 w 273845"/>
                  <a:gd name="connsiteY8-172" fmla="*/ 3609974 h 3776661"/>
                  <a:gd name="connsiteX9-173" fmla="*/ 0 w 273845"/>
                  <a:gd name="connsiteY9-174" fmla="*/ 0 h 3776661"/>
                  <a:gd name="connsiteX0-175" fmla="*/ 0 w 273845"/>
                  <a:gd name="connsiteY0-176" fmla="*/ 0 h 3776661"/>
                  <a:gd name="connsiteX1-177" fmla="*/ 272825 w 273845"/>
                  <a:gd name="connsiteY1-178" fmla="*/ 0 h 3776661"/>
                  <a:gd name="connsiteX2-179" fmla="*/ 273845 w 273845"/>
                  <a:gd name="connsiteY2-180" fmla="*/ 3581399 h 3776661"/>
                  <a:gd name="connsiteX3-181" fmla="*/ 252414 w 273845"/>
                  <a:gd name="connsiteY3-182" fmla="*/ 3776661 h 3776661"/>
                  <a:gd name="connsiteX4-183" fmla="*/ 221457 w 273845"/>
                  <a:gd name="connsiteY4-184" fmla="*/ 3774280 h 3776661"/>
                  <a:gd name="connsiteX5-185" fmla="*/ 166689 w 273845"/>
                  <a:gd name="connsiteY5-186" fmla="*/ 3776661 h 3776661"/>
                  <a:gd name="connsiteX6-187" fmla="*/ 104776 w 273845"/>
                  <a:gd name="connsiteY6-188" fmla="*/ 3664743 h 3776661"/>
                  <a:gd name="connsiteX7-189" fmla="*/ 57151 w 273845"/>
                  <a:gd name="connsiteY7-190" fmla="*/ 3750467 h 3776661"/>
                  <a:gd name="connsiteX8-191" fmla="*/ 1 w 273845"/>
                  <a:gd name="connsiteY8-192" fmla="*/ 3609974 h 3776661"/>
                  <a:gd name="connsiteX9-193" fmla="*/ 0 w 273845"/>
                  <a:gd name="connsiteY9-194" fmla="*/ 0 h 3776661"/>
                  <a:gd name="connsiteX0-195" fmla="*/ 0 w 273845"/>
                  <a:gd name="connsiteY0-196" fmla="*/ 0 h 3776661"/>
                  <a:gd name="connsiteX1-197" fmla="*/ 272825 w 273845"/>
                  <a:gd name="connsiteY1-198" fmla="*/ 0 h 3776661"/>
                  <a:gd name="connsiteX2-199" fmla="*/ 273845 w 273845"/>
                  <a:gd name="connsiteY2-200" fmla="*/ 3581399 h 3776661"/>
                  <a:gd name="connsiteX3-201" fmla="*/ 252414 w 273845"/>
                  <a:gd name="connsiteY3-202" fmla="*/ 3776661 h 3776661"/>
                  <a:gd name="connsiteX4-203" fmla="*/ 228601 w 273845"/>
                  <a:gd name="connsiteY4-204" fmla="*/ 3629023 h 3776661"/>
                  <a:gd name="connsiteX5-205" fmla="*/ 166689 w 273845"/>
                  <a:gd name="connsiteY5-206" fmla="*/ 3776661 h 3776661"/>
                  <a:gd name="connsiteX6-207" fmla="*/ 104776 w 273845"/>
                  <a:gd name="connsiteY6-208" fmla="*/ 3664743 h 3776661"/>
                  <a:gd name="connsiteX7-209" fmla="*/ 57151 w 273845"/>
                  <a:gd name="connsiteY7-210" fmla="*/ 3750467 h 3776661"/>
                  <a:gd name="connsiteX8-211" fmla="*/ 1 w 273845"/>
                  <a:gd name="connsiteY8-212" fmla="*/ 3609974 h 3776661"/>
                  <a:gd name="connsiteX9-213" fmla="*/ 0 w 273845"/>
                  <a:gd name="connsiteY9-214" fmla="*/ 0 h 3776661"/>
                  <a:gd name="connsiteX0-215" fmla="*/ 0 w 273845"/>
                  <a:gd name="connsiteY0-216" fmla="*/ 0 h 3776661"/>
                  <a:gd name="connsiteX1-217" fmla="*/ 272825 w 273845"/>
                  <a:gd name="connsiteY1-218" fmla="*/ 0 h 3776661"/>
                  <a:gd name="connsiteX2-219" fmla="*/ 273845 w 273845"/>
                  <a:gd name="connsiteY2-220" fmla="*/ 3581399 h 3776661"/>
                  <a:gd name="connsiteX3-221" fmla="*/ 250032 w 273845"/>
                  <a:gd name="connsiteY3-222" fmla="*/ 3695699 h 3776661"/>
                  <a:gd name="connsiteX4-223" fmla="*/ 228601 w 273845"/>
                  <a:gd name="connsiteY4-224" fmla="*/ 3629023 h 3776661"/>
                  <a:gd name="connsiteX5-225" fmla="*/ 166689 w 273845"/>
                  <a:gd name="connsiteY5-226" fmla="*/ 3776661 h 3776661"/>
                  <a:gd name="connsiteX6-227" fmla="*/ 104776 w 273845"/>
                  <a:gd name="connsiteY6-228" fmla="*/ 3664743 h 3776661"/>
                  <a:gd name="connsiteX7-229" fmla="*/ 57151 w 273845"/>
                  <a:gd name="connsiteY7-230" fmla="*/ 3750467 h 3776661"/>
                  <a:gd name="connsiteX8-231" fmla="*/ 1 w 273845"/>
                  <a:gd name="connsiteY8-232" fmla="*/ 3609974 h 3776661"/>
                  <a:gd name="connsiteX9-233" fmla="*/ 0 w 273845"/>
                  <a:gd name="connsiteY9-234" fmla="*/ 0 h 3776661"/>
                  <a:gd name="connsiteX0-235" fmla="*/ 0 w 273845"/>
                  <a:gd name="connsiteY0-236" fmla="*/ 0 h 3776661"/>
                  <a:gd name="connsiteX1-237" fmla="*/ 272825 w 273845"/>
                  <a:gd name="connsiteY1-238" fmla="*/ 0 h 3776661"/>
                  <a:gd name="connsiteX2-239" fmla="*/ 273845 w 273845"/>
                  <a:gd name="connsiteY2-240" fmla="*/ 3581399 h 3776661"/>
                  <a:gd name="connsiteX3-241" fmla="*/ 247651 w 273845"/>
                  <a:gd name="connsiteY3-242" fmla="*/ 3702843 h 3776661"/>
                  <a:gd name="connsiteX4-243" fmla="*/ 228601 w 273845"/>
                  <a:gd name="connsiteY4-244" fmla="*/ 3629023 h 3776661"/>
                  <a:gd name="connsiteX5-245" fmla="*/ 166689 w 273845"/>
                  <a:gd name="connsiteY5-246" fmla="*/ 3776661 h 3776661"/>
                  <a:gd name="connsiteX6-247" fmla="*/ 104776 w 273845"/>
                  <a:gd name="connsiteY6-248" fmla="*/ 3664743 h 3776661"/>
                  <a:gd name="connsiteX7-249" fmla="*/ 57151 w 273845"/>
                  <a:gd name="connsiteY7-250" fmla="*/ 3750467 h 3776661"/>
                  <a:gd name="connsiteX8-251" fmla="*/ 1 w 273845"/>
                  <a:gd name="connsiteY8-252" fmla="*/ 3609974 h 3776661"/>
                  <a:gd name="connsiteX9-253" fmla="*/ 0 w 273845"/>
                  <a:gd name="connsiteY9-254" fmla="*/ 0 h 3776661"/>
                  <a:gd name="connsiteX0-255" fmla="*/ 0 w 273845"/>
                  <a:gd name="connsiteY0-256" fmla="*/ 0 h 3776661"/>
                  <a:gd name="connsiteX1-257" fmla="*/ 272825 w 273845"/>
                  <a:gd name="connsiteY1-258" fmla="*/ 0 h 3776661"/>
                  <a:gd name="connsiteX2-259" fmla="*/ 273845 w 273845"/>
                  <a:gd name="connsiteY2-260" fmla="*/ 3581399 h 3776661"/>
                  <a:gd name="connsiteX3-261" fmla="*/ 247651 w 273845"/>
                  <a:gd name="connsiteY3-262" fmla="*/ 3702843 h 3776661"/>
                  <a:gd name="connsiteX4-263" fmla="*/ 228601 w 273845"/>
                  <a:gd name="connsiteY4-264" fmla="*/ 3629023 h 3776661"/>
                  <a:gd name="connsiteX5-265" fmla="*/ 166689 w 273845"/>
                  <a:gd name="connsiteY5-266" fmla="*/ 3776661 h 3776661"/>
                  <a:gd name="connsiteX6-267" fmla="*/ 104776 w 273845"/>
                  <a:gd name="connsiteY6-268" fmla="*/ 3664743 h 3776661"/>
                  <a:gd name="connsiteX7-269" fmla="*/ 57151 w 273845"/>
                  <a:gd name="connsiteY7-270" fmla="*/ 3750467 h 3776661"/>
                  <a:gd name="connsiteX8-271" fmla="*/ 1 w 273845"/>
                  <a:gd name="connsiteY8-272" fmla="*/ 3609974 h 3776661"/>
                  <a:gd name="connsiteX9-273" fmla="*/ 0 w 273845"/>
                  <a:gd name="connsiteY9-274" fmla="*/ 0 h 3776661"/>
                  <a:gd name="connsiteX0-275" fmla="*/ 0 w 273845"/>
                  <a:gd name="connsiteY0-276" fmla="*/ 0 h 3776661"/>
                  <a:gd name="connsiteX1-277" fmla="*/ 272825 w 273845"/>
                  <a:gd name="connsiteY1-278" fmla="*/ 0 h 3776661"/>
                  <a:gd name="connsiteX2-279" fmla="*/ 273845 w 273845"/>
                  <a:gd name="connsiteY2-280" fmla="*/ 3581399 h 3776661"/>
                  <a:gd name="connsiteX3-281" fmla="*/ 247651 w 273845"/>
                  <a:gd name="connsiteY3-282" fmla="*/ 3702843 h 3776661"/>
                  <a:gd name="connsiteX4-283" fmla="*/ 228601 w 273845"/>
                  <a:gd name="connsiteY4-284" fmla="*/ 3629023 h 3776661"/>
                  <a:gd name="connsiteX5-285" fmla="*/ 166689 w 273845"/>
                  <a:gd name="connsiteY5-286" fmla="*/ 3776661 h 3776661"/>
                  <a:gd name="connsiteX6-287" fmla="*/ 104776 w 273845"/>
                  <a:gd name="connsiteY6-288" fmla="*/ 3664743 h 3776661"/>
                  <a:gd name="connsiteX7-289" fmla="*/ 57151 w 273845"/>
                  <a:gd name="connsiteY7-290" fmla="*/ 3750467 h 3776661"/>
                  <a:gd name="connsiteX8-291" fmla="*/ 1 w 273845"/>
                  <a:gd name="connsiteY8-292" fmla="*/ 3609974 h 3776661"/>
                  <a:gd name="connsiteX9-293" fmla="*/ 0 w 273845"/>
                  <a:gd name="connsiteY9-294" fmla="*/ 0 h 3776661"/>
                  <a:gd name="connsiteX0-295" fmla="*/ 0 w 273845"/>
                  <a:gd name="connsiteY0-296" fmla="*/ 0 h 3776661"/>
                  <a:gd name="connsiteX1-297" fmla="*/ 272825 w 273845"/>
                  <a:gd name="connsiteY1-298" fmla="*/ 0 h 3776661"/>
                  <a:gd name="connsiteX2-299" fmla="*/ 273845 w 273845"/>
                  <a:gd name="connsiteY2-300" fmla="*/ 3581399 h 3776661"/>
                  <a:gd name="connsiteX3-301" fmla="*/ 247651 w 273845"/>
                  <a:gd name="connsiteY3-302" fmla="*/ 3702843 h 3776661"/>
                  <a:gd name="connsiteX4-303" fmla="*/ 228601 w 273845"/>
                  <a:gd name="connsiteY4-304" fmla="*/ 3629023 h 3776661"/>
                  <a:gd name="connsiteX5-305" fmla="*/ 166689 w 273845"/>
                  <a:gd name="connsiteY5-306" fmla="*/ 3776661 h 3776661"/>
                  <a:gd name="connsiteX6-307" fmla="*/ 104776 w 273845"/>
                  <a:gd name="connsiteY6-308" fmla="*/ 3664743 h 3776661"/>
                  <a:gd name="connsiteX7-309" fmla="*/ 57151 w 273845"/>
                  <a:gd name="connsiteY7-310" fmla="*/ 3750467 h 3776661"/>
                  <a:gd name="connsiteX8-311" fmla="*/ 1 w 273845"/>
                  <a:gd name="connsiteY8-312" fmla="*/ 3609974 h 3776661"/>
                  <a:gd name="connsiteX9-313" fmla="*/ 0 w 273845"/>
                  <a:gd name="connsiteY9-314" fmla="*/ 0 h 3776661"/>
                  <a:gd name="connsiteX0-315" fmla="*/ 0 w 273845"/>
                  <a:gd name="connsiteY0-316" fmla="*/ 0 h 3776661"/>
                  <a:gd name="connsiteX1-317" fmla="*/ 272825 w 273845"/>
                  <a:gd name="connsiteY1-318" fmla="*/ 0 h 3776661"/>
                  <a:gd name="connsiteX2-319" fmla="*/ 273845 w 273845"/>
                  <a:gd name="connsiteY2-320" fmla="*/ 3581399 h 3776661"/>
                  <a:gd name="connsiteX3-321" fmla="*/ 247651 w 273845"/>
                  <a:gd name="connsiteY3-322" fmla="*/ 3702843 h 3776661"/>
                  <a:gd name="connsiteX4-323" fmla="*/ 228601 w 273845"/>
                  <a:gd name="connsiteY4-324" fmla="*/ 3629023 h 3776661"/>
                  <a:gd name="connsiteX5-325" fmla="*/ 166689 w 273845"/>
                  <a:gd name="connsiteY5-326" fmla="*/ 3776661 h 3776661"/>
                  <a:gd name="connsiteX6-327" fmla="*/ 104776 w 273845"/>
                  <a:gd name="connsiteY6-328" fmla="*/ 3664743 h 3776661"/>
                  <a:gd name="connsiteX7-329" fmla="*/ 57151 w 273845"/>
                  <a:gd name="connsiteY7-330" fmla="*/ 3750467 h 3776661"/>
                  <a:gd name="connsiteX8-331" fmla="*/ 1 w 273845"/>
                  <a:gd name="connsiteY8-332" fmla="*/ 3609974 h 3776661"/>
                  <a:gd name="connsiteX9-333" fmla="*/ 0 w 273845"/>
                  <a:gd name="connsiteY9-334" fmla="*/ 0 h 3776661"/>
                  <a:gd name="connsiteX0-335" fmla="*/ 0 w 273845"/>
                  <a:gd name="connsiteY0-336" fmla="*/ 0 h 3776661"/>
                  <a:gd name="connsiteX1-337" fmla="*/ 272825 w 273845"/>
                  <a:gd name="connsiteY1-338" fmla="*/ 0 h 3776661"/>
                  <a:gd name="connsiteX2-339" fmla="*/ 273845 w 273845"/>
                  <a:gd name="connsiteY2-340" fmla="*/ 3581399 h 3776661"/>
                  <a:gd name="connsiteX3-341" fmla="*/ 247651 w 273845"/>
                  <a:gd name="connsiteY3-342" fmla="*/ 3702843 h 3776661"/>
                  <a:gd name="connsiteX4-343" fmla="*/ 228601 w 273845"/>
                  <a:gd name="connsiteY4-344" fmla="*/ 3629023 h 3776661"/>
                  <a:gd name="connsiteX5-345" fmla="*/ 166689 w 273845"/>
                  <a:gd name="connsiteY5-346" fmla="*/ 3776661 h 3776661"/>
                  <a:gd name="connsiteX6-347" fmla="*/ 104776 w 273845"/>
                  <a:gd name="connsiteY6-348" fmla="*/ 3664743 h 3776661"/>
                  <a:gd name="connsiteX7-349" fmla="*/ 57151 w 273845"/>
                  <a:gd name="connsiteY7-350" fmla="*/ 3750467 h 3776661"/>
                  <a:gd name="connsiteX8-351" fmla="*/ 1 w 273845"/>
                  <a:gd name="connsiteY8-352" fmla="*/ 3609974 h 3776661"/>
                  <a:gd name="connsiteX9-353" fmla="*/ 0 w 273845"/>
                  <a:gd name="connsiteY9-354" fmla="*/ 0 h 3776661"/>
                  <a:gd name="connsiteX0-355" fmla="*/ 0 w 273845"/>
                  <a:gd name="connsiteY0-356" fmla="*/ 0 h 3776887"/>
                  <a:gd name="connsiteX1-357" fmla="*/ 272825 w 273845"/>
                  <a:gd name="connsiteY1-358" fmla="*/ 0 h 3776887"/>
                  <a:gd name="connsiteX2-359" fmla="*/ 273845 w 273845"/>
                  <a:gd name="connsiteY2-360" fmla="*/ 3581399 h 3776887"/>
                  <a:gd name="connsiteX3-361" fmla="*/ 247651 w 273845"/>
                  <a:gd name="connsiteY3-362" fmla="*/ 3702843 h 3776887"/>
                  <a:gd name="connsiteX4-363" fmla="*/ 228601 w 273845"/>
                  <a:gd name="connsiteY4-364" fmla="*/ 3629023 h 3776887"/>
                  <a:gd name="connsiteX5-365" fmla="*/ 166689 w 273845"/>
                  <a:gd name="connsiteY5-366" fmla="*/ 3776661 h 3776887"/>
                  <a:gd name="connsiteX6-367" fmla="*/ 104776 w 273845"/>
                  <a:gd name="connsiteY6-368" fmla="*/ 3664743 h 3776887"/>
                  <a:gd name="connsiteX7-369" fmla="*/ 57151 w 273845"/>
                  <a:gd name="connsiteY7-370" fmla="*/ 3750467 h 3776887"/>
                  <a:gd name="connsiteX8-371" fmla="*/ 1 w 273845"/>
                  <a:gd name="connsiteY8-372" fmla="*/ 3609974 h 3776887"/>
                  <a:gd name="connsiteX9-373" fmla="*/ 0 w 273845"/>
                  <a:gd name="connsiteY9-374" fmla="*/ 0 h 3776887"/>
                  <a:gd name="connsiteX0-375" fmla="*/ 0 w 273845"/>
                  <a:gd name="connsiteY0-376" fmla="*/ 0 h 3776887"/>
                  <a:gd name="connsiteX1-377" fmla="*/ 272825 w 273845"/>
                  <a:gd name="connsiteY1-378" fmla="*/ 0 h 3776887"/>
                  <a:gd name="connsiteX2-379" fmla="*/ 273845 w 273845"/>
                  <a:gd name="connsiteY2-380" fmla="*/ 3581399 h 3776887"/>
                  <a:gd name="connsiteX3-381" fmla="*/ 247651 w 273845"/>
                  <a:gd name="connsiteY3-382" fmla="*/ 3702843 h 3776887"/>
                  <a:gd name="connsiteX4-383" fmla="*/ 228601 w 273845"/>
                  <a:gd name="connsiteY4-384" fmla="*/ 3629023 h 3776887"/>
                  <a:gd name="connsiteX5-385" fmla="*/ 166689 w 273845"/>
                  <a:gd name="connsiteY5-386" fmla="*/ 3776661 h 3776887"/>
                  <a:gd name="connsiteX6-387" fmla="*/ 104776 w 273845"/>
                  <a:gd name="connsiteY6-388" fmla="*/ 3664743 h 3776887"/>
                  <a:gd name="connsiteX7-389" fmla="*/ 57151 w 273845"/>
                  <a:gd name="connsiteY7-390" fmla="*/ 3750467 h 3776887"/>
                  <a:gd name="connsiteX8-391" fmla="*/ 1 w 273845"/>
                  <a:gd name="connsiteY8-392" fmla="*/ 3609974 h 3776887"/>
                  <a:gd name="connsiteX9-393" fmla="*/ 0 w 273845"/>
                  <a:gd name="connsiteY9-394" fmla="*/ 0 h 3776887"/>
                  <a:gd name="connsiteX0-395" fmla="*/ 0 w 273845"/>
                  <a:gd name="connsiteY0-396" fmla="*/ 0 h 3776887"/>
                  <a:gd name="connsiteX1-397" fmla="*/ 272825 w 273845"/>
                  <a:gd name="connsiteY1-398" fmla="*/ 0 h 3776887"/>
                  <a:gd name="connsiteX2-399" fmla="*/ 273845 w 273845"/>
                  <a:gd name="connsiteY2-400" fmla="*/ 3581399 h 3776887"/>
                  <a:gd name="connsiteX3-401" fmla="*/ 247651 w 273845"/>
                  <a:gd name="connsiteY3-402" fmla="*/ 3702843 h 3776887"/>
                  <a:gd name="connsiteX4-403" fmla="*/ 228601 w 273845"/>
                  <a:gd name="connsiteY4-404" fmla="*/ 3629023 h 3776887"/>
                  <a:gd name="connsiteX5-405" fmla="*/ 166689 w 273845"/>
                  <a:gd name="connsiteY5-406" fmla="*/ 3776661 h 3776887"/>
                  <a:gd name="connsiteX6-407" fmla="*/ 104776 w 273845"/>
                  <a:gd name="connsiteY6-408" fmla="*/ 3664743 h 3776887"/>
                  <a:gd name="connsiteX7-409" fmla="*/ 57151 w 273845"/>
                  <a:gd name="connsiteY7-410" fmla="*/ 3750467 h 3776887"/>
                  <a:gd name="connsiteX8-411" fmla="*/ 1 w 273845"/>
                  <a:gd name="connsiteY8-412" fmla="*/ 3609974 h 3776887"/>
                  <a:gd name="connsiteX9-413" fmla="*/ 0 w 273845"/>
                  <a:gd name="connsiteY9-414" fmla="*/ 0 h 3776887"/>
                  <a:gd name="connsiteX0-415" fmla="*/ 0 w 273845"/>
                  <a:gd name="connsiteY0-416" fmla="*/ 0 h 3776859"/>
                  <a:gd name="connsiteX1-417" fmla="*/ 272825 w 273845"/>
                  <a:gd name="connsiteY1-418" fmla="*/ 0 h 3776859"/>
                  <a:gd name="connsiteX2-419" fmla="*/ 273845 w 273845"/>
                  <a:gd name="connsiteY2-420" fmla="*/ 3581399 h 3776859"/>
                  <a:gd name="connsiteX3-421" fmla="*/ 247651 w 273845"/>
                  <a:gd name="connsiteY3-422" fmla="*/ 3702843 h 3776859"/>
                  <a:gd name="connsiteX4-423" fmla="*/ 223839 w 273845"/>
                  <a:gd name="connsiteY4-424" fmla="*/ 3631404 h 3776859"/>
                  <a:gd name="connsiteX5-425" fmla="*/ 166689 w 273845"/>
                  <a:gd name="connsiteY5-426" fmla="*/ 3776661 h 3776859"/>
                  <a:gd name="connsiteX6-427" fmla="*/ 104776 w 273845"/>
                  <a:gd name="connsiteY6-428" fmla="*/ 3664743 h 3776859"/>
                  <a:gd name="connsiteX7-429" fmla="*/ 57151 w 273845"/>
                  <a:gd name="connsiteY7-430" fmla="*/ 3750467 h 3776859"/>
                  <a:gd name="connsiteX8-431" fmla="*/ 1 w 273845"/>
                  <a:gd name="connsiteY8-432" fmla="*/ 3609974 h 3776859"/>
                  <a:gd name="connsiteX9-433" fmla="*/ 0 w 273845"/>
                  <a:gd name="connsiteY9-434" fmla="*/ 0 h 3776859"/>
                  <a:gd name="connsiteX0-435" fmla="*/ 0 w 273845"/>
                  <a:gd name="connsiteY0-436" fmla="*/ 0 h 3776859"/>
                  <a:gd name="connsiteX1-437" fmla="*/ 272825 w 273845"/>
                  <a:gd name="connsiteY1-438" fmla="*/ 0 h 3776859"/>
                  <a:gd name="connsiteX2-439" fmla="*/ 273845 w 273845"/>
                  <a:gd name="connsiteY2-440" fmla="*/ 3581399 h 3776859"/>
                  <a:gd name="connsiteX3-441" fmla="*/ 247651 w 273845"/>
                  <a:gd name="connsiteY3-442" fmla="*/ 3702843 h 3776859"/>
                  <a:gd name="connsiteX4-443" fmla="*/ 223839 w 273845"/>
                  <a:gd name="connsiteY4-444" fmla="*/ 3631404 h 3776859"/>
                  <a:gd name="connsiteX5-445" fmla="*/ 166689 w 273845"/>
                  <a:gd name="connsiteY5-446" fmla="*/ 3776661 h 3776859"/>
                  <a:gd name="connsiteX6-447" fmla="*/ 104776 w 273845"/>
                  <a:gd name="connsiteY6-448" fmla="*/ 3664743 h 3776859"/>
                  <a:gd name="connsiteX7-449" fmla="*/ 57151 w 273845"/>
                  <a:gd name="connsiteY7-450" fmla="*/ 3750467 h 3776859"/>
                  <a:gd name="connsiteX8-451" fmla="*/ 1 w 273845"/>
                  <a:gd name="connsiteY8-452" fmla="*/ 3609974 h 3776859"/>
                  <a:gd name="connsiteX9-453" fmla="*/ 0 w 273845"/>
                  <a:gd name="connsiteY9-454" fmla="*/ 0 h 3776859"/>
                  <a:gd name="connsiteX0-455" fmla="*/ 0 w 273894"/>
                  <a:gd name="connsiteY0-456" fmla="*/ 0 h 3776859"/>
                  <a:gd name="connsiteX1-457" fmla="*/ 272825 w 273894"/>
                  <a:gd name="connsiteY1-458" fmla="*/ 0 h 3776859"/>
                  <a:gd name="connsiteX2-459" fmla="*/ 273845 w 273894"/>
                  <a:gd name="connsiteY2-460" fmla="*/ 3581399 h 3776859"/>
                  <a:gd name="connsiteX3-461" fmla="*/ 247651 w 273894"/>
                  <a:gd name="connsiteY3-462" fmla="*/ 3702843 h 3776859"/>
                  <a:gd name="connsiteX4-463" fmla="*/ 223839 w 273894"/>
                  <a:gd name="connsiteY4-464" fmla="*/ 3631404 h 3776859"/>
                  <a:gd name="connsiteX5-465" fmla="*/ 166689 w 273894"/>
                  <a:gd name="connsiteY5-466" fmla="*/ 3776661 h 3776859"/>
                  <a:gd name="connsiteX6-467" fmla="*/ 104776 w 273894"/>
                  <a:gd name="connsiteY6-468" fmla="*/ 3664743 h 3776859"/>
                  <a:gd name="connsiteX7-469" fmla="*/ 57151 w 273894"/>
                  <a:gd name="connsiteY7-470" fmla="*/ 3750467 h 3776859"/>
                  <a:gd name="connsiteX8-471" fmla="*/ 1 w 273894"/>
                  <a:gd name="connsiteY8-472" fmla="*/ 3609974 h 3776859"/>
                  <a:gd name="connsiteX9-473" fmla="*/ 0 w 273894"/>
                  <a:gd name="connsiteY9-474" fmla="*/ 0 h 3776859"/>
                  <a:gd name="connsiteX0-475" fmla="*/ 0 w 273894"/>
                  <a:gd name="connsiteY0-476" fmla="*/ 0 h 3776859"/>
                  <a:gd name="connsiteX1-477" fmla="*/ 272825 w 273894"/>
                  <a:gd name="connsiteY1-478" fmla="*/ 0 h 3776859"/>
                  <a:gd name="connsiteX2-479" fmla="*/ 273845 w 273894"/>
                  <a:gd name="connsiteY2-480" fmla="*/ 3581399 h 3776859"/>
                  <a:gd name="connsiteX3-481" fmla="*/ 247651 w 273894"/>
                  <a:gd name="connsiteY3-482" fmla="*/ 3702843 h 3776859"/>
                  <a:gd name="connsiteX4-483" fmla="*/ 223839 w 273894"/>
                  <a:gd name="connsiteY4-484" fmla="*/ 3631404 h 3776859"/>
                  <a:gd name="connsiteX5-485" fmla="*/ 166689 w 273894"/>
                  <a:gd name="connsiteY5-486" fmla="*/ 3776661 h 3776859"/>
                  <a:gd name="connsiteX6-487" fmla="*/ 104776 w 273894"/>
                  <a:gd name="connsiteY6-488" fmla="*/ 3664743 h 3776859"/>
                  <a:gd name="connsiteX7-489" fmla="*/ 57151 w 273894"/>
                  <a:gd name="connsiteY7-490" fmla="*/ 3750467 h 3776859"/>
                  <a:gd name="connsiteX8-491" fmla="*/ 1 w 273894"/>
                  <a:gd name="connsiteY8-492" fmla="*/ 3609974 h 3776859"/>
                  <a:gd name="connsiteX9-493" fmla="*/ 0 w 273894"/>
                  <a:gd name="connsiteY9-494" fmla="*/ 0 h 3776859"/>
                  <a:gd name="connsiteX0-495" fmla="*/ 0 w 273845"/>
                  <a:gd name="connsiteY0-496" fmla="*/ 0 h 3776859"/>
                  <a:gd name="connsiteX1-497" fmla="*/ 272825 w 273845"/>
                  <a:gd name="connsiteY1-498" fmla="*/ 0 h 3776859"/>
                  <a:gd name="connsiteX2-499" fmla="*/ 273845 w 273845"/>
                  <a:gd name="connsiteY2-500" fmla="*/ 3581399 h 3776859"/>
                  <a:gd name="connsiteX3-501" fmla="*/ 247651 w 273845"/>
                  <a:gd name="connsiteY3-502" fmla="*/ 3702843 h 3776859"/>
                  <a:gd name="connsiteX4-503" fmla="*/ 223839 w 273845"/>
                  <a:gd name="connsiteY4-504" fmla="*/ 3631404 h 3776859"/>
                  <a:gd name="connsiteX5-505" fmla="*/ 166689 w 273845"/>
                  <a:gd name="connsiteY5-506" fmla="*/ 3776661 h 3776859"/>
                  <a:gd name="connsiteX6-507" fmla="*/ 104776 w 273845"/>
                  <a:gd name="connsiteY6-508" fmla="*/ 3664743 h 3776859"/>
                  <a:gd name="connsiteX7-509" fmla="*/ 57151 w 273845"/>
                  <a:gd name="connsiteY7-510" fmla="*/ 3750467 h 3776859"/>
                  <a:gd name="connsiteX8-511" fmla="*/ 1 w 273845"/>
                  <a:gd name="connsiteY8-512" fmla="*/ 3609974 h 3776859"/>
                  <a:gd name="connsiteX9-513" fmla="*/ 0 w 273845"/>
                  <a:gd name="connsiteY9-514" fmla="*/ 0 h 3776859"/>
                  <a:gd name="connsiteX0-515" fmla="*/ 0 w 273845"/>
                  <a:gd name="connsiteY0-516" fmla="*/ 0 h 3776859"/>
                  <a:gd name="connsiteX1-517" fmla="*/ 272825 w 273845"/>
                  <a:gd name="connsiteY1-518" fmla="*/ 0 h 3776859"/>
                  <a:gd name="connsiteX2-519" fmla="*/ 273845 w 273845"/>
                  <a:gd name="connsiteY2-520" fmla="*/ 3581399 h 3776859"/>
                  <a:gd name="connsiteX3-521" fmla="*/ 252414 w 273845"/>
                  <a:gd name="connsiteY3-522" fmla="*/ 3702843 h 3776859"/>
                  <a:gd name="connsiteX4-523" fmla="*/ 223839 w 273845"/>
                  <a:gd name="connsiteY4-524" fmla="*/ 3631404 h 3776859"/>
                  <a:gd name="connsiteX5-525" fmla="*/ 166689 w 273845"/>
                  <a:gd name="connsiteY5-526" fmla="*/ 3776661 h 3776859"/>
                  <a:gd name="connsiteX6-527" fmla="*/ 104776 w 273845"/>
                  <a:gd name="connsiteY6-528" fmla="*/ 3664743 h 3776859"/>
                  <a:gd name="connsiteX7-529" fmla="*/ 57151 w 273845"/>
                  <a:gd name="connsiteY7-530" fmla="*/ 3750467 h 3776859"/>
                  <a:gd name="connsiteX8-531" fmla="*/ 1 w 273845"/>
                  <a:gd name="connsiteY8-532" fmla="*/ 3609974 h 3776859"/>
                  <a:gd name="connsiteX9-533" fmla="*/ 0 w 273845"/>
                  <a:gd name="connsiteY9-534" fmla="*/ 0 h 3776859"/>
                  <a:gd name="connsiteX0-535" fmla="*/ 0 w 273845"/>
                  <a:gd name="connsiteY0-536" fmla="*/ 0 h 3776859"/>
                  <a:gd name="connsiteX1-537" fmla="*/ 272825 w 273845"/>
                  <a:gd name="connsiteY1-538" fmla="*/ 0 h 3776859"/>
                  <a:gd name="connsiteX2-539" fmla="*/ 273845 w 273845"/>
                  <a:gd name="connsiteY2-540" fmla="*/ 3581399 h 3776859"/>
                  <a:gd name="connsiteX3-541" fmla="*/ 252414 w 273845"/>
                  <a:gd name="connsiteY3-542" fmla="*/ 3702843 h 3776859"/>
                  <a:gd name="connsiteX4-543" fmla="*/ 223839 w 273845"/>
                  <a:gd name="connsiteY4-544" fmla="*/ 3631404 h 3776859"/>
                  <a:gd name="connsiteX5-545" fmla="*/ 166689 w 273845"/>
                  <a:gd name="connsiteY5-546" fmla="*/ 3776661 h 3776859"/>
                  <a:gd name="connsiteX6-547" fmla="*/ 104776 w 273845"/>
                  <a:gd name="connsiteY6-548" fmla="*/ 3664743 h 3776859"/>
                  <a:gd name="connsiteX7-549" fmla="*/ 57151 w 273845"/>
                  <a:gd name="connsiteY7-550" fmla="*/ 3750467 h 3776859"/>
                  <a:gd name="connsiteX8-551" fmla="*/ 1 w 273845"/>
                  <a:gd name="connsiteY8-552" fmla="*/ 3609974 h 3776859"/>
                  <a:gd name="connsiteX9-553" fmla="*/ 0 w 273845"/>
                  <a:gd name="connsiteY9-554" fmla="*/ 0 h 3776859"/>
                  <a:gd name="connsiteX0-555" fmla="*/ 0 w 273845"/>
                  <a:gd name="connsiteY0-556" fmla="*/ 0 h 3776859"/>
                  <a:gd name="connsiteX1-557" fmla="*/ 272825 w 273845"/>
                  <a:gd name="connsiteY1-558" fmla="*/ 0 h 3776859"/>
                  <a:gd name="connsiteX2-559" fmla="*/ 273845 w 273845"/>
                  <a:gd name="connsiteY2-560" fmla="*/ 3581399 h 3776859"/>
                  <a:gd name="connsiteX3-561" fmla="*/ 245270 w 273845"/>
                  <a:gd name="connsiteY3-562" fmla="*/ 3702843 h 3776859"/>
                  <a:gd name="connsiteX4-563" fmla="*/ 223839 w 273845"/>
                  <a:gd name="connsiteY4-564" fmla="*/ 3631404 h 3776859"/>
                  <a:gd name="connsiteX5-565" fmla="*/ 166689 w 273845"/>
                  <a:gd name="connsiteY5-566" fmla="*/ 3776661 h 3776859"/>
                  <a:gd name="connsiteX6-567" fmla="*/ 104776 w 273845"/>
                  <a:gd name="connsiteY6-568" fmla="*/ 3664743 h 3776859"/>
                  <a:gd name="connsiteX7-569" fmla="*/ 57151 w 273845"/>
                  <a:gd name="connsiteY7-570" fmla="*/ 3750467 h 3776859"/>
                  <a:gd name="connsiteX8-571" fmla="*/ 1 w 273845"/>
                  <a:gd name="connsiteY8-572" fmla="*/ 3609974 h 3776859"/>
                  <a:gd name="connsiteX9-573" fmla="*/ 0 w 273845"/>
                  <a:gd name="connsiteY9-574" fmla="*/ 0 h 3776859"/>
                  <a:gd name="connsiteX0-575" fmla="*/ 0 w 273845"/>
                  <a:gd name="connsiteY0-576" fmla="*/ 0 h 3776859"/>
                  <a:gd name="connsiteX1-577" fmla="*/ 272825 w 273845"/>
                  <a:gd name="connsiteY1-578" fmla="*/ 0 h 3776859"/>
                  <a:gd name="connsiteX2-579" fmla="*/ 273845 w 273845"/>
                  <a:gd name="connsiteY2-580" fmla="*/ 3581399 h 3776859"/>
                  <a:gd name="connsiteX3-581" fmla="*/ 245270 w 273845"/>
                  <a:gd name="connsiteY3-582" fmla="*/ 3702843 h 3776859"/>
                  <a:gd name="connsiteX4-583" fmla="*/ 223839 w 273845"/>
                  <a:gd name="connsiteY4-584" fmla="*/ 3631404 h 3776859"/>
                  <a:gd name="connsiteX5-585" fmla="*/ 166689 w 273845"/>
                  <a:gd name="connsiteY5-586" fmla="*/ 3776661 h 3776859"/>
                  <a:gd name="connsiteX6-587" fmla="*/ 104776 w 273845"/>
                  <a:gd name="connsiteY6-588" fmla="*/ 3664743 h 3776859"/>
                  <a:gd name="connsiteX7-589" fmla="*/ 57151 w 273845"/>
                  <a:gd name="connsiteY7-590" fmla="*/ 3750467 h 3776859"/>
                  <a:gd name="connsiteX8-591" fmla="*/ 1 w 273845"/>
                  <a:gd name="connsiteY8-592" fmla="*/ 3609974 h 3776859"/>
                  <a:gd name="connsiteX9-593" fmla="*/ 0 w 273845"/>
                  <a:gd name="connsiteY9-594" fmla="*/ 0 h 3776859"/>
                  <a:gd name="connsiteX0-595" fmla="*/ 0 w 273845"/>
                  <a:gd name="connsiteY0-596" fmla="*/ 0 h 3776859"/>
                  <a:gd name="connsiteX1-597" fmla="*/ 272825 w 273845"/>
                  <a:gd name="connsiteY1-598" fmla="*/ 0 h 3776859"/>
                  <a:gd name="connsiteX2-599" fmla="*/ 273845 w 273845"/>
                  <a:gd name="connsiteY2-600" fmla="*/ 3581399 h 3776859"/>
                  <a:gd name="connsiteX3-601" fmla="*/ 245270 w 273845"/>
                  <a:gd name="connsiteY3-602" fmla="*/ 3702843 h 3776859"/>
                  <a:gd name="connsiteX4-603" fmla="*/ 223839 w 273845"/>
                  <a:gd name="connsiteY4-604" fmla="*/ 3631404 h 3776859"/>
                  <a:gd name="connsiteX5-605" fmla="*/ 166689 w 273845"/>
                  <a:gd name="connsiteY5-606" fmla="*/ 3776661 h 3776859"/>
                  <a:gd name="connsiteX6-607" fmla="*/ 104776 w 273845"/>
                  <a:gd name="connsiteY6-608" fmla="*/ 3664743 h 3776859"/>
                  <a:gd name="connsiteX7-609" fmla="*/ 57151 w 273845"/>
                  <a:gd name="connsiteY7-610" fmla="*/ 3750467 h 3776859"/>
                  <a:gd name="connsiteX8-611" fmla="*/ 1 w 273845"/>
                  <a:gd name="connsiteY8-612" fmla="*/ 3609974 h 3776859"/>
                  <a:gd name="connsiteX9-613" fmla="*/ 0 w 273845"/>
                  <a:gd name="connsiteY9-614" fmla="*/ 0 h 3776859"/>
                  <a:gd name="connsiteX0-615" fmla="*/ 0 w 273845"/>
                  <a:gd name="connsiteY0-616" fmla="*/ 0 h 3776859"/>
                  <a:gd name="connsiteX1-617" fmla="*/ 272825 w 273845"/>
                  <a:gd name="connsiteY1-618" fmla="*/ 0 h 3776859"/>
                  <a:gd name="connsiteX2-619" fmla="*/ 273845 w 273845"/>
                  <a:gd name="connsiteY2-620" fmla="*/ 3581399 h 3776859"/>
                  <a:gd name="connsiteX3-621" fmla="*/ 245270 w 273845"/>
                  <a:gd name="connsiteY3-622" fmla="*/ 3702843 h 3776859"/>
                  <a:gd name="connsiteX4-623" fmla="*/ 223839 w 273845"/>
                  <a:gd name="connsiteY4-624" fmla="*/ 3631404 h 3776859"/>
                  <a:gd name="connsiteX5-625" fmla="*/ 166689 w 273845"/>
                  <a:gd name="connsiteY5-626" fmla="*/ 3776661 h 3776859"/>
                  <a:gd name="connsiteX6-627" fmla="*/ 104776 w 273845"/>
                  <a:gd name="connsiteY6-628" fmla="*/ 3664743 h 3776859"/>
                  <a:gd name="connsiteX7-629" fmla="*/ 57151 w 273845"/>
                  <a:gd name="connsiteY7-630" fmla="*/ 3750467 h 3776859"/>
                  <a:gd name="connsiteX8-631" fmla="*/ 1 w 273845"/>
                  <a:gd name="connsiteY8-632" fmla="*/ 3609974 h 3776859"/>
                  <a:gd name="connsiteX9-633" fmla="*/ 0 w 273845"/>
                  <a:gd name="connsiteY9-634" fmla="*/ 0 h 3776859"/>
                  <a:gd name="connsiteX0-635" fmla="*/ 0 w 273845"/>
                  <a:gd name="connsiteY0-636" fmla="*/ 0 h 3776859"/>
                  <a:gd name="connsiteX1-637" fmla="*/ 272825 w 273845"/>
                  <a:gd name="connsiteY1-638" fmla="*/ 0 h 3776859"/>
                  <a:gd name="connsiteX2-639" fmla="*/ 273845 w 273845"/>
                  <a:gd name="connsiteY2-640" fmla="*/ 3581399 h 3776859"/>
                  <a:gd name="connsiteX3-641" fmla="*/ 245270 w 273845"/>
                  <a:gd name="connsiteY3-642" fmla="*/ 3702843 h 3776859"/>
                  <a:gd name="connsiteX4-643" fmla="*/ 223839 w 273845"/>
                  <a:gd name="connsiteY4-644" fmla="*/ 3631404 h 3776859"/>
                  <a:gd name="connsiteX5-645" fmla="*/ 166689 w 273845"/>
                  <a:gd name="connsiteY5-646" fmla="*/ 3776661 h 3776859"/>
                  <a:gd name="connsiteX6-647" fmla="*/ 104776 w 273845"/>
                  <a:gd name="connsiteY6-648" fmla="*/ 3664743 h 3776859"/>
                  <a:gd name="connsiteX7-649" fmla="*/ 57151 w 273845"/>
                  <a:gd name="connsiteY7-650" fmla="*/ 3750467 h 3776859"/>
                  <a:gd name="connsiteX8-651" fmla="*/ 1 w 273845"/>
                  <a:gd name="connsiteY8-652" fmla="*/ 3609974 h 3776859"/>
                  <a:gd name="connsiteX9-653" fmla="*/ 0 w 273845"/>
                  <a:gd name="connsiteY9-654" fmla="*/ 0 h 3776859"/>
                  <a:gd name="connsiteX0-655" fmla="*/ 0 w 273845"/>
                  <a:gd name="connsiteY0-656" fmla="*/ 0 h 3776859"/>
                  <a:gd name="connsiteX1-657" fmla="*/ 272825 w 273845"/>
                  <a:gd name="connsiteY1-658" fmla="*/ 0 h 3776859"/>
                  <a:gd name="connsiteX2-659" fmla="*/ 273845 w 273845"/>
                  <a:gd name="connsiteY2-660" fmla="*/ 3581399 h 3776859"/>
                  <a:gd name="connsiteX3-661" fmla="*/ 245270 w 273845"/>
                  <a:gd name="connsiteY3-662" fmla="*/ 3702843 h 3776859"/>
                  <a:gd name="connsiteX4-663" fmla="*/ 223839 w 273845"/>
                  <a:gd name="connsiteY4-664" fmla="*/ 3631404 h 3776859"/>
                  <a:gd name="connsiteX5-665" fmla="*/ 166689 w 273845"/>
                  <a:gd name="connsiteY5-666" fmla="*/ 3776661 h 3776859"/>
                  <a:gd name="connsiteX6-667" fmla="*/ 104776 w 273845"/>
                  <a:gd name="connsiteY6-668" fmla="*/ 3664743 h 3776859"/>
                  <a:gd name="connsiteX7-669" fmla="*/ 57151 w 273845"/>
                  <a:gd name="connsiteY7-670" fmla="*/ 3750467 h 3776859"/>
                  <a:gd name="connsiteX8-671" fmla="*/ 1 w 273845"/>
                  <a:gd name="connsiteY8-672" fmla="*/ 3609974 h 3776859"/>
                  <a:gd name="connsiteX9-673" fmla="*/ 0 w 273845"/>
                  <a:gd name="connsiteY9-674" fmla="*/ 0 h 3776859"/>
                  <a:gd name="connsiteX0-675" fmla="*/ 0 w 273845"/>
                  <a:gd name="connsiteY0-676" fmla="*/ 0 h 3776859"/>
                  <a:gd name="connsiteX1-677" fmla="*/ 272825 w 273845"/>
                  <a:gd name="connsiteY1-678" fmla="*/ 0 h 3776859"/>
                  <a:gd name="connsiteX2-679" fmla="*/ 273845 w 273845"/>
                  <a:gd name="connsiteY2-680" fmla="*/ 3581399 h 3776859"/>
                  <a:gd name="connsiteX3-681" fmla="*/ 245270 w 273845"/>
                  <a:gd name="connsiteY3-682" fmla="*/ 3702843 h 3776859"/>
                  <a:gd name="connsiteX4-683" fmla="*/ 223839 w 273845"/>
                  <a:gd name="connsiteY4-684" fmla="*/ 3631404 h 3776859"/>
                  <a:gd name="connsiteX5-685" fmla="*/ 166689 w 273845"/>
                  <a:gd name="connsiteY5-686" fmla="*/ 3776661 h 3776859"/>
                  <a:gd name="connsiteX6-687" fmla="*/ 104776 w 273845"/>
                  <a:gd name="connsiteY6-688" fmla="*/ 3664743 h 3776859"/>
                  <a:gd name="connsiteX7-689" fmla="*/ 57151 w 273845"/>
                  <a:gd name="connsiteY7-690" fmla="*/ 3750467 h 3776859"/>
                  <a:gd name="connsiteX8-691" fmla="*/ 1 w 273845"/>
                  <a:gd name="connsiteY8-692" fmla="*/ 3609974 h 3776859"/>
                  <a:gd name="connsiteX9-693" fmla="*/ 0 w 273845"/>
                  <a:gd name="connsiteY9-694" fmla="*/ 0 h 3776859"/>
                  <a:gd name="connsiteX0-695" fmla="*/ 0 w 273845"/>
                  <a:gd name="connsiteY0-696" fmla="*/ 0 h 3776859"/>
                  <a:gd name="connsiteX1-697" fmla="*/ 272825 w 273845"/>
                  <a:gd name="connsiteY1-698" fmla="*/ 0 h 3776859"/>
                  <a:gd name="connsiteX2-699" fmla="*/ 273845 w 273845"/>
                  <a:gd name="connsiteY2-700" fmla="*/ 3581399 h 3776859"/>
                  <a:gd name="connsiteX3-701" fmla="*/ 245270 w 273845"/>
                  <a:gd name="connsiteY3-702" fmla="*/ 3702843 h 3776859"/>
                  <a:gd name="connsiteX4-703" fmla="*/ 223839 w 273845"/>
                  <a:gd name="connsiteY4-704" fmla="*/ 3631404 h 3776859"/>
                  <a:gd name="connsiteX5-705" fmla="*/ 166689 w 273845"/>
                  <a:gd name="connsiteY5-706" fmla="*/ 3776661 h 3776859"/>
                  <a:gd name="connsiteX6-707" fmla="*/ 104776 w 273845"/>
                  <a:gd name="connsiteY6-708" fmla="*/ 3664743 h 3776859"/>
                  <a:gd name="connsiteX7-709" fmla="*/ 57151 w 273845"/>
                  <a:gd name="connsiteY7-710" fmla="*/ 3750467 h 3776859"/>
                  <a:gd name="connsiteX8-711" fmla="*/ 1 w 273845"/>
                  <a:gd name="connsiteY8-712" fmla="*/ 3609974 h 3776859"/>
                  <a:gd name="connsiteX9-713" fmla="*/ 0 w 273845"/>
                  <a:gd name="connsiteY9-714" fmla="*/ 0 h 37768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  <a:cxn ang="0">
                    <a:pos x="connsiteX7-51" y="connsiteY7-52"/>
                  </a:cxn>
                  <a:cxn ang="0">
                    <a:pos x="connsiteX8-69" y="connsiteY8-70"/>
                  </a:cxn>
                  <a:cxn ang="0">
                    <a:pos x="connsiteX9-89" y="connsiteY9-90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-1" fmla="*/ 0 w 226544"/>
                  <a:gd name="connsiteY0-2" fmla="*/ 35306 h 70612"/>
                  <a:gd name="connsiteX1-3" fmla="*/ 27685 w 226544"/>
                  <a:gd name="connsiteY1-4" fmla="*/ 0 h 70612"/>
                  <a:gd name="connsiteX2-5" fmla="*/ 226544 w 226544"/>
                  <a:gd name="connsiteY2-6" fmla="*/ 35306 h 70612"/>
                  <a:gd name="connsiteX3-7" fmla="*/ 27685 w 226544"/>
                  <a:gd name="connsiteY3-8" fmla="*/ 70612 h 70612"/>
                  <a:gd name="connsiteX4" fmla="*/ 0 w 226544"/>
                  <a:gd name="connsiteY4" fmla="*/ 35306 h 70612"/>
                  <a:gd name="connsiteX0-9" fmla="*/ 0 w 226544"/>
                  <a:gd name="connsiteY0-10" fmla="*/ 35306 h 70612"/>
                  <a:gd name="connsiteX1-11" fmla="*/ 27685 w 226544"/>
                  <a:gd name="connsiteY1-12" fmla="*/ 0 h 70612"/>
                  <a:gd name="connsiteX2-13" fmla="*/ 226544 w 226544"/>
                  <a:gd name="connsiteY2-14" fmla="*/ 35306 h 70612"/>
                  <a:gd name="connsiteX3-15" fmla="*/ 27685 w 226544"/>
                  <a:gd name="connsiteY3-16" fmla="*/ 70612 h 70612"/>
                  <a:gd name="connsiteX4-17" fmla="*/ 0 w 226544"/>
                  <a:gd name="connsiteY4-18" fmla="*/ 35306 h 70612"/>
                  <a:gd name="connsiteX0-19" fmla="*/ 0 w 226544"/>
                  <a:gd name="connsiteY0-20" fmla="*/ 35306 h 70612"/>
                  <a:gd name="connsiteX1-21" fmla="*/ 27685 w 226544"/>
                  <a:gd name="connsiteY1-22" fmla="*/ 0 h 70612"/>
                  <a:gd name="connsiteX2-23" fmla="*/ 226544 w 226544"/>
                  <a:gd name="connsiteY2-24" fmla="*/ 35306 h 70612"/>
                  <a:gd name="connsiteX3-25" fmla="*/ 27685 w 226544"/>
                  <a:gd name="connsiteY3-26" fmla="*/ 70612 h 70612"/>
                  <a:gd name="connsiteX4-27" fmla="*/ 0 w 226544"/>
                  <a:gd name="connsiteY4-28" fmla="*/ 35306 h 70612"/>
                  <a:gd name="connsiteX0-29" fmla="*/ 0 w 226544"/>
                  <a:gd name="connsiteY0-30" fmla="*/ 35306 h 70612"/>
                  <a:gd name="connsiteX1-31" fmla="*/ 27685 w 226544"/>
                  <a:gd name="connsiteY1-32" fmla="*/ 0 h 70612"/>
                  <a:gd name="connsiteX2-33" fmla="*/ 226544 w 226544"/>
                  <a:gd name="connsiteY2-34" fmla="*/ 35306 h 70612"/>
                  <a:gd name="connsiteX3-35" fmla="*/ 27685 w 226544"/>
                  <a:gd name="connsiteY3-36" fmla="*/ 70612 h 70612"/>
                  <a:gd name="connsiteX4-37" fmla="*/ 0 w 226544"/>
                  <a:gd name="connsiteY4-38" fmla="*/ 35306 h 70612"/>
                  <a:gd name="connsiteX0-39" fmla="*/ 0 w 226544"/>
                  <a:gd name="connsiteY0-40" fmla="*/ 35306 h 70612"/>
                  <a:gd name="connsiteX1-41" fmla="*/ 27685 w 226544"/>
                  <a:gd name="connsiteY1-42" fmla="*/ 0 h 70612"/>
                  <a:gd name="connsiteX2-43" fmla="*/ 226544 w 226544"/>
                  <a:gd name="connsiteY2-44" fmla="*/ 35306 h 70612"/>
                  <a:gd name="connsiteX3-45" fmla="*/ 27685 w 226544"/>
                  <a:gd name="connsiteY3-46" fmla="*/ 70612 h 70612"/>
                  <a:gd name="connsiteX4-47" fmla="*/ 0 w 226544"/>
                  <a:gd name="connsiteY4-48" fmla="*/ 35306 h 70612"/>
                  <a:gd name="connsiteX0-49" fmla="*/ 0 w 226544"/>
                  <a:gd name="connsiteY0-50" fmla="*/ 35306 h 70612"/>
                  <a:gd name="connsiteX1-51" fmla="*/ 27685 w 226544"/>
                  <a:gd name="connsiteY1-52" fmla="*/ 0 h 70612"/>
                  <a:gd name="connsiteX2-53" fmla="*/ 226544 w 226544"/>
                  <a:gd name="connsiteY2-54" fmla="*/ 35306 h 70612"/>
                  <a:gd name="connsiteX3-55" fmla="*/ 27685 w 226544"/>
                  <a:gd name="connsiteY3-56" fmla="*/ 70612 h 70612"/>
                  <a:gd name="connsiteX4-57" fmla="*/ 0 w 226544"/>
                  <a:gd name="connsiteY4-58" fmla="*/ 35306 h 70612"/>
                  <a:gd name="connsiteX0-59" fmla="*/ 0 w 226544"/>
                  <a:gd name="connsiteY0-60" fmla="*/ 35306 h 70612"/>
                  <a:gd name="connsiteX1-61" fmla="*/ 27685 w 226544"/>
                  <a:gd name="connsiteY1-62" fmla="*/ 0 h 70612"/>
                  <a:gd name="connsiteX2-63" fmla="*/ 226544 w 226544"/>
                  <a:gd name="connsiteY2-64" fmla="*/ 35306 h 70612"/>
                  <a:gd name="connsiteX3-65" fmla="*/ 27685 w 226544"/>
                  <a:gd name="connsiteY3-66" fmla="*/ 70612 h 70612"/>
                  <a:gd name="connsiteX4-67" fmla="*/ 0 w 226544"/>
                  <a:gd name="connsiteY4-68" fmla="*/ 35306 h 70612"/>
                  <a:gd name="connsiteX0-69" fmla="*/ 0 w 226544"/>
                  <a:gd name="connsiteY0-70" fmla="*/ 35306 h 70612"/>
                  <a:gd name="connsiteX1-71" fmla="*/ 27685 w 226544"/>
                  <a:gd name="connsiteY1-72" fmla="*/ 0 h 70612"/>
                  <a:gd name="connsiteX2-73" fmla="*/ 226544 w 226544"/>
                  <a:gd name="connsiteY2-74" fmla="*/ 35306 h 70612"/>
                  <a:gd name="connsiteX3-75" fmla="*/ 27685 w 226544"/>
                  <a:gd name="connsiteY3-76" fmla="*/ 70612 h 70612"/>
                  <a:gd name="connsiteX4-77" fmla="*/ 0 w 226544"/>
                  <a:gd name="connsiteY4-78" fmla="*/ 35306 h 70612"/>
                  <a:gd name="connsiteX0-79" fmla="*/ 0 w 226544"/>
                  <a:gd name="connsiteY0-80" fmla="*/ 35306 h 70612"/>
                  <a:gd name="connsiteX1-81" fmla="*/ 27685 w 226544"/>
                  <a:gd name="connsiteY1-82" fmla="*/ 0 h 70612"/>
                  <a:gd name="connsiteX2-83" fmla="*/ 226544 w 226544"/>
                  <a:gd name="connsiteY2-84" fmla="*/ 35306 h 70612"/>
                  <a:gd name="connsiteX3-85" fmla="*/ 27685 w 226544"/>
                  <a:gd name="connsiteY3-86" fmla="*/ 70612 h 70612"/>
                  <a:gd name="connsiteX4-87" fmla="*/ 0 w 226544"/>
                  <a:gd name="connsiteY4-88" fmla="*/ 35306 h 706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92D05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79704" y="2509740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1975684" y="2478964"/>
              <a:ext cx="241931" cy="34548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1</a:t>
              </a:r>
            </a:p>
          </p:txBody>
        </p:sp>
        <p:sp>
          <p:nvSpPr>
            <p:cNvPr id="36" name="TextBox 191"/>
            <p:cNvSpPr txBox="1"/>
            <p:nvPr/>
          </p:nvSpPr>
          <p:spPr>
            <a:xfrm>
              <a:off x="1955980" y="3381429"/>
              <a:ext cx="281339" cy="34548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2</a:t>
              </a:r>
            </a:p>
          </p:txBody>
        </p:sp>
        <p:sp>
          <p:nvSpPr>
            <p:cNvPr id="37" name="TextBox 192"/>
            <p:cNvSpPr txBox="1"/>
            <p:nvPr/>
          </p:nvSpPr>
          <p:spPr>
            <a:xfrm>
              <a:off x="1953410" y="4283895"/>
              <a:ext cx="286479" cy="34548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3</a:t>
              </a:r>
            </a:p>
          </p:txBody>
        </p:sp>
        <p:sp>
          <p:nvSpPr>
            <p:cNvPr id="38" name="TextBox 193"/>
            <p:cNvSpPr txBox="1"/>
            <p:nvPr/>
          </p:nvSpPr>
          <p:spPr>
            <a:xfrm>
              <a:off x="1954266" y="5186362"/>
              <a:ext cx="284767" cy="34548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4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79704" y="3412206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79704" y="4314672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79704" y="5214753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868972" y="201186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972" y="2354521"/>
            <a:ext cx="437774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937233" y="330177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142990" y="349921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6114638" y="5024359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8854192" y="502183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844060" y="351207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610636" y="4818814"/>
            <a:ext cx="724494" cy="724494"/>
          </a:xfrm>
          <a:prstGeom prst="donut">
            <a:avLst>
              <a:gd name="adj" fmla="val 680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5931813" y="481896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8604931" y="330177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54485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33646" y="3340555"/>
            <a:ext cx="470000" cy="323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80%</a:t>
            </a:r>
            <a:endParaRPr lang="en-GB" sz="1400" b="1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83439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319752" y="3340555"/>
            <a:ext cx="468398" cy="323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2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60%</a:t>
            </a:r>
            <a:endParaRPr lang="en-GB" sz="1400" b="1">
              <a:solidFill>
                <a:schemeClr val="accent2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54485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34447" y="4849926"/>
            <a:ext cx="468398" cy="323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93%</a:t>
            </a:r>
            <a:endParaRPr lang="en-GB" sz="1400" b="1">
              <a:solidFill>
                <a:schemeClr val="accent3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40944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323669" y="4849926"/>
            <a:ext cx="465192" cy="323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rgbClr val="92D050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55%</a:t>
            </a:r>
            <a:endParaRPr lang="en-GB" sz="1400" b="1">
              <a:solidFill>
                <a:srgbClr val="92D050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84114" y="4036579"/>
            <a:ext cx="240027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884114" y="5560125"/>
            <a:ext cx="240027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548425" y="4036579"/>
            <a:ext cx="240027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42297" y="5560125"/>
            <a:ext cx="240027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实验数据结果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5166"/>
          <p:cNvSpPr/>
          <p:nvPr/>
        </p:nvSpPr>
        <p:spPr>
          <a:xfrm>
            <a:off x="3724935" y="2194576"/>
            <a:ext cx="1487369" cy="1317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31" y="0"/>
                </a:moveTo>
                <a:lnTo>
                  <a:pt x="4125" y="12945"/>
                </a:lnTo>
                <a:lnTo>
                  <a:pt x="0" y="21600"/>
                </a:lnTo>
                <a:lnTo>
                  <a:pt x="21600" y="7769"/>
                </a:lnTo>
                <a:lnTo>
                  <a:pt x="1713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5" name="Shape 5167"/>
          <p:cNvSpPr/>
          <p:nvPr/>
        </p:nvSpPr>
        <p:spPr>
          <a:xfrm>
            <a:off x="3273871" y="2975795"/>
            <a:ext cx="2395107" cy="1371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39" y="0"/>
                </a:moveTo>
                <a:lnTo>
                  <a:pt x="2561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039" y="0"/>
                  <a:pt x="19039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" name="Shape 5168"/>
          <p:cNvSpPr/>
          <p:nvPr/>
        </p:nvSpPr>
        <p:spPr>
          <a:xfrm>
            <a:off x="2822811" y="3822873"/>
            <a:ext cx="3302845" cy="1371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43" y="0"/>
                </a:moveTo>
                <a:lnTo>
                  <a:pt x="1857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743" y="0"/>
                  <a:pt x="19743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7" name="Shape 5169"/>
          <p:cNvSpPr/>
          <p:nvPr/>
        </p:nvSpPr>
        <p:spPr>
          <a:xfrm>
            <a:off x="2361258" y="4669953"/>
            <a:ext cx="4210573" cy="1371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7" y="13286"/>
                </a:moveTo>
                <a:lnTo>
                  <a:pt x="0" y="21600"/>
                </a:lnTo>
                <a:lnTo>
                  <a:pt x="21600" y="8314"/>
                </a:lnTo>
                <a:lnTo>
                  <a:pt x="20143" y="0"/>
                </a:lnTo>
                <a:cubicBezTo>
                  <a:pt x="20143" y="0"/>
                  <a:pt x="1457" y="13286"/>
                  <a:pt x="1457" y="13286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175998" y="1829529"/>
            <a:ext cx="1047559" cy="898079"/>
            <a:chOff x="2313735" y="1108481"/>
            <a:chExt cx="857881" cy="735467"/>
          </a:xfrm>
        </p:grpSpPr>
        <p:sp>
          <p:nvSpPr>
            <p:cNvPr id="4" name="Shape 5171"/>
            <p:cNvSpPr/>
            <p:nvPr/>
          </p:nvSpPr>
          <p:spPr>
            <a:xfrm>
              <a:off x="2313735" y="1108481"/>
              <a:ext cx="849654" cy="687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" name="Shape 5176"/>
            <p:cNvSpPr/>
            <p:nvPr/>
          </p:nvSpPr>
          <p:spPr>
            <a:xfrm>
              <a:off x="2329102" y="1491630"/>
              <a:ext cx="842514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输入文本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724935" y="2975797"/>
            <a:ext cx="1941237" cy="528018"/>
            <a:chOff x="1944344" y="2047198"/>
            <a:chExt cx="1589745" cy="432411"/>
          </a:xfrm>
        </p:grpSpPr>
        <p:sp>
          <p:nvSpPr>
            <p:cNvPr id="6" name="Shape 5173"/>
            <p:cNvSpPr/>
            <p:nvPr/>
          </p:nvSpPr>
          <p:spPr>
            <a:xfrm>
              <a:off x="1944344" y="2047198"/>
              <a:ext cx="1589745" cy="432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6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440" y="0"/>
                  </a:lnTo>
                  <a:cubicBezTo>
                    <a:pt x="18440" y="0"/>
                    <a:pt x="3160" y="0"/>
                    <a:pt x="316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" name="Shape 5177"/>
            <p:cNvSpPr/>
            <p:nvPr/>
          </p:nvSpPr>
          <p:spPr>
            <a:xfrm>
              <a:off x="2191740" y="2087244"/>
              <a:ext cx="1099552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点击输入文本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273874" y="3822872"/>
            <a:ext cx="2848974" cy="528019"/>
            <a:chOff x="1574955" y="2740898"/>
            <a:chExt cx="2333121" cy="432412"/>
          </a:xfrm>
        </p:grpSpPr>
        <p:sp>
          <p:nvSpPr>
            <p:cNvPr id="5" name="Shape 5172"/>
            <p:cNvSpPr/>
            <p:nvPr/>
          </p:nvSpPr>
          <p:spPr>
            <a:xfrm>
              <a:off x="1574955" y="2740898"/>
              <a:ext cx="2333121" cy="432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447" y="0"/>
                  </a:lnTo>
                  <a:cubicBezTo>
                    <a:pt x="19447" y="0"/>
                    <a:pt x="2153" y="0"/>
                    <a:pt x="21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" name="Shape 5178"/>
            <p:cNvSpPr/>
            <p:nvPr/>
          </p:nvSpPr>
          <p:spPr>
            <a:xfrm>
              <a:off x="1815028" y="2780945"/>
              <a:ext cx="1849246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822810" y="4669950"/>
            <a:ext cx="3756702" cy="528012"/>
            <a:chOff x="1205565" y="3434598"/>
            <a:chExt cx="3076490" cy="432407"/>
          </a:xfrm>
        </p:grpSpPr>
        <p:sp>
          <p:nvSpPr>
            <p:cNvPr id="7" name="Shape 5174"/>
            <p:cNvSpPr/>
            <p:nvPr/>
          </p:nvSpPr>
          <p:spPr>
            <a:xfrm>
              <a:off x="1205565" y="3434598"/>
              <a:ext cx="307649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967" y="0"/>
                  </a:lnTo>
                  <a:lnTo>
                    <a:pt x="1633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92D050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" name="Shape 5179"/>
            <p:cNvSpPr/>
            <p:nvPr/>
          </p:nvSpPr>
          <p:spPr>
            <a:xfrm>
              <a:off x="1422332" y="3474643"/>
              <a:ext cx="2634639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361260" y="5505266"/>
            <a:ext cx="4664442" cy="528012"/>
            <a:chOff x="827585" y="4118665"/>
            <a:chExt cx="3819870" cy="432407"/>
          </a:xfrm>
        </p:grpSpPr>
        <p:sp>
          <p:nvSpPr>
            <p:cNvPr id="8" name="Shape 5175"/>
            <p:cNvSpPr/>
            <p:nvPr/>
          </p:nvSpPr>
          <p:spPr>
            <a:xfrm>
              <a:off x="827585" y="4118665"/>
              <a:ext cx="381987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85" y="0"/>
                  </a:lnTo>
                  <a:cubicBezTo>
                    <a:pt x="20285" y="0"/>
                    <a:pt x="1315" y="0"/>
                    <a:pt x="131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" name="Shape 5180"/>
            <p:cNvSpPr/>
            <p:nvPr/>
          </p:nvSpPr>
          <p:spPr>
            <a:xfrm>
              <a:off x="1072475" y="4158709"/>
              <a:ext cx="3334354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8" name="Round Same Side Corner Rectangle 67"/>
          <p:cNvSpPr/>
          <p:nvPr/>
        </p:nvSpPr>
        <p:spPr>
          <a:xfrm rot="10800000" flipH="1">
            <a:off x="7567575" y="1845937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9" name="Round Same Side Corner Rectangle 68"/>
          <p:cNvSpPr/>
          <p:nvPr/>
        </p:nvSpPr>
        <p:spPr>
          <a:xfrm rot="10800000" flipH="1">
            <a:off x="7565573" y="2799971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0" name="Round Same Side Corner Rectangle 69"/>
          <p:cNvSpPr/>
          <p:nvPr/>
        </p:nvSpPr>
        <p:spPr>
          <a:xfrm rot="10800000" flipH="1">
            <a:off x="7567575" y="3667113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735229" y="1830491"/>
            <a:ext cx="2700245" cy="519460"/>
            <a:chOff x="5228512" y="1109269"/>
            <a:chExt cx="2871880" cy="425403"/>
          </a:xfrm>
        </p:grpSpPr>
        <p:sp>
          <p:nvSpPr>
            <p:cNvPr id="21" name="TextBox 20"/>
            <p:cNvSpPr txBox="1"/>
            <p:nvPr/>
          </p:nvSpPr>
          <p:spPr>
            <a:xfrm>
              <a:off x="5228512" y="1303102"/>
              <a:ext cx="2871880" cy="2315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2" name="Rectangle 71"/>
            <p:cNvSpPr/>
            <p:nvPr/>
          </p:nvSpPr>
          <p:spPr>
            <a:xfrm>
              <a:off x="5228513" y="1109269"/>
              <a:ext cx="1336637" cy="1934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735229" y="2758413"/>
            <a:ext cx="2700245" cy="519461"/>
            <a:chOff x="5228512" y="1869180"/>
            <a:chExt cx="2871880" cy="425405"/>
          </a:xfrm>
        </p:grpSpPr>
        <p:sp>
          <p:nvSpPr>
            <p:cNvPr id="23" name="TextBox 22"/>
            <p:cNvSpPr txBox="1"/>
            <p:nvPr/>
          </p:nvSpPr>
          <p:spPr>
            <a:xfrm>
              <a:off x="5228512" y="2063015"/>
              <a:ext cx="2871880" cy="2315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4" name="Rectangle 73"/>
            <p:cNvSpPr/>
            <p:nvPr/>
          </p:nvSpPr>
          <p:spPr>
            <a:xfrm>
              <a:off x="5228513" y="1869180"/>
              <a:ext cx="1336637" cy="1934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735229" y="3686334"/>
            <a:ext cx="2700245" cy="519461"/>
            <a:chOff x="5228512" y="2629091"/>
            <a:chExt cx="2871880" cy="425405"/>
          </a:xfrm>
        </p:grpSpPr>
        <p:sp>
          <p:nvSpPr>
            <p:cNvPr id="25" name="TextBox 24"/>
            <p:cNvSpPr txBox="1"/>
            <p:nvPr/>
          </p:nvSpPr>
          <p:spPr>
            <a:xfrm>
              <a:off x="5228512" y="2822926"/>
              <a:ext cx="2871880" cy="2315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6" name="Rectangle 75"/>
            <p:cNvSpPr/>
            <p:nvPr/>
          </p:nvSpPr>
          <p:spPr>
            <a:xfrm>
              <a:off x="5228513" y="2629091"/>
              <a:ext cx="1336637" cy="1934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27" name="Round Same Side Corner Rectangle 76"/>
          <p:cNvSpPr/>
          <p:nvPr/>
        </p:nvSpPr>
        <p:spPr>
          <a:xfrm rot="10800000" flipH="1">
            <a:off x="7565573" y="4546901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8" name="Round Same Side Corner Rectangle 77"/>
          <p:cNvSpPr/>
          <p:nvPr/>
        </p:nvSpPr>
        <p:spPr>
          <a:xfrm rot="10800000" flipH="1">
            <a:off x="7567575" y="5414043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735229" y="4505338"/>
            <a:ext cx="2700245" cy="519461"/>
            <a:chOff x="5228512" y="3299800"/>
            <a:chExt cx="2871880" cy="425405"/>
          </a:xfrm>
        </p:grpSpPr>
        <p:sp>
          <p:nvSpPr>
            <p:cNvPr id="29" name="TextBox 28"/>
            <p:cNvSpPr txBox="1"/>
            <p:nvPr/>
          </p:nvSpPr>
          <p:spPr>
            <a:xfrm>
              <a:off x="5228512" y="3493635"/>
              <a:ext cx="2871880" cy="2315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0" name="Rectangle 79"/>
            <p:cNvSpPr/>
            <p:nvPr/>
          </p:nvSpPr>
          <p:spPr>
            <a:xfrm>
              <a:off x="5228513" y="3299800"/>
              <a:ext cx="1336637" cy="1934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735229" y="5433259"/>
            <a:ext cx="2700245" cy="519462"/>
            <a:chOff x="5228512" y="4059711"/>
            <a:chExt cx="2871880" cy="425406"/>
          </a:xfrm>
        </p:grpSpPr>
        <p:sp>
          <p:nvSpPr>
            <p:cNvPr id="31" name="TextBox 30"/>
            <p:cNvSpPr txBox="1"/>
            <p:nvPr/>
          </p:nvSpPr>
          <p:spPr>
            <a:xfrm>
              <a:off x="5228512" y="4253547"/>
              <a:ext cx="2871880" cy="2315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2" name="Rectangle 81"/>
            <p:cNvSpPr/>
            <p:nvPr/>
          </p:nvSpPr>
          <p:spPr>
            <a:xfrm>
              <a:off x="5228513" y="4059711"/>
              <a:ext cx="1336637" cy="1934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实验数据结果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1265012" y="1744219"/>
            <a:ext cx="10328729" cy="1491059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accent1"/>
            </a:solidFill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83276" y="2015934"/>
            <a:ext cx="9492200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0" name="矩形 93"/>
          <p:cNvSpPr/>
          <p:nvPr/>
        </p:nvSpPr>
        <p:spPr>
          <a:xfrm>
            <a:off x="1212045" y="1696754"/>
            <a:ext cx="405001" cy="405001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1" name="矩形 93"/>
          <p:cNvSpPr/>
          <p:nvPr/>
        </p:nvSpPr>
        <p:spPr>
          <a:xfrm rot="10800000">
            <a:off x="11244509" y="2877744"/>
            <a:ext cx="405001" cy="405001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4" name="Freeform 5"/>
          <p:cNvSpPr/>
          <p:nvPr/>
        </p:nvSpPr>
        <p:spPr bwMode="auto">
          <a:xfrm>
            <a:off x="1984600" y="3764650"/>
            <a:ext cx="2064132" cy="186104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128573" tIns="64286" rIns="128573" bIns="64286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40653" y="4448951"/>
            <a:ext cx="1152028" cy="56547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600">
                <a:latin typeface="Agency FB" panose="020B0503020202020204" pitchFamily="34" charset="0"/>
                <a:cs typeface="+mn-ea"/>
                <a:sym typeface="Agency FB" panose="020B0503020202020204" pitchFamily="34" charset="0"/>
              </a:rPr>
              <a:t>请替换文字内容</a:t>
            </a:r>
            <a:endParaRPr lang="zh-CN" altLang="en-US" sz="1600" dirty="0">
              <a:latin typeface="Agency FB" panose="020B0503020202020204" pitchFamily="34" charset="0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2019997" y="5774175"/>
            <a:ext cx="199333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7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1" name="Freeform 5"/>
          <p:cNvSpPr/>
          <p:nvPr/>
        </p:nvSpPr>
        <p:spPr bwMode="auto">
          <a:xfrm>
            <a:off x="4359370" y="3764650"/>
            <a:ext cx="2064132" cy="186104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 lim="800000"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128573" tIns="64286" rIns="128573" bIns="64286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2" name="TextBox 46"/>
          <p:cNvSpPr txBox="1"/>
          <p:nvPr/>
        </p:nvSpPr>
        <p:spPr>
          <a:xfrm>
            <a:off x="4815422" y="4448951"/>
            <a:ext cx="1152028" cy="56547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600">
                <a:latin typeface="Agency FB" panose="020B0503020202020204" pitchFamily="34" charset="0"/>
                <a:cs typeface="+mn-ea"/>
                <a:sym typeface="Agency FB" panose="020B0503020202020204" pitchFamily="34" charset="0"/>
              </a:rPr>
              <a:t>请替换文字内容</a:t>
            </a:r>
            <a:endParaRPr lang="zh-CN" altLang="en-US" sz="1600" dirty="0">
              <a:latin typeface="Agency FB" panose="020B0503020202020204" pitchFamily="34" charset="0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394767" y="5774175"/>
            <a:ext cx="199333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7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4" name="Freeform 5"/>
          <p:cNvSpPr/>
          <p:nvPr/>
        </p:nvSpPr>
        <p:spPr bwMode="auto">
          <a:xfrm>
            <a:off x="6746839" y="3764650"/>
            <a:ext cx="2064132" cy="186104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 lim="800000"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128573" tIns="64286" rIns="128573" bIns="64286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5" name="TextBox 46"/>
          <p:cNvSpPr txBox="1"/>
          <p:nvPr/>
        </p:nvSpPr>
        <p:spPr>
          <a:xfrm>
            <a:off x="7202891" y="4448951"/>
            <a:ext cx="1152028" cy="56547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600">
                <a:latin typeface="Agency FB" panose="020B0503020202020204" pitchFamily="34" charset="0"/>
                <a:cs typeface="+mn-ea"/>
                <a:sym typeface="Agency FB" panose="020B0503020202020204" pitchFamily="34" charset="0"/>
              </a:rPr>
              <a:t>请替换文字内容</a:t>
            </a:r>
            <a:endParaRPr lang="zh-CN" altLang="en-US" sz="1600" dirty="0">
              <a:latin typeface="Agency FB" panose="020B0503020202020204" pitchFamily="34" charset="0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6" name="TextBox 23"/>
          <p:cNvSpPr txBox="1"/>
          <p:nvPr/>
        </p:nvSpPr>
        <p:spPr>
          <a:xfrm>
            <a:off x="6782236" y="5774175"/>
            <a:ext cx="199333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7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8" name="Freeform 5"/>
          <p:cNvSpPr/>
          <p:nvPr/>
        </p:nvSpPr>
        <p:spPr bwMode="auto">
          <a:xfrm>
            <a:off x="9147008" y="3764650"/>
            <a:ext cx="2064132" cy="186104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 lim="800000"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128573" tIns="64286" rIns="128573" bIns="64286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9" name="TextBox 46"/>
          <p:cNvSpPr txBox="1"/>
          <p:nvPr/>
        </p:nvSpPr>
        <p:spPr>
          <a:xfrm>
            <a:off x="9603059" y="4448951"/>
            <a:ext cx="1152028" cy="56547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600" dirty="0">
                <a:latin typeface="Agency FB" panose="020B0503020202020204" pitchFamily="34" charset="0"/>
                <a:cs typeface="+mn-ea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30" name="TextBox 23"/>
          <p:cNvSpPr txBox="1"/>
          <p:nvPr/>
        </p:nvSpPr>
        <p:spPr>
          <a:xfrm>
            <a:off x="9182405" y="5774175"/>
            <a:ext cx="199333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7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实验数据结果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9" grpId="0"/>
      <p:bldP spid="40" grpId="0" animBg="1"/>
      <p:bldP spid="41" grpId="0" animBg="1"/>
      <p:bldP spid="44" grpId="0" animBg="1"/>
      <p:bldP spid="47" grpId="0"/>
      <p:bldP spid="18" grpId="0"/>
      <p:bldP spid="21" grpId="0" animBg="1"/>
      <p:bldP spid="22" grpId="0"/>
      <p:bldP spid="23" grpId="0"/>
      <p:bldP spid="24" grpId="0" animBg="1"/>
      <p:bldP spid="25" grpId="0"/>
      <p:bldP spid="26" grpId="0"/>
      <p:bldP spid="28" grpId="0" animBg="1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61023" y="3095553"/>
            <a:ext cx="1728093" cy="1421928"/>
          </a:xfrm>
        </p:spPr>
        <p:txBody>
          <a:bodyPr/>
          <a:lstStyle/>
          <a:p>
            <a:r>
              <a:rPr lang="en-US" altLang="zh-CN" dirty="0">
                <a:solidFill>
                  <a:schemeClr val="accent2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01</a:t>
            </a:r>
            <a:endParaRPr lang="zh-CN" altLang="en-US" dirty="0">
              <a:solidFill>
                <a:schemeClr val="accent2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课题背景及内容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4"/>
          </p:nvPr>
        </p:nvSpPr>
        <p:spPr>
          <a:xfrm>
            <a:off x="6573391" y="3700060"/>
            <a:ext cx="2016224" cy="2030131"/>
          </a:xfrm>
        </p:spPr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课题背景</a:t>
            </a:r>
            <a:endParaRPr lang="en-US" altLang="zh-CN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相关研究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研究意义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研究综述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理论基础</a:t>
            </a:r>
          </a:p>
          <a:p>
            <a:endParaRPr lang="zh-CN" altLang="en-US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644020" y="2642326"/>
            <a:ext cx="348172" cy="424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01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68409" y="2642324"/>
            <a:ext cx="2382218" cy="706276"/>
            <a:chOff x="509993" y="4146958"/>
            <a:chExt cx="2041329" cy="669729"/>
          </a:xfrm>
        </p:grpSpPr>
        <p:sp>
          <p:nvSpPr>
            <p:cNvPr id="19" name="TextBox 18"/>
            <p:cNvSpPr txBox="1"/>
            <p:nvPr/>
          </p:nvSpPr>
          <p:spPr>
            <a:xfrm>
              <a:off x="515135" y="4146958"/>
              <a:ext cx="127774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9993" y="4448956"/>
              <a:ext cx="2041329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620776" y="3827485"/>
            <a:ext cx="394660" cy="424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02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5967" y="5012644"/>
            <a:ext cx="404278" cy="424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03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968409" y="5012642"/>
            <a:ext cx="2382218" cy="706276"/>
            <a:chOff x="509993" y="4146958"/>
            <a:chExt cx="2041329" cy="669729"/>
          </a:xfrm>
        </p:grpSpPr>
        <p:sp>
          <p:nvSpPr>
            <p:cNvPr id="34" name="TextBox 33"/>
            <p:cNvSpPr txBox="1"/>
            <p:nvPr/>
          </p:nvSpPr>
          <p:spPr>
            <a:xfrm>
              <a:off x="515135" y="4146958"/>
              <a:ext cx="127774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9993" y="4448956"/>
              <a:ext cx="2041329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968409" y="3827483"/>
            <a:ext cx="2382218" cy="706276"/>
            <a:chOff x="509993" y="4146958"/>
            <a:chExt cx="2041329" cy="669729"/>
          </a:xfrm>
        </p:grpSpPr>
        <p:sp>
          <p:nvSpPr>
            <p:cNvPr id="37" name="TextBox 36"/>
            <p:cNvSpPr txBox="1"/>
            <p:nvPr/>
          </p:nvSpPr>
          <p:spPr>
            <a:xfrm>
              <a:off x="515135" y="4146958"/>
              <a:ext cx="127774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9993" y="4448956"/>
              <a:ext cx="2041329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15671" y="2290278"/>
            <a:ext cx="4202009" cy="4181440"/>
            <a:chOff x="3685337" y="1514384"/>
            <a:chExt cx="4821324" cy="4797721"/>
          </a:xfrm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40" name="Freeform 39"/>
            <p:cNvSpPr/>
            <p:nvPr/>
          </p:nvSpPr>
          <p:spPr>
            <a:xfrm>
              <a:off x="4112274" y="1770540"/>
              <a:ext cx="4137890" cy="4137892"/>
            </a:xfrm>
            <a:custGeom>
              <a:avLst/>
              <a:gdLst>
                <a:gd name="connsiteX0" fmla="*/ 2275840 w 4551680"/>
                <a:gd name="connsiteY0" fmla="*/ 0 h 4551680"/>
                <a:gd name="connsiteX1" fmla="*/ 4246775 w 4551680"/>
                <a:gd name="connsiteY1" fmla="*/ 1137920 h 4551680"/>
                <a:gd name="connsiteX2" fmla="*/ 4246775 w 4551680"/>
                <a:gd name="connsiteY2" fmla="*/ 3413760 h 4551680"/>
                <a:gd name="connsiteX3" fmla="*/ 2275840 w 4551680"/>
                <a:gd name="connsiteY3" fmla="*/ 2275840 h 4551680"/>
                <a:gd name="connsiteX4" fmla="*/ 2275840 w 4551680"/>
                <a:gd name="connsiteY4" fmla="*/ 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2275840" y="0"/>
                  </a:moveTo>
                  <a:cubicBezTo>
                    <a:pt x="3088919" y="0"/>
                    <a:pt x="3840236" y="433773"/>
                    <a:pt x="4246775" y="1137920"/>
                  </a:cubicBezTo>
                  <a:cubicBezTo>
                    <a:pt x="4653315" y="1842067"/>
                    <a:pt x="4653315" y="2709613"/>
                    <a:pt x="4246775" y="3413760"/>
                  </a:cubicBezTo>
                  <a:lnTo>
                    <a:pt x="2275840" y="2275840"/>
                  </a:lnTo>
                  <a:lnTo>
                    <a:pt x="227584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9397" tIns="1086802" rIns="625652" bIns="2423966" numCol="1" spcCol="1270" anchor="ctr" anchorCtr="0">
              <a:noAutofit/>
            </a:bodyPr>
            <a:lstStyle/>
            <a:p>
              <a:pPr algn="just" defTabSz="2437130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027053" y="1918321"/>
              <a:ext cx="4137890" cy="4137892"/>
            </a:xfrm>
            <a:custGeom>
              <a:avLst/>
              <a:gdLst>
                <a:gd name="connsiteX0" fmla="*/ 4246775 w 4551680"/>
                <a:gd name="connsiteY0" fmla="*/ 3413760 h 4551680"/>
                <a:gd name="connsiteX1" fmla="*/ 2275840 w 4551680"/>
                <a:gd name="connsiteY1" fmla="*/ 4551680 h 4551680"/>
                <a:gd name="connsiteX2" fmla="*/ 304905 w 4551680"/>
                <a:gd name="connsiteY2" fmla="*/ 3413760 h 4551680"/>
                <a:gd name="connsiteX3" fmla="*/ 2275840 w 4551680"/>
                <a:gd name="connsiteY3" fmla="*/ 2275840 h 4551680"/>
                <a:gd name="connsiteX4" fmla="*/ 424677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4246775" y="3413760"/>
                  </a:moveTo>
                  <a:cubicBezTo>
                    <a:pt x="3840235" y="4117907"/>
                    <a:pt x="3088919" y="4551680"/>
                    <a:pt x="2275840" y="4551680"/>
                  </a:cubicBezTo>
                  <a:cubicBezTo>
                    <a:pt x="1462761" y="4551680"/>
                    <a:pt x="711444" y="4117907"/>
                    <a:pt x="304905" y="3413760"/>
                  </a:cubicBezTo>
                  <a:lnTo>
                    <a:pt x="2275840" y="2275840"/>
                  </a:lnTo>
                  <a:lnTo>
                    <a:pt x="4246775" y="341376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9930" tIns="3201387" rIns="1172785" bIns="515634" numCol="1" spcCol="1270" anchor="ctr" anchorCtr="0">
              <a:noAutofit/>
            </a:bodyPr>
            <a:lstStyle/>
            <a:p>
              <a:pPr algn="just" defTabSz="3046095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41832" y="1770540"/>
              <a:ext cx="4137890" cy="4137892"/>
            </a:xfrm>
            <a:custGeom>
              <a:avLst/>
              <a:gdLst>
                <a:gd name="connsiteX0" fmla="*/ 304905 w 4551680"/>
                <a:gd name="connsiteY0" fmla="*/ 3413760 h 4551680"/>
                <a:gd name="connsiteX1" fmla="*/ 304905 w 4551680"/>
                <a:gd name="connsiteY1" fmla="*/ 1137920 h 4551680"/>
                <a:gd name="connsiteX2" fmla="*/ 2275840 w 4551680"/>
                <a:gd name="connsiteY2" fmla="*/ 0 h 4551680"/>
                <a:gd name="connsiteX3" fmla="*/ 2275840 w 4551680"/>
                <a:gd name="connsiteY3" fmla="*/ 2275840 h 4551680"/>
                <a:gd name="connsiteX4" fmla="*/ 30490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304905" y="3413760"/>
                  </a:moveTo>
                  <a:cubicBezTo>
                    <a:pt x="-101635" y="2709613"/>
                    <a:pt x="-101635" y="1842067"/>
                    <a:pt x="304905" y="1137920"/>
                  </a:cubicBezTo>
                  <a:cubicBezTo>
                    <a:pt x="711445" y="433773"/>
                    <a:pt x="1462761" y="0"/>
                    <a:pt x="2275840" y="0"/>
                  </a:cubicBezTo>
                  <a:lnTo>
                    <a:pt x="2275840" y="2275840"/>
                  </a:lnTo>
                  <a:lnTo>
                    <a:pt x="304905" y="341376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654" tIns="1086802" rIns="2599396" bIns="2423966" numCol="1" spcCol="1270" anchor="ctr" anchorCtr="0">
              <a:noAutofit/>
            </a:bodyPr>
            <a:lstStyle/>
            <a:p>
              <a:pPr algn="just" defTabSz="2437130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3" name="Circular Arrow 42"/>
            <p:cNvSpPr/>
            <p:nvPr/>
          </p:nvSpPr>
          <p:spPr>
            <a:xfrm>
              <a:off x="3856462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4" name="Circular Arrow 43"/>
            <p:cNvSpPr/>
            <p:nvPr/>
          </p:nvSpPr>
          <p:spPr>
            <a:xfrm>
              <a:off x="3770899" y="1661904"/>
              <a:ext cx="4650199" cy="4650201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5" name="Circular Arrow 44"/>
            <p:cNvSpPr/>
            <p:nvPr/>
          </p:nvSpPr>
          <p:spPr>
            <a:xfrm>
              <a:off x="3685337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022321" y="5222090"/>
            <a:ext cx="788708" cy="461040"/>
          </a:xfrm>
          <a:custGeom>
            <a:avLst/>
            <a:gdLst>
              <a:gd name="T0" fmla="*/ 232 w 316"/>
              <a:gd name="T1" fmla="*/ 27 h 172"/>
              <a:gd name="T2" fmla="*/ 221 w 316"/>
              <a:gd name="T3" fmla="*/ 20 h 172"/>
              <a:gd name="T4" fmla="*/ 157 w 316"/>
              <a:gd name="T5" fmla="*/ 10 h 172"/>
              <a:gd name="T6" fmla="*/ 92 w 316"/>
              <a:gd name="T7" fmla="*/ 9 h 172"/>
              <a:gd name="T8" fmla="*/ 84 w 316"/>
              <a:gd name="T9" fmla="*/ 13 h 172"/>
              <a:gd name="T10" fmla="*/ 0 w 316"/>
              <a:gd name="T11" fmla="*/ 121 h 172"/>
              <a:gd name="T12" fmla="*/ 78 w 316"/>
              <a:gd name="T13" fmla="*/ 109 h 172"/>
              <a:gd name="T14" fmla="*/ 84 w 316"/>
              <a:gd name="T15" fmla="*/ 113 h 172"/>
              <a:gd name="T16" fmla="*/ 120 w 316"/>
              <a:gd name="T17" fmla="*/ 142 h 172"/>
              <a:gd name="T18" fmla="*/ 159 w 316"/>
              <a:gd name="T19" fmla="*/ 163 h 172"/>
              <a:gd name="T20" fmla="*/ 163 w 316"/>
              <a:gd name="T21" fmla="*/ 165 h 172"/>
              <a:gd name="T22" fmla="*/ 190 w 316"/>
              <a:gd name="T23" fmla="*/ 164 h 172"/>
              <a:gd name="T24" fmla="*/ 217 w 316"/>
              <a:gd name="T25" fmla="*/ 153 h 172"/>
              <a:gd name="T26" fmla="*/ 233 w 316"/>
              <a:gd name="T27" fmla="*/ 146 h 172"/>
              <a:gd name="T28" fmla="*/ 265 w 316"/>
              <a:gd name="T29" fmla="*/ 162 h 172"/>
              <a:gd name="T30" fmla="*/ 288 w 316"/>
              <a:gd name="T31" fmla="*/ 14 h 172"/>
              <a:gd name="T32" fmla="*/ 225 w 316"/>
              <a:gd name="T33" fmla="*/ 129 h 172"/>
              <a:gd name="T34" fmla="*/ 225 w 316"/>
              <a:gd name="T35" fmla="*/ 139 h 172"/>
              <a:gd name="T36" fmla="*/ 216 w 316"/>
              <a:gd name="T37" fmla="*/ 142 h 172"/>
              <a:gd name="T38" fmla="*/ 207 w 316"/>
              <a:gd name="T39" fmla="*/ 142 h 172"/>
              <a:gd name="T40" fmla="*/ 189 w 316"/>
              <a:gd name="T41" fmla="*/ 153 h 172"/>
              <a:gd name="T42" fmla="*/ 185 w 316"/>
              <a:gd name="T43" fmla="*/ 153 h 172"/>
              <a:gd name="T44" fmla="*/ 180 w 316"/>
              <a:gd name="T45" fmla="*/ 156 h 172"/>
              <a:gd name="T46" fmla="*/ 157 w 316"/>
              <a:gd name="T47" fmla="*/ 149 h 172"/>
              <a:gd name="T48" fmla="*/ 130 w 316"/>
              <a:gd name="T49" fmla="*/ 128 h 172"/>
              <a:gd name="T50" fmla="*/ 88 w 316"/>
              <a:gd name="T51" fmla="*/ 103 h 172"/>
              <a:gd name="T52" fmla="*/ 71 w 316"/>
              <a:gd name="T53" fmla="*/ 91 h 172"/>
              <a:gd name="T54" fmla="*/ 71 w 316"/>
              <a:gd name="T55" fmla="*/ 90 h 172"/>
              <a:gd name="T56" fmla="*/ 72 w 316"/>
              <a:gd name="T57" fmla="*/ 88 h 172"/>
              <a:gd name="T58" fmla="*/ 93 w 316"/>
              <a:gd name="T59" fmla="*/ 20 h 172"/>
              <a:gd name="T60" fmla="*/ 132 w 316"/>
              <a:gd name="T61" fmla="*/ 24 h 172"/>
              <a:gd name="T62" fmla="*/ 127 w 316"/>
              <a:gd name="T63" fmla="*/ 72 h 172"/>
              <a:gd name="T64" fmla="*/ 185 w 316"/>
              <a:gd name="T65" fmla="*/ 54 h 172"/>
              <a:gd name="T66" fmla="*/ 241 w 316"/>
              <a:gd name="T67" fmla="*/ 11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172">
                <a:moveTo>
                  <a:pt x="288" y="14"/>
                </a:moveTo>
                <a:cubicBezTo>
                  <a:pt x="232" y="27"/>
                  <a:pt x="232" y="27"/>
                  <a:pt x="232" y="27"/>
                </a:cubicBezTo>
                <a:cubicBezTo>
                  <a:pt x="233" y="31"/>
                  <a:pt x="233" y="31"/>
                  <a:pt x="233" y="31"/>
                </a:cubicBezTo>
                <a:cubicBezTo>
                  <a:pt x="228" y="22"/>
                  <a:pt x="221" y="20"/>
                  <a:pt x="221" y="20"/>
                </a:cubicBezTo>
                <a:cubicBezTo>
                  <a:pt x="178" y="7"/>
                  <a:pt x="178" y="7"/>
                  <a:pt x="178" y="7"/>
                </a:cubicBezTo>
                <a:cubicBezTo>
                  <a:pt x="173" y="5"/>
                  <a:pt x="165" y="7"/>
                  <a:pt x="157" y="10"/>
                </a:cubicBezTo>
                <a:cubicBezTo>
                  <a:pt x="156" y="9"/>
                  <a:pt x="156" y="9"/>
                  <a:pt x="156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1" y="9"/>
                  <a:pt x="87" y="10"/>
                  <a:pt x="84" y="13"/>
                </a:cubicBezTo>
                <a:cubicBezTo>
                  <a:pt x="50" y="0"/>
                  <a:pt x="50" y="0"/>
                  <a:pt x="5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69" y="144"/>
                  <a:pt x="76" y="120"/>
                  <a:pt x="78" y="109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4" y="113"/>
                  <a:pt x="84" y="113"/>
                  <a:pt x="84" y="113"/>
                </a:cubicBezTo>
                <a:cubicBezTo>
                  <a:pt x="84" y="120"/>
                  <a:pt x="85" y="130"/>
                  <a:pt x="99" y="127"/>
                </a:cubicBezTo>
                <a:cubicBezTo>
                  <a:pt x="99" y="127"/>
                  <a:pt x="100" y="157"/>
                  <a:pt x="120" y="142"/>
                </a:cubicBezTo>
                <a:cubicBezTo>
                  <a:pt x="120" y="142"/>
                  <a:pt x="120" y="161"/>
                  <a:pt x="138" y="155"/>
                </a:cubicBezTo>
                <a:cubicBezTo>
                  <a:pt x="138" y="155"/>
                  <a:pt x="141" y="172"/>
                  <a:pt x="159" y="163"/>
                </a:cubicBezTo>
                <a:cubicBezTo>
                  <a:pt x="162" y="165"/>
                  <a:pt x="162" y="165"/>
                  <a:pt x="162" y="165"/>
                </a:cubicBezTo>
                <a:cubicBezTo>
                  <a:pt x="163" y="165"/>
                  <a:pt x="163" y="165"/>
                  <a:pt x="163" y="165"/>
                </a:cubicBezTo>
                <a:cubicBezTo>
                  <a:pt x="164" y="165"/>
                  <a:pt x="173" y="168"/>
                  <a:pt x="181" y="167"/>
                </a:cubicBezTo>
                <a:cubicBezTo>
                  <a:pt x="185" y="167"/>
                  <a:pt x="188" y="166"/>
                  <a:pt x="190" y="164"/>
                </a:cubicBezTo>
                <a:cubicBezTo>
                  <a:pt x="196" y="163"/>
                  <a:pt x="208" y="161"/>
                  <a:pt x="214" y="153"/>
                </a:cubicBezTo>
                <a:cubicBezTo>
                  <a:pt x="215" y="153"/>
                  <a:pt x="216" y="153"/>
                  <a:pt x="217" y="153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24" y="153"/>
                  <a:pt x="230" y="150"/>
                  <a:pt x="233" y="146"/>
                </a:cubicBezTo>
                <a:cubicBezTo>
                  <a:pt x="235" y="143"/>
                  <a:pt x="236" y="140"/>
                  <a:pt x="236" y="136"/>
                </a:cubicBezTo>
                <a:cubicBezTo>
                  <a:pt x="236" y="136"/>
                  <a:pt x="248" y="160"/>
                  <a:pt x="265" y="162"/>
                </a:cubicBezTo>
                <a:cubicBezTo>
                  <a:pt x="316" y="137"/>
                  <a:pt x="316" y="137"/>
                  <a:pt x="316" y="137"/>
                </a:cubicBezTo>
                <a:lnTo>
                  <a:pt x="288" y="14"/>
                </a:lnTo>
                <a:close/>
                <a:moveTo>
                  <a:pt x="230" y="127"/>
                </a:moveTo>
                <a:cubicBezTo>
                  <a:pt x="225" y="129"/>
                  <a:pt x="225" y="129"/>
                  <a:pt x="225" y="129"/>
                </a:cubicBezTo>
                <a:cubicBezTo>
                  <a:pt x="226" y="133"/>
                  <a:pt x="226" y="133"/>
                  <a:pt x="226" y="133"/>
                </a:cubicBezTo>
                <a:cubicBezTo>
                  <a:pt x="226" y="137"/>
                  <a:pt x="225" y="139"/>
                  <a:pt x="225" y="139"/>
                </a:cubicBezTo>
                <a:cubicBezTo>
                  <a:pt x="223" y="141"/>
                  <a:pt x="220" y="142"/>
                  <a:pt x="216" y="142"/>
                </a:cubicBezTo>
                <a:cubicBezTo>
                  <a:pt x="216" y="142"/>
                  <a:pt x="216" y="142"/>
                  <a:pt x="216" y="142"/>
                </a:cubicBezTo>
                <a:cubicBezTo>
                  <a:pt x="214" y="143"/>
                  <a:pt x="212" y="142"/>
                  <a:pt x="211" y="142"/>
                </a:cubicBezTo>
                <a:cubicBezTo>
                  <a:pt x="207" y="142"/>
                  <a:pt x="207" y="142"/>
                  <a:pt x="207" y="142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04" y="150"/>
                  <a:pt x="196" y="153"/>
                  <a:pt x="189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3" y="156"/>
                  <a:pt x="182" y="156"/>
                  <a:pt x="180" y="156"/>
                </a:cubicBezTo>
                <a:cubicBezTo>
                  <a:pt x="175" y="157"/>
                  <a:pt x="169" y="155"/>
                  <a:pt x="167" y="155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6" y="144"/>
                  <a:pt x="154" y="140"/>
                  <a:pt x="149" y="140"/>
                </a:cubicBezTo>
                <a:cubicBezTo>
                  <a:pt x="149" y="140"/>
                  <a:pt x="147" y="116"/>
                  <a:pt x="130" y="128"/>
                </a:cubicBezTo>
                <a:cubicBezTo>
                  <a:pt x="130" y="128"/>
                  <a:pt x="125" y="108"/>
                  <a:pt x="109" y="117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72" y="91"/>
                  <a:pt x="72" y="91"/>
                  <a:pt x="72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0"/>
                  <a:pt x="71" y="90"/>
                  <a:pt x="71" y="90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8"/>
                  <a:pt x="72" y="88"/>
                  <a:pt x="72" y="88"/>
                </a:cubicBezTo>
                <a:cubicBezTo>
                  <a:pt x="72" y="87"/>
                  <a:pt x="90" y="26"/>
                  <a:pt x="91" y="21"/>
                </a:cubicBezTo>
                <a:cubicBezTo>
                  <a:pt x="91" y="21"/>
                  <a:pt x="93" y="20"/>
                  <a:pt x="93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4" y="22"/>
                  <a:pt x="132" y="24"/>
                  <a:pt x="132" y="24"/>
                </a:cubicBezTo>
                <a:cubicBezTo>
                  <a:pt x="125" y="30"/>
                  <a:pt x="122" y="60"/>
                  <a:pt x="122" y="60"/>
                </a:cubicBezTo>
                <a:cubicBezTo>
                  <a:pt x="119" y="67"/>
                  <a:pt x="127" y="72"/>
                  <a:pt x="127" y="72"/>
                </a:cubicBezTo>
                <a:cubicBezTo>
                  <a:pt x="140" y="81"/>
                  <a:pt x="154" y="47"/>
                  <a:pt x="154" y="47"/>
                </a:cubicBezTo>
                <a:cubicBezTo>
                  <a:pt x="161" y="41"/>
                  <a:pt x="172" y="45"/>
                  <a:pt x="185" y="54"/>
                </a:cubicBezTo>
                <a:cubicBezTo>
                  <a:pt x="206" y="76"/>
                  <a:pt x="232" y="102"/>
                  <a:pt x="239" y="111"/>
                </a:cubicBezTo>
                <a:cubicBezTo>
                  <a:pt x="241" y="114"/>
                  <a:pt x="242" y="117"/>
                  <a:pt x="241" y="119"/>
                </a:cubicBezTo>
                <a:cubicBezTo>
                  <a:pt x="240" y="123"/>
                  <a:pt x="233" y="126"/>
                  <a:pt x="230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95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145581" y="3597723"/>
            <a:ext cx="693683" cy="543732"/>
            <a:chOff x="7200839" y="1790292"/>
            <a:chExt cx="795921" cy="623870"/>
          </a:xfrm>
          <a:solidFill>
            <a:schemeClr val="bg1"/>
          </a:solidFill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48" name="Freeform 47"/>
            <p:cNvSpPr/>
            <p:nvPr/>
          </p:nvSpPr>
          <p:spPr bwMode="auto">
            <a:xfrm>
              <a:off x="7235971" y="1790292"/>
              <a:ext cx="760789" cy="434110"/>
            </a:xfrm>
            <a:custGeom>
              <a:avLst/>
              <a:gdLst>
                <a:gd name="T0" fmla="*/ 295 w 628"/>
                <a:gd name="T1" fmla="*/ 232 h 334"/>
                <a:gd name="T2" fmla="*/ 295 w 628"/>
                <a:gd name="T3" fmla="*/ 232 h 334"/>
                <a:gd name="T4" fmla="*/ 295 w 628"/>
                <a:gd name="T5" fmla="*/ 232 h 334"/>
                <a:gd name="T6" fmla="*/ 295 w 628"/>
                <a:gd name="T7" fmla="*/ 232 h 334"/>
                <a:gd name="T8" fmla="*/ 430 w 628"/>
                <a:gd name="T9" fmla="*/ 334 h 334"/>
                <a:gd name="T10" fmla="*/ 628 w 628"/>
                <a:gd name="T11" fmla="*/ 218 h 334"/>
                <a:gd name="T12" fmla="*/ 494 w 628"/>
                <a:gd name="T13" fmla="*/ 114 h 334"/>
                <a:gd name="T14" fmla="*/ 305 w 628"/>
                <a:gd name="T15" fmla="*/ 225 h 334"/>
                <a:gd name="T16" fmla="*/ 305 w 628"/>
                <a:gd name="T17" fmla="*/ 3 h 334"/>
                <a:gd name="T18" fmla="*/ 494 w 628"/>
                <a:gd name="T19" fmla="*/ 114 h 334"/>
                <a:gd name="T20" fmla="*/ 600 w 628"/>
                <a:gd name="T21" fmla="*/ 102 h 334"/>
                <a:gd name="T22" fmla="*/ 437 w 628"/>
                <a:gd name="T23" fmla="*/ 7 h 334"/>
                <a:gd name="T24" fmla="*/ 305 w 628"/>
                <a:gd name="T25" fmla="*/ 0 h 334"/>
                <a:gd name="T26" fmla="*/ 305 w 628"/>
                <a:gd name="T27" fmla="*/ 0 h 334"/>
                <a:gd name="T28" fmla="*/ 302 w 628"/>
                <a:gd name="T29" fmla="*/ 0 h 334"/>
                <a:gd name="T30" fmla="*/ 300 w 628"/>
                <a:gd name="T31" fmla="*/ 0 h 334"/>
                <a:gd name="T32" fmla="*/ 295 w 628"/>
                <a:gd name="T33" fmla="*/ 0 h 334"/>
                <a:gd name="T34" fmla="*/ 295 w 628"/>
                <a:gd name="T35" fmla="*/ 0 h 334"/>
                <a:gd name="T36" fmla="*/ 165 w 628"/>
                <a:gd name="T37" fmla="*/ 7 h 334"/>
                <a:gd name="T38" fmla="*/ 0 w 628"/>
                <a:gd name="T39" fmla="*/ 102 h 334"/>
                <a:gd name="T40" fmla="*/ 108 w 628"/>
                <a:gd name="T41" fmla="*/ 114 h 334"/>
                <a:gd name="T42" fmla="*/ 295 w 628"/>
                <a:gd name="T43" fmla="*/ 3 h 334"/>
                <a:gd name="T44" fmla="*/ 295 w 628"/>
                <a:gd name="T45" fmla="*/ 232 h 334"/>
                <a:gd name="T46" fmla="*/ 295 w 628"/>
                <a:gd name="T47" fmla="*/ 23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8" h="334">
                  <a:moveTo>
                    <a:pt x="295" y="232"/>
                  </a:moveTo>
                  <a:lnTo>
                    <a:pt x="295" y="232"/>
                  </a:lnTo>
                  <a:lnTo>
                    <a:pt x="295" y="232"/>
                  </a:lnTo>
                  <a:lnTo>
                    <a:pt x="295" y="232"/>
                  </a:lnTo>
                  <a:lnTo>
                    <a:pt x="430" y="334"/>
                  </a:lnTo>
                  <a:lnTo>
                    <a:pt x="628" y="218"/>
                  </a:lnTo>
                  <a:lnTo>
                    <a:pt x="494" y="114"/>
                  </a:lnTo>
                  <a:lnTo>
                    <a:pt x="305" y="225"/>
                  </a:lnTo>
                  <a:lnTo>
                    <a:pt x="305" y="3"/>
                  </a:lnTo>
                  <a:lnTo>
                    <a:pt x="494" y="114"/>
                  </a:lnTo>
                  <a:lnTo>
                    <a:pt x="600" y="102"/>
                  </a:lnTo>
                  <a:lnTo>
                    <a:pt x="437" y="7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165" y="7"/>
                  </a:lnTo>
                  <a:lnTo>
                    <a:pt x="0" y="102"/>
                  </a:lnTo>
                  <a:lnTo>
                    <a:pt x="108" y="114"/>
                  </a:lnTo>
                  <a:lnTo>
                    <a:pt x="295" y="3"/>
                  </a:lnTo>
                  <a:lnTo>
                    <a:pt x="295" y="232"/>
                  </a:lnTo>
                  <a:lnTo>
                    <a:pt x="29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7200839" y="1941061"/>
              <a:ext cx="392509" cy="289840"/>
            </a:xfrm>
            <a:custGeom>
              <a:avLst/>
              <a:gdLst>
                <a:gd name="T0" fmla="*/ 0 w 324"/>
                <a:gd name="T1" fmla="*/ 100 h 223"/>
                <a:gd name="T2" fmla="*/ 187 w 324"/>
                <a:gd name="T3" fmla="*/ 223 h 223"/>
                <a:gd name="T4" fmla="*/ 324 w 324"/>
                <a:gd name="T5" fmla="*/ 116 h 223"/>
                <a:gd name="T6" fmla="*/ 130 w 324"/>
                <a:gd name="T7" fmla="*/ 0 h 223"/>
                <a:gd name="T8" fmla="*/ 0 w 324"/>
                <a:gd name="T9" fmla="*/ 10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3">
                  <a:moveTo>
                    <a:pt x="0" y="100"/>
                  </a:moveTo>
                  <a:lnTo>
                    <a:pt x="187" y="223"/>
                  </a:lnTo>
                  <a:lnTo>
                    <a:pt x="324" y="116"/>
                  </a:lnTo>
                  <a:lnTo>
                    <a:pt x="130" y="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7353482" y="2116524"/>
              <a:ext cx="477310" cy="297638"/>
            </a:xfrm>
            <a:custGeom>
              <a:avLst/>
              <a:gdLst>
                <a:gd name="T0" fmla="*/ 198 w 394"/>
                <a:gd name="T1" fmla="*/ 0 h 229"/>
                <a:gd name="T2" fmla="*/ 61 w 394"/>
                <a:gd name="T3" fmla="*/ 109 h 229"/>
                <a:gd name="T4" fmla="*/ 0 w 394"/>
                <a:gd name="T5" fmla="*/ 71 h 229"/>
                <a:gd name="T6" fmla="*/ 0 w 394"/>
                <a:gd name="T7" fmla="*/ 114 h 229"/>
                <a:gd name="T8" fmla="*/ 198 w 394"/>
                <a:gd name="T9" fmla="*/ 229 h 229"/>
                <a:gd name="T10" fmla="*/ 394 w 394"/>
                <a:gd name="T11" fmla="*/ 116 h 229"/>
                <a:gd name="T12" fmla="*/ 394 w 394"/>
                <a:gd name="T13" fmla="*/ 64 h 229"/>
                <a:gd name="T14" fmla="*/ 335 w 394"/>
                <a:gd name="T15" fmla="*/ 104 h 229"/>
                <a:gd name="T16" fmla="*/ 198 w 394"/>
                <a:gd name="T1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229">
                  <a:moveTo>
                    <a:pt x="198" y="0"/>
                  </a:moveTo>
                  <a:lnTo>
                    <a:pt x="61" y="109"/>
                  </a:lnTo>
                  <a:lnTo>
                    <a:pt x="0" y="71"/>
                  </a:lnTo>
                  <a:lnTo>
                    <a:pt x="0" y="114"/>
                  </a:lnTo>
                  <a:lnTo>
                    <a:pt x="198" y="229"/>
                  </a:lnTo>
                  <a:lnTo>
                    <a:pt x="394" y="116"/>
                  </a:lnTo>
                  <a:lnTo>
                    <a:pt x="394" y="64"/>
                  </a:lnTo>
                  <a:lnTo>
                    <a:pt x="335" y="104"/>
                  </a:ln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51" name="Freeform 50"/>
          <p:cNvSpPr/>
          <p:nvPr/>
        </p:nvSpPr>
        <p:spPr bwMode="auto">
          <a:xfrm>
            <a:off x="6990762" y="3459044"/>
            <a:ext cx="514191" cy="761226"/>
          </a:xfrm>
          <a:custGeom>
            <a:avLst/>
            <a:gdLst>
              <a:gd name="T0" fmla="*/ 25 w 206"/>
              <a:gd name="T1" fmla="*/ 112 h 284"/>
              <a:gd name="T2" fmla="*/ 25 w 206"/>
              <a:gd name="T3" fmla="*/ 64 h 284"/>
              <a:gd name="T4" fmla="*/ 5 w 206"/>
              <a:gd name="T5" fmla="*/ 64 h 284"/>
              <a:gd name="T6" fmla="*/ 4 w 206"/>
              <a:gd name="T7" fmla="*/ 60 h 284"/>
              <a:gd name="T8" fmla="*/ 104 w 206"/>
              <a:gd name="T9" fmla="*/ 2 h 284"/>
              <a:gd name="T10" fmla="*/ 117 w 206"/>
              <a:gd name="T11" fmla="*/ 2 h 284"/>
              <a:gd name="T12" fmla="*/ 145 w 206"/>
              <a:gd name="T13" fmla="*/ 25 h 284"/>
              <a:gd name="T14" fmla="*/ 145 w 206"/>
              <a:gd name="T15" fmla="*/ 2 h 284"/>
              <a:gd name="T16" fmla="*/ 168 w 206"/>
              <a:gd name="T17" fmla="*/ 2 h 284"/>
              <a:gd name="T18" fmla="*/ 168 w 206"/>
              <a:gd name="T19" fmla="*/ 40 h 284"/>
              <a:gd name="T20" fmla="*/ 184 w 206"/>
              <a:gd name="T21" fmla="*/ 49 h 284"/>
              <a:gd name="T22" fmla="*/ 184 w 206"/>
              <a:gd name="T23" fmla="*/ 49 h 284"/>
              <a:gd name="T24" fmla="*/ 184 w 206"/>
              <a:gd name="T25" fmla="*/ 49 h 284"/>
              <a:gd name="T26" fmla="*/ 202 w 206"/>
              <a:gd name="T27" fmla="*/ 60 h 284"/>
              <a:gd name="T28" fmla="*/ 201 w 206"/>
              <a:gd name="T29" fmla="*/ 64 h 284"/>
              <a:gd name="T30" fmla="*/ 184 w 206"/>
              <a:gd name="T31" fmla="*/ 64 h 284"/>
              <a:gd name="T32" fmla="*/ 184 w 206"/>
              <a:gd name="T33" fmla="*/ 117 h 284"/>
              <a:gd name="T34" fmla="*/ 169 w 206"/>
              <a:gd name="T35" fmla="*/ 134 h 284"/>
              <a:gd name="T36" fmla="*/ 136 w 206"/>
              <a:gd name="T37" fmla="*/ 134 h 284"/>
              <a:gd name="T38" fmla="*/ 129 w 206"/>
              <a:gd name="T39" fmla="*/ 137 h 284"/>
              <a:gd name="T40" fmla="*/ 140 w 206"/>
              <a:gd name="T41" fmla="*/ 155 h 284"/>
              <a:gd name="T42" fmla="*/ 139 w 206"/>
              <a:gd name="T43" fmla="*/ 160 h 284"/>
              <a:gd name="T44" fmla="*/ 118 w 206"/>
              <a:gd name="T45" fmla="*/ 161 h 284"/>
              <a:gd name="T46" fmla="*/ 119 w 206"/>
              <a:gd name="T47" fmla="*/ 168 h 284"/>
              <a:gd name="T48" fmla="*/ 130 w 206"/>
              <a:gd name="T49" fmla="*/ 179 h 284"/>
              <a:gd name="T50" fmla="*/ 115 w 206"/>
              <a:gd name="T51" fmla="*/ 195 h 284"/>
              <a:gd name="T52" fmla="*/ 129 w 206"/>
              <a:gd name="T53" fmla="*/ 211 h 284"/>
              <a:gd name="T54" fmla="*/ 129 w 206"/>
              <a:gd name="T55" fmla="*/ 220 h 284"/>
              <a:gd name="T56" fmla="*/ 115 w 206"/>
              <a:gd name="T57" fmla="*/ 235 h 284"/>
              <a:gd name="T58" fmla="*/ 124 w 206"/>
              <a:gd name="T59" fmla="*/ 248 h 284"/>
              <a:gd name="T60" fmla="*/ 124 w 206"/>
              <a:gd name="T61" fmla="*/ 260 h 284"/>
              <a:gd name="T62" fmla="*/ 102 w 206"/>
              <a:gd name="T63" fmla="*/ 284 h 284"/>
              <a:gd name="T64" fmla="*/ 86 w 206"/>
              <a:gd name="T65" fmla="*/ 264 h 284"/>
              <a:gd name="T66" fmla="*/ 85 w 206"/>
              <a:gd name="T67" fmla="*/ 163 h 284"/>
              <a:gd name="T68" fmla="*/ 83 w 206"/>
              <a:gd name="T69" fmla="*/ 160 h 284"/>
              <a:gd name="T70" fmla="*/ 71 w 206"/>
              <a:gd name="T71" fmla="*/ 159 h 284"/>
              <a:gd name="T72" fmla="*/ 68 w 206"/>
              <a:gd name="T73" fmla="*/ 152 h 284"/>
              <a:gd name="T74" fmla="*/ 77 w 206"/>
              <a:gd name="T75" fmla="*/ 140 h 284"/>
              <a:gd name="T76" fmla="*/ 78 w 206"/>
              <a:gd name="T77" fmla="*/ 136 h 284"/>
              <a:gd name="T78" fmla="*/ 73 w 206"/>
              <a:gd name="T79" fmla="*/ 134 h 284"/>
              <a:gd name="T80" fmla="*/ 40 w 206"/>
              <a:gd name="T81" fmla="*/ 134 h 284"/>
              <a:gd name="T82" fmla="*/ 25 w 206"/>
              <a:gd name="T83" fmla="*/ 11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6" h="284">
                <a:moveTo>
                  <a:pt x="25" y="112"/>
                </a:moveTo>
                <a:cubicBezTo>
                  <a:pt x="25" y="64"/>
                  <a:pt x="25" y="64"/>
                  <a:pt x="2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1" y="64"/>
                  <a:pt x="0" y="62"/>
                  <a:pt x="4" y="60"/>
                </a:cubicBezTo>
                <a:cubicBezTo>
                  <a:pt x="104" y="2"/>
                  <a:pt x="104" y="2"/>
                  <a:pt x="104" y="2"/>
                </a:cubicBezTo>
                <a:cubicBezTo>
                  <a:pt x="107" y="0"/>
                  <a:pt x="113" y="0"/>
                  <a:pt x="117" y="2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45" y="2"/>
                  <a:pt x="145" y="2"/>
                  <a:pt x="145" y="2"/>
                </a:cubicBezTo>
                <a:cubicBezTo>
                  <a:pt x="168" y="2"/>
                  <a:pt x="168" y="2"/>
                  <a:pt x="168" y="2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202" y="60"/>
                  <a:pt x="202" y="60"/>
                  <a:pt x="202" y="60"/>
                </a:cubicBezTo>
                <a:cubicBezTo>
                  <a:pt x="206" y="62"/>
                  <a:pt x="205" y="64"/>
                  <a:pt x="201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5" y="134"/>
                  <a:pt x="169" y="134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4" y="135"/>
                  <a:pt x="131" y="136"/>
                  <a:pt x="129" y="137"/>
                </a:cubicBezTo>
                <a:cubicBezTo>
                  <a:pt x="140" y="155"/>
                  <a:pt x="140" y="155"/>
                  <a:pt x="140" y="155"/>
                </a:cubicBezTo>
                <a:cubicBezTo>
                  <a:pt x="142" y="159"/>
                  <a:pt x="139" y="160"/>
                  <a:pt x="139" y="160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19" y="168"/>
                  <a:pt x="119" y="168"/>
                  <a:pt x="119" y="16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15" y="195"/>
                  <a:pt x="115" y="195"/>
                  <a:pt x="115" y="195"/>
                </a:cubicBezTo>
                <a:cubicBezTo>
                  <a:pt x="129" y="211"/>
                  <a:pt x="129" y="211"/>
                  <a:pt x="129" y="211"/>
                </a:cubicBezTo>
                <a:cubicBezTo>
                  <a:pt x="129" y="220"/>
                  <a:pt x="129" y="220"/>
                  <a:pt x="129" y="220"/>
                </a:cubicBezTo>
                <a:cubicBezTo>
                  <a:pt x="115" y="235"/>
                  <a:pt x="115" y="235"/>
                  <a:pt x="115" y="235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124" y="260"/>
                  <a:pt x="124" y="260"/>
                  <a:pt x="124" y="260"/>
                </a:cubicBezTo>
                <a:cubicBezTo>
                  <a:pt x="102" y="284"/>
                  <a:pt x="102" y="284"/>
                  <a:pt x="102" y="284"/>
                </a:cubicBezTo>
                <a:cubicBezTo>
                  <a:pt x="94" y="283"/>
                  <a:pt x="86" y="264"/>
                  <a:pt x="86" y="264"/>
                </a:cubicBezTo>
                <a:cubicBezTo>
                  <a:pt x="85" y="163"/>
                  <a:pt x="85" y="163"/>
                  <a:pt x="85" y="163"/>
                </a:cubicBezTo>
                <a:cubicBezTo>
                  <a:pt x="85" y="160"/>
                  <a:pt x="83" y="160"/>
                  <a:pt x="83" y="160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64" y="159"/>
                  <a:pt x="68" y="152"/>
                  <a:pt x="68" y="152"/>
                </a:cubicBezTo>
                <a:cubicBezTo>
                  <a:pt x="77" y="140"/>
                  <a:pt x="77" y="140"/>
                  <a:pt x="77" y="140"/>
                </a:cubicBezTo>
                <a:cubicBezTo>
                  <a:pt x="78" y="139"/>
                  <a:pt x="78" y="137"/>
                  <a:pt x="78" y="136"/>
                </a:cubicBezTo>
                <a:cubicBezTo>
                  <a:pt x="76" y="136"/>
                  <a:pt x="74" y="135"/>
                  <a:pt x="73" y="134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40" y="134"/>
                  <a:pt x="25" y="133"/>
                  <a:pt x="25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95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551597" y="2607649"/>
            <a:ext cx="3073704" cy="1702790"/>
            <a:chOff x="8461641" y="1680432"/>
            <a:chExt cx="2914647" cy="1614675"/>
          </a:xfrm>
        </p:grpSpPr>
        <p:sp>
          <p:nvSpPr>
            <p:cNvPr id="60" name="Rectangle 59"/>
            <p:cNvSpPr/>
            <p:nvPr/>
          </p:nvSpPr>
          <p:spPr>
            <a:xfrm>
              <a:off x="8461641" y="1680432"/>
              <a:ext cx="2914647" cy="1614675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706534" y="1912546"/>
              <a:ext cx="1413952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701390" y="2281878"/>
              <a:ext cx="2482639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910113" y="5469167"/>
            <a:ext cx="796944" cy="796944"/>
            <a:chOff x="6895745" y="6076124"/>
            <a:chExt cx="755703" cy="755703"/>
          </a:xfrm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64" name="Oval 63"/>
            <p:cNvSpPr/>
            <p:nvPr/>
          </p:nvSpPr>
          <p:spPr>
            <a:xfrm>
              <a:off x="6895745" y="607612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7162147" y="6226696"/>
              <a:ext cx="212181" cy="457727"/>
              <a:chOff x="4395788" y="2198688"/>
              <a:chExt cx="344488" cy="742951"/>
            </a:xfrm>
            <a:solidFill>
              <a:schemeClr val="bg2"/>
            </a:solidFill>
          </p:grpSpPr>
          <p:sp>
            <p:nvSpPr>
              <p:cNvPr id="66" name="Oval 65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67" name="Freeform 7"/>
              <p:cNvSpPr/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8900231" y="4526943"/>
            <a:ext cx="796944" cy="796944"/>
            <a:chOff x="1354194" y="5911456"/>
            <a:chExt cx="755703" cy="755703"/>
          </a:xfrm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69" name="Oval 68"/>
            <p:cNvSpPr/>
            <p:nvPr/>
          </p:nvSpPr>
          <p:spPr>
            <a:xfrm>
              <a:off x="1354194" y="5911456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639245" y="6058413"/>
              <a:ext cx="185600" cy="472193"/>
              <a:chOff x="4422775" y="2198688"/>
              <a:chExt cx="292100" cy="742950"/>
            </a:xfrm>
            <a:solidFill>
              <a:schemeClr val="bg2"/>
            </a:solidFill>
          </p:grpSpPr>
          <p:sp>
            <p:nvSpPr>
              <p:cNvPr id="71" name="Freeform 12"/>
              <p:cNvSpPr/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72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9758138" y="4672206"/>
            <a:ext cx="524503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1.234K</a:t>
            </a:r>
            <a:endParaRPr lang="en-GB" sz="12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758533" y="4934399"/>
            <a:ext cx="720069" cy="291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Male Users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776385" y="5614431"/>
            <a:ext cx="524503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1.234K</a:t>
            </a:r>
            <a:endParaRPr lang="en-GB" sz="1200" b="1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777250" y="5876624"/>
            <a:ext cx="843501" cy="291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Female Users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实验数据结果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5" grpId="0"/>
      <p:bldP spid="46" grpId="0" animBg="1"/>
      <p:bldP spid="51" grpId="0" animBg="1"/>
      <p:bldP spid="73" grpId="0"/>
      <p:bldP spid="74" grpId="0"/>
      <p:bldP spid="75" grpId="0"/>
      <p:bldP spid="7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19"/>
          <p:cNvGrpSpPr/>
          <p:nvPr/>
        </p:nvGrpSpPr>
        <p:grpSpPr bwMode="auto">
          <a:xfrm>
            <a:off x="8826888" y="4152008"/>
            <a:ext cx="3121455" cy="1809450"/>
            <a:chOff x="1160463" y="2509323"/>
            <a:chExt cx="5937970" cy="1286576"/>
          </a:xfrm>
        </p:grpSpPr>
        <p:sp>
          <p:nvSpPr>
            <p:cNvPr id="60" name="Text Box 11"/>
            <p:cNvSpPr txBox="1">
              <a:spLocks noChangeArrowheads="1"/>
            </p:cNvSpPr>
            <p:nvPr/>
          </p:nvSpPr>
          <p:spPr bwMode="auto">
            <a:xfrm>
              <a:off x="1160463" y="2509323"/>
              <a:ext cx="3195775" cy="191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</a:p>
          </p:txBody>
        </p:sp>
        <p:sp>
          <p:nvSpPr>
            <p:cNvPr id="61" name="矩形 18"/>
            <p:cNvSpPr>
              <a:spLocks noChangeArrowheads="1"/>
            </p:cNvSpPr>
            <p:nvPr/>
          </p:nvSpPr>
          <p:spPr bwMode="auto">
            <a:xfrm>
              <a:off x="1160463" y="2859542"/>
              <a:ext cx="5937970" cy="936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。点击添加相关标题文字，点击添加相关标题文字，点击添加相关标题文字，点击添加相关标题文字。。点击添加相关标题文字，点击添加相关标题文字，点击添加相关标题文字，点击添加相关标题文字。。点击添加相关标题文字，点击添加相关标题文字，点击添加相关标题文字，点击添加相关标题文字。。点击添加相关标题文字，点击添加相关标题文字，点击添加相关标题文字，点击添加相关标题文字。。点击添加相关标题文字，点击添加相关标题文字，点击添加相关标题文字，点击添加相关标题文字。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1" name="Freeform 14"/>
          <p:cNvSpPr/>
          <p:nvPr/>
        </p:nvSpPr>
        <p:spPr bwMode="auto">
          <a:xfrm>
            <a:off x="6331304" y="3499910"/>
            <a:ext cx="2175759" cy="2719699"/>
          </a:xfrm>
          <a:custGeom>
            <a:avLst/>
            <a:gdLst>
              <a:gd name="T0" fmla="*/ 716 w 716"/>
              <a:gd name="T1" fmla="*/ 895 h 895"/>
              <a:gd name="T2" fmla="*/ 0 w 716"/>
              <a:gd name="T3" fmla="*/ 895 h 895"/>
              <a:gd name="T4" fmla="*/ 357 w 716"/>
              <a:gd name="T5" fmla="*/ 0 h 895"/>
              <a:gd name="T6" fmla="*/ 716 w 716"/>
              <a:gd name="T7" fmla="*/ 895 h 895"/>
              <a:gd name="T8" fmla="*/ 716 w 716"/>
              <a:gd name="T9" fmla="*/ 895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6" h="895">
                <a:moveTo>
                  <a:pt x="716" y="895"/>
                </a:moveTo>
                <a:lnTo>
                  <a:pt x="0" y="895"/>
                </a:lnTo>
                <a:lnTo>
                  <a:pt x="357" y="0"/>
                </a:lnTo>
                <a:lnTo>
                  <a:pt x="716" y="895"/>
                </a:lnTo>
                <a:lnTo>
                  <a:pt x="716" y="89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5" name="Freeform 15"/>
          <p:cNvSpPr/>
          <p:nvPr/>
        </p:nvSpPr>
        <p:spPr bwMode="auto">
          <a:xfrm>
            <a:off x="6331303" y="3499910"/>
            <a:ext cx="1084843" cy="2719699"/>
          </a:xfrm>
          <a:custGeom>
            <a:avLst/>
            <a:gdLst>
              <a:gd name="T0" fmla="*/ 357 w 357"/>
              <a:gd name="T1" fmla="*/ 895 h 895"/>
              <a:gd name="T2" fmla="*/ 0 w 357"/>
              <a:gd name="T3" fmla="*/ 895 h 895"/>
              <a:gd name="T4" fmla="*/ 357 w 357"/>
              <a:gd name="T5" fmla="*/ 0 h 895"/>
              <a:gd name="T6" fmla="*/ 357 w 357"/>
              <a:gd name="T7" fmla="*/ 895 h 895"/>
              <a:gd name="T8" fmla="*/ 357 w 357"/>
              <a:gd name="T9" fmla="*/ 895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" h="895">
                <a:moveTo>
                  <a:pt x="357" y="895"/>
                </a:moveTo>
                <a:lnTo>
                  <a:pt x="0" y="895"/>
                </a:lnTo>
                <a:lnTo>
                  <a:pt x="357" y="0"/>
                </a:lnTo>
                <a:lnTo>
                  <a:pt x="357" y="895"/>
                </a:lnTo>
                <a:lnTo>
                  <a:pt x="357" y="895"/>
                </a:lnTo>
                <a:close/>
              </a:path>
            </a:pathLst>
          </a:custGeom>
          <a:solidFill>
            <a:srgbClr val="92D050">
              <a:alpha val="80000"/>
            </a:srgbClr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" name="Freeform 16"/>
          <p:cNvSpPr/>
          <p:nvPr/>
        </p:nvSpPr>
        <p:spPr bwMode="auto">
          <a:xfrm>
            <a:off x="6331304" y="5271515"/>
            <a:ext cx="2175759" cy="948097"/>
          </a:xfrm>
          <a:custGeom>
            <a:avLst/>
            <a:gdLst>
              <a:gd name="T0" fmla="*/ 716 w 716"/>
              <a:gd name="T1" fmla="*/ 312 h 312"/>
              <a:gd name="T2" fmla="*/ 0 w 716"/>
              <a:gd name="T3" fmla="*/ 312 h 312"/>
              <a:gd name="T4" fmla="*/ 357 w 716"/>
              <a:gd name="T5" fmla="*/ 0 h 312"/>
              <a:gd name="T6" fmla="*/ 716 w 716"/>
              <a:gd name="T7" fmla="*/ 312 h 312"/>
              <a:gd name="T8" fmla="*/ 716 w 716"/>
              <a:gd name="T9" fmla="*/ 312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6" h="312">
                <a:moveTo>
                  <a:pt x="716" y="312"/>
                </a:moveTo>
                <a:lnTo>
                  <a:pt x="0" y="312"/>
                </a:lnTo>
                <a:lnTo>
                  <a:pt x="357" y="0"/>
                </a:lnTo>
                <a:lnTo>
                  <a:pt x="716" y="312"/>
                </a:lnTo>
                <a:lnTo>
                  <a:pt x="716" y="31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7" name="Freeform 17"/>
          <p:cNvSpPr/>
          <p:nvPr/>
        </p:nvSpPr>
        <p:spPr bwMode="auto">
          <a:xfrm>
            <a:off x="4602246" y="2703752"/>
            <a:ext cx="2172721" cy="3515857"/>
          </a:xfrm>
          <a:custGeom>
            <a:avLst/>
            <a:gdLst>
              <a:gd name="T0" fmla="*/ 715 w 715"/>
              <a:gd name="T1" fmla="*/ 1157 h 1157"/>
              <a:gd name="T2" fmla="*/ 0 w 715"/>
              <a:gd name="T3" fmla="*/ 1157 h 1157"/>
              <a:gd name="T4" fmla="*/ 359 w 715"/>
              <a:gd name="T5" fmla="*/ 0 h 1157"/>
              <a:gd name="T6" fmla="*/ 715 w 715"/>
              <a:gd name="T7" fmla="*/ 1157 h 1157"/>
              <a:gd name="T8" fmla="*/ 715 w 715"/>
              <a:gd name="T9" fmla="*/ 1157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5" h="1157">
                <a:moveTo>
                  <a:pt x="715" y="1157"/>
                </a:moveTo>
                <a:lnTo>
                  <a:pt x="0" y="1157"/>
                </a:lnTo>
                <a:lnTo>
                  <a:pt x="359" y="0"/>
                </a:lnTo>
                <a:lnTo>
                  <a:pt x="715" y="1157"/>
                </a:lnTo>
                <a:lnTo>
                  <a:pt x="715" y="1157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8" name="Freeform 18"/>
          <p:cNvSpPr/>
          <p:nvPr/>
        </p:nvSpPr>
        <p:spPr bwMode="auto">
          <a:xfrm>
            <a:off x="4602245" y="2703752"/>
            <a:ext cx="1090920" cy="3515857"/>
          </a:xfrm>
          <a:custGeom>
            <a:avLst/>
            <a:gdLst>
              <a:gd name="T0" fmla="*/ 359 w 359"/>
              <a:gd name="T1" fmla="*/ 1157 h 1157"/>
              <a:gd name="T2" fmla="*/ 0 w 359"/>
              <a:gd name="T3" fmla="*/ 1157 h 1157"/>
              <a:gd name="T4" fmla="*/ 359 w 359"/>
              <a:gd name="T5" fmla="*/ 0 h 1157"/>
              <a:gd name="T6" fmla="*/ 359 w 359"/>
              <a:gd name="T7" fmla="*/ 1157 h 1157"/>
              <a:gd name="T8" fmla="*/ 359 w 359"/>
              <a:gd name="T9" fmla="*/ 1157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9" h="1157">
                <a:moveTo>
                  <a:pt x="359" y="1157"/>
                </a:moveTo>
                <a:lnTo>
                  <a:pt x="0" y="1157"/>
                </a:lnTo>
                <a:lnTo>
                  <a:pt x="359" y="0"/>
                </a:lnTo>
                <a:lnTo>
                  <a:pt x="359" y="1157"/>
                </a:lnTo>
                <a:lnTo>
                  <a:pt x="359" y="115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4602246" y="5001063"/>
            <a:ext cx="2172721" cy="1218546"/>
          </a:xfrm>
          <a:custGeom>
            <a:avLst/>
            <a:gdLst>
              <a:gd name="T0" fmla="*/ 715 w 715"/>
              <a:gd name="T1" fmla="*/ 401 h 401"/>
              <a:gd name="T2" fmla="*/ 0 w 715"/>
              <a:gd name="T3" fmla="*/ 401 h 401"/>
              <a:gd name="T4" fmla="*/ 359 w 715"/>
              <a:gd name="T5" fmla="*/ 0 h 401"/>
              <a:gd name="T6" fmla="*/ 715 w 715"/>
              <a:gd name="T7" fmla="*/ 401 h 401"/>
              <a:gd name="T8" fmla="*/ 715 w 715"/>
              <a:gd name="T9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5" h="401">
                <a:moveTo>
                  <a:pt x="715" y="401"/>
                </a:moveTo>
                <a:lnTo>
                  <a:pt x="0" y="401"/>
                </a:lnTo>
                <a:lnTo>
                  <a:pt x="359" y="0"/>
                </a:lnTo>
                <a:lnTo>
                  <a:pt x="715" y="401"/>
                </a:lnTo>
                <a:lnTo>
                  <a:pt x="715" y="4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879262" y="3047135"/>
            <a:ext cx="2166644" cy="3172476"/>
          </a:xfrm>
          <a:custGeom>
            <a:avLst/>
            <a:gdLst>
              <a:gd name="T0" fmla="*/ 713 w 713"/>
              <a:gd name="T1" fmla="*/ 1044 h 1044"/>
              <a:gd name="T2" fmla="*/ 0 w 713"/>
              <a:gd name="T3" fmla="*/ 1044 h 1044"/>
              <a:gd name="T4" fmla="*/ 356 w 713"/>
              <a:gd name="T5" fmla="*/ 0 h 1044"/>
              <a:gd name="T6" fmla="*/ 713 w 713"/>
              <a:gd name="T7" fmla="*/ 1044 h 1044"/>
              <a:gd name="T8" fmla="*/ 713 w 713"/>
              <a:gd name="T9" fmla="*/ 1044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3" h="1044">
                <a:moveTo>
                  <a:pt x="713" y="1044"/>
                </a:moveTo>
                <a:lnTo>
                  <a:pt x="0" y="1044"/>
                </a:lnTo>
                <a:lnTo>
                  <a:pt x="356" y="0"/>
                </a:lnTo>
                <a:lnTo>
                  <a:pt x="713" y="1044"/>
                </a:lnTo>
                <a:lnTo>
                  <a:pt x="713" y="10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2879261" y="3047135"/>
            <a:ext cx="1081803" cy="3172476"/>
          </a:xfrm>
          <a:custGeom>
            <a:avLst/>
            <a:gdLst>
              <a:gd name="T0" fmla="*/ 356 w 356"/>
              <a:gd name="T1" fmla="*/ 1044 h 1044"/>
              <a:gd name="T2" fmla="*/ 0 w 356"/>
              <a:gd name="T3" fmla="*/ 1044 h 1044"/>
              <a:gd name="T4" fmla="*/ 356 w 356"/>
              <a:gd name="T5" fmla="*/ 0 h 1044"/>
              <a:gd name="T6" fmla="*/ 356 w 356"/>
              <a:gd name="T7" fmla="*/ 1044 h 1044"/>
              <a:gd name="T8" fmla="*/ 356 w 356"/>
              <a:gd name="T9" fmla="*/ 1044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6" h="1044">
                <a:moveTo>
                  <a:pt x="356" y="1044"/>
                </a:moveTo>
                <a:lnTo>
                  <a:pt x="0" y="1044"/>
                </a:lnTo>
                <a:lnTo>
                  <a:pt x="356" y="0"/>
                </a:lnTo>
                <a:lnTo>
                  <a:pt x="356" y="1044"/>
                </a:lnTo>
                <a:lnTo>
                  <a:pt x="356" y="104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2879262" y="5122613"/>
            <a:ext cx="2166644" cy="1096996"/>
          </a:xfrm>
          <a:custGeom>
            <a:avLst/>
            <a:gdLst>
              <a:gd name="T0" fmla="*/ 713 w 713"/>
              <a:gd name="T1" fmla="*/ 361 h 361"/>
              <a:gd name="T2" fmla="*/ 0 w 713"/>
              <a:gd name="T3" fmla="*/ 361 h 361"/>
              <a:gd name="T4" fmla="*/ 356 w 713"/>
              <a:gd name="T5" fmla="*/ 0 h 361"/>
              <a:gd name="T6" fmla="*/ 713 w 713"/>
              <a:gd name="T7" fmla="*/ 361 h 361"/>
              <a:gd name="T8" fmla="*/ 713 w 713"/>
              <a:gd name="T9" fmla="*/ 3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3" h="361">
                <a:moveTo>
                  <a:pt x="713" y="361"/>
                </a:moveTo>
                <a:lnTo>
                  <a:pt x="0" y="361"/>
                </a:lnTo>
                <a:lnTo>
                  <a:pt x="356" y="0"/>
                </a:lnTo>
                <a:lnTo>
                  <a:pt x="713" y="361"/>
                </a:lnTo>
                <a:lnTo>
                  <a:pt x="713" y="36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1141085" y="4016500"/>
            <a:ext cx="2175759" cy="2203109"/>
          </a:xfrm>
          <a:custGeom>
            <a:avLst/>
            <a:gdLst>
              <a:gd name="T0" fmla="*/ 716 w 716"/>
              <a:gd name="T1" fmla="*/ 725 h 725"/>
              <a:gd name="T2" fmla="*/ 0 w 716"/>
              <a:gd name="T3" fmla="*/ 725 h 725"/>
              <a:gd name="T4" fmla="*/ 359 w 716"/>
              <a:gd name="T5" fmla="*/ 0 h 725"/>
              <a:gd name="T6" fmla="*/ 716 w 716"/>
              <a:gd name="T7" fmla="*/ 725 h 725"/>
              <a:gd name="T8" fmla="*/ 716 w 716"/>
              <a:gd name="T9" fmla="*/ 72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6" h="725">
                <a:moveTo>
                  <a:pt x="716" y="725"/>
                </a:moveTo>
                <a:lnTo>
                  <a:pt x="0" y="725"/>
                </a:lnTo>
                <a:lnTo>
                  <a:pt x="359" y="0"/>
                </a:lnTo>
                <a:lnTo>
                  <a:pt x="716" y="725"/>
                </a:lnTo>
                <a:lnTo>
                  <a:pt x="716" y="72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1141084" y="4016500"/>
            <a:ext cx="1090920" cy="2203109"/>
          </a:xfrm>
          <a:custGeom>
            <a:avLst/>
            <a:gdLst>
              <a:gd name="T0" fmla="*/ 359 w 359"/>
              <a:gd name="T1" fmla="*/ 725 h 725"/>
              <a:gd name="T2" fmla="*/ 0 w 359"/>
              <a:gd name="T3" fmla="*/ 725 h 725"/>
              <a:gd name="T4" fmla="*/ 359 w 359"/>
              <a:gd name="T5" fmla="*/ 0 h 725"/>
              <a:gd name="T6" fmla="*/ 359 w 359"/>
              <a:gd name="T7" fmla="*/ 725 h 725"/>
              <a:gd name="T8" fmla="*/ 359 w 359"/>
              <a:gd name="T9" fmla="*/ 72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9" h="725">
                <a:moveTo>
                  <a:pt x="359" y="725"/>
                </a:moveTo>
                <a:lnTo>
                  <a:pt x="0" y="725"/>
                </a:lnTo>
                <a:lnTo>
                  <a:pt x="359" y="0"/>
                </a:lnTo>
                <a:lnTo>
                  <a:pt x="359" y="725"/>
                </a:lnTo>
                <a:lnTo>
                  <a:pt x="359" y="72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1141085" y="5459917"/>
            <a:ext cx="2175759" cy="759692"/>
          </a:xfrm>
          <a:custGeom>
            <a:avLst/>
            <a:gdLst>
              <a:gd name="T0" fmla="*/ 716 w 716"/>
              <a:gd name="T1" fmla="*/ 250 h 250"/>
              <a:gd name="T2" fmla="*/ 0 w 716"/>
              <a:gd name="T3" fmla="*/ 250 h 250"/>
              <a:gd name="T4" fmla="*/ 359 w 716"/>
              <a:gd name="T5" fmla="*/ 0 h 250"/>
              <a:gd name="T6" fmla="*/ 716 w 716"/>
              <a:gd name="T7" fmla="*/ 250 h 250"/>
              <a:gd name="T8" fmla="*/ 716 w 716"/>
              <a:gd name="T9" fmla="*/ 2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6" h="250">
                <a:moveTo>
                  <a:pt x="716" y="250"/>
                </a:moveTo>
                <a:lnTo>
                  <a:pt x="0" y="250"/>
                </a:lnTo>
                <a:lnTo>
                  <a:pt x="359" y="0"/>
                </a:lnTo>
                <a:lnTo>
                  <a:pt x="716" y="250"/>
                </a:lnTo>
                <a:lnTo>
                  <a:pt x="716" y="2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38246" y="3572844"/>
            <a:ext cx="1502188" cy="422388"/>
            <a:chOff x="960626" y="2437608"/>
            <a:chExt cx="1068281" cy="300381"/>
          </a:xfrm>
        </p:grpSpPr>
        <p:sp>
          <p:nvSpPr>
            <p:cNvPr id="2058" name="Freeform 39"/>
            <p:cNvSpPr/>
            <p:nvPr/>
          </p:nvSpPr>
          <p:spPr bwMode="auto">
            <a:xfrm>
              <a:off x="960626" y="2437608"/>
              <a:ext cx="1068281" cy="300381"/>
            </a:xfrm>
            <a:custGeom>
              <a:avLst/>
              <a:gdLst>
                <a:gd name="T0" fmla="*/ 21 w 179"/>
                <a:gd name="T1" fmla="*/ 0 h 59"/>
                <a:gd name="T2" fmla="*/ 158 w 179"/>
                <a:gd name="T3" fmla="*/ 0 h 59"/>
                <a:gd name="T4" fmla="*/ 179 w 179"/>
                <a:gd name="T5" fmla="*/ 21 h 59"/>
                <a:gd name="T6" fmla="*/ 179 w 179"/>
                <a:gd name="T7" fmla="*/ 37 h 59"/>
                <a:gd name="T8" fmla="*/ 158 w 179"/>
                <a:gd name="T9" fmla="*/ 59 h 59"/>
                <a:gd name="T10" fmla="*/ 21 w 179"/>
                <a:gd name="T11" fmla="*/ 59 h 59"/>
                <a:gd name="T12" fmla="*/ 0 w 179"/>
                <a:gd name="T13" fmla="*/ 37 h 59"/>
                <a:gd name="T14" fmla="*/ 0 w 179"/>
                <a:gd name="T15" fmla="*/ 21 h 59"/>
                <a:gd name="T16" fmla="*/ 21 w 179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59">
                  <a:moveTo>
                    <a:pt x="21" y="0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170" y="0"/>
                    <a:pt x="179" y="10"/>
                    <a:pt x="179" y="21"/>
                  </a:cubicBezTo>
                  <a:cubicBezTo>
                    <a:pt x="179" y="37"/>
                    <a:pt x="179" y="37"/>
                    <a:pt x="179" y="37"/>
                  </a:cubicBezTo>
                  <a:cubicBezTo>
                    <a:pt x="179" y="49"/>
                    <a:pt x="170" y="59"/>
                    <a:pt x="158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9" y="59"/>
                    <a:pt x="0" y="49"/>
                    <a:pt x="0" y="3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59" name="Freeform 40"/>
            <p:cNvSpPr/>
            <p:nvPr/>
          </p:nvSpPr>
          <p:spPr bwMode="auto">
            <a:xfrm>
              <a:off x="1001129" y="2476507"/>
              <a:ext cx="987275" cy="220423"/>
            </a:xfrm>
            <a:custGeom>
              <a:avLst/>
              <a:gdLst>
                <a:gd name="T0" fmla="*/ 14 w 165"/>
                <a:gd name="T1" fmla="*/ 0 h 43"/>
                <a:gd name="T2" fmla="*/ 151 w 165"/>
                <a:gd name="T3" fmla="*/ 0 h 43"/>
                <a:gd name="T4" fmla="*/ 165 w 165"/>
                <a:gd name="T5" fmla="*/ 13 h 43"/>
                <a:gd name="T6" fmla="*/ 165 w 165"/>
                <a:gd name="T7" fmla="*/ 29 h 43"/>
                <a:gd name="T8" fmla="*/ 151 w 165"/>
                <a:gd name="T9" fmla="*/ 43 h 43"/>
                <a:gd name="T10" fmla="*/ 14 w 165"/>
                <a:gd name="T11" fmla="*/ 43 h 43"/>
                <a:gd name="T12" fmla="*/ 0 w 165"/>
                <a:gd name="T13" fmla="*/ 29 h 43"/>
                <a:gd name="T14" fmla="*/ 0 w 165"/>
                <a:gd name="T15" fmla="*/ 13 h 43"/>
                <a:gd name="T16" fmla="*/ 14 w 165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3">
                  <a:moveTo>
                    <a:pt x="14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9" y="0"/>
                    <a:pt x="165" y="6"/>
                    <a:pt x="165" y="13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5" y="37"/>
                    <a:pt x="159" y="43"/>
                    <a:pt x="151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6" y="43"/>
                    <a:pt x="0" y="37"/>
                    <a:pt x="0" y="2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62" name="TextBox 2061"/>
            <p:cNvSpPr txBox="1"/>
            <p:nvPr/>
          </p:nvSpPr>
          <p:spPr>
            <a:xfrm>
              <a:off x="1141831" y="2460759"/>
              <a:ext cx="705873" cy="173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9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9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168426" y="2588282"/>
            <a:ext cx="1512869" cy="422388"/>
            <a:chOff x="2191044" y="1737437"/>
            <a:chExt cx="1075877" cy="300381"/>
          </a:xfrm>
        </p:grpSpPr>
        <p:sp>
          <p:nvSpPr>
            <p:cNvPr id="2055" name="Freeform 36"/>
            <p:cNvSpPr/>
            <p:nvPr/>
          </p:nvSpPr>
          <p:spPr bwMode="auto">
            <a:xfrm>
              <a:off x="2191044" y="1737437"/>
              <a:ext cx="1075877" cy="300381"/>
            </a:xfrm>
            <a:custGeom>
              <a:avLst/>
              <a:gdLst>
                <a:gd name="T0" fmla="*/ 21 w 180"/>
                <a:gd name="T1" fmla="*/ 0 h 59"/>
                <a:gd name="T2" fmla="*/ 159 w 180"/>
                <a:gd name="T3" fmla="*/ 0 h 59"/>
                <a:gd name="T4" fmla="*/ 180 w 180"/>
                <a:gd name="T5" fmla="*/ 22 h 59"/>
                <a:gd name="T6" fmla="*/ 180 w 180"/>
                <a:gd name="T7" fmla="*/ 38 h 59"/>
                <a:gd name="T8" fmla="*/ 159 w 180"/>
                <a:gd name="T9" fmla="*/ 59 h 59"/>
                <a:gd name="T10" fmla="*/ 21 w 180"/>
                <a:gd name="T11" fmla="*/ 59 h 59"/>
                <a:gd name="T12" fmla="*/ 0 w 180"/>
                <a:gd name="T13" fmla="*/ 38 h 59"/>
                <a:gd name="T14" fmla="*/ 0 w 180"/>
                <a:gd name="T15" fmla="*/ 22 h 59"/>
                <a:gd name="T16" fmla="*/ 21 w 180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59">
                  <a:moveTo>
                    <a:pt x="21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70" y="0"/>
                    <a:pt x="180" y="10"/>
                    <a:pt x="180" y="22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80" y="50"/>
                    <a:pt x="170" y="59"/>
                    <a:pt x="159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10" y="59"/>
                    <a:pt x="0" y="50"/>
                    <a:pt x="0" y="3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56" name="Freeform 37"/>
            <p:cNvSpPr/>
            <p:nvPr/>
          </p:nvSpPr>
          <p:spPr bwMode="auto">
            <a:xfrm>
              <a:off x="2239142" y="1778497"/>
              <a:ext cx="979681" cy="224746"/>
            </a:xfrm>
            <a:custGeom>
              <a:avLst/>
              <a:gdLst>
                <a:gd name="T0" fmla="*/ 13 w 164"/>
                <a:gd name="T1" fmla="*/ 0 h 44"/>
                <a:gd name="T2" fmla="*/ 151 w 164"/>
                <a:gd name="T3" fmla="*/ 0 h 44"/>
                <a:gd name="T4" fmla="*/ 164 w 164"/>
                <a:gd name="T5" fmla="*/ 14 h 44"/>
                <a:gd name="T6" fmla="*/ 164 w 164"/>
                <a:gd name="T7" fmla="*/ 30 h 44"/>
                <a:gd name="T8" fmla="*/ 151 w 164"/>
                <a:gd name="T9" fmla="*/ 44 h 44"/>
                <a:gd name="T10" fmla="*/ 13 w 164"/>
                <a:gd name="T11" fmla="*/ 44 h 44"/>
                <a:gd name="T12" fmla="*/ 0 w 164"/>
                <a:gd name="T13" fmla="*/ 30 h 44"/>
                <a:gd name="T14" fmla="*/ 0 w 164"/>
                <a:gd name="T15" fmla="*/ 14 h 44"/>
                <a:gd name="T16" fmla="*/ 13 w 164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44">
                  <a:moveTo>
                    <a:pt x="13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8" y="0"/>
                    <a:pt x="164" y="6"/>
                    <a:pt x="164" y="14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4" y="37"/>
                    <a:pt x="158" y="44"/>
                    <a:pt x="151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6" y="44"/>
                    <a:pt x="0" y="37"/>
                    <a:pt x="0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76047" y="1759618"/>
              <a:ext cx="705873" cy="173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9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9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97070" y="2257057"/>
            <a:ext cx="1505750" cy="416310"/>
            <a:chOff x="3420369" y="1501886"/>
            <a:chExt cx="1070814" cy="296059"/>
          </a:xfrm>
        </p:grpSpPr>
        <p:sp>
          <p:nvSpPr>
            <p:cNvPr id="31" name="Freeform 30"/>
            <p:cNvSpPr/>
            <p:nvPr/>
          </p:nvSpPr>
          <p:spPr bwMode="auto">
            <a:xfrm>
              <a:off x="3420369" y="1501886"/>
              <a:ext cx="1070814" cy="296059"/>
            </a:xfrm>
            <a:custGeom>
              <a:avLst/>
              <a:gdLst>
                <a:gd name="T0" fmla="*/ 21 w 179"/>
                <a:gd name="T1" fmla="*/ 0 h 58"/>
                <a:gd name="T2" fmla="*/ 158 w 179"/>
                <a:gd name="T3" fmla="*/ 0 h 58"/>
                <a:gd name="T4" fmla="*/ 179 w 179"/>
                <a:gd name="T5" fmla="*/ 21 h 58"/>
                <a:gd name="T6" fmla="*/ 179 w 179"/>
                <a:gd name="T7" fmla="*/ 37 h 58"/>
                <a:gd name="T8" fmla="*/ 158 w 179"/>
                <a:gd name="T9" fmla="*/ 58 h 58"/>
                <a:gd name="T10" fmla="*/ 21 w 179"/>
                <a:gd name="T11" fmla="*/ 58 h 58"/>
                <a:gd name="T12" fmla="*/ 0 w 179"/>
                <a:gd name="T13" fmla="*/ 37 h 58"/>
                <a:gd name="T14" fmla="*/ 0 w 179"/>
                <a:gd name="T15" fmla="*/ 21 h 58"/>
                <a:gd name="T16" fmla="*/ 21 w 179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58">
                  <a:moveTo>
                    <a:pt x="21" y="0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170" y="0"/>
                    <a:pt x="179" y="9"/>
                    <a:pt x="179" y="21"/>
                  </a:cubicBezTo>
                  <a:cubicBezTo>
                    <a:pt x="179" y="37"/>
                    <a:pt x="179" y="37"/>
                    <a:pt x="179" y="37"/>
                  </a:cubicBezTo>
                  <a:cubicBezTo>
                    <a:pt x="179" y="49"/>
                    <a:pt x="170" y="58"/>
                    <a:pt x="158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9" y="58"/>
                    <a:pt x="0" y="49"/>
                    <a:pt x="0" y="3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48" name="Freeform 31"/>
            <p:cNvSpPr/>
            <p:nvPr/>
          </p:nvSpPr>
          <p:spPr bwMode="auto">
            <a:xfrm>
              <a:off x="3463404" y="1538623"/>
              <a:ext cx="984744" cy="224746"/>
            </a:xfrm>
            <a:custGeom>
              <a:avLst/>
              <a:gdLst>
                <a:gd name="T0" fmla="*/ 14 w 165"/>
                <a:gd name="T1" fmla="*/ 0 h 44"/>
                <a:gd name="T2" fmla="*/ 151 w 165"/>
                <a:gd name="T3" fmla="*/ 0 h 44"/>
                <a:gd name="T4" fmla="*/ 165 w 165"/>
                <a:gd name="T5" fmla="*/ 14 h 44"/>
                <a:gd name="T6" fmla="*/ 165 w 165"/>
                <a:gd name="T7" fmla="*/ 30 h 44"/>
                <a:gd name="T8" fmla="*/ 151 w 165"/>
                <a:gd name="T9" fmla="*/ 44 h 44"/>
                <a:gd name="T10" fmla="*/ 14 w 165"/>
                <a:gd name="T11" fmla="*/ 44 h 44"/>
                <a:gd name="T12" fmla="*/ 0 w 165"/>
                <a:gd name="T13" fmla="*/ 30 h 44"/>
                <a:gd name="T14" fmla="*/ 0 w 165"/>
                <a:gd name="T15" fmla="*/ 14 h 44"/>
                <a:gd name="T16" fmla="*/ 14 w 165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4">
                  <a:moveTo>
                    <a:pt x="14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9" y="0"/>
                    <a:pt x="165" y="6"/>
                    <a:pt x="165" y="14"/>
                  </a:cubicBezTo>
                  <a:cubicBezTo>
                    <a:pt x="165" y="30"/>
                    <a:pt x="165" y="30"/>
                    <a:pt x="165" y="30"/>
                  </a:cubicBezTo>
                  <a:cubicBezTo>
                    <a:pt x="165" y="38"/>
                    <a:pt x="159" y="44"/>
                    <a:pt x="151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6" y="44"/>
                    <a:pt x="0" y="38"/>
                    <a:pt x="0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602840" y="1522948"/>
              <a:ext cx="705872" cy="173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9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9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627504" y="3056251"/>
            <a:ext cx="1505750" cy="422388"/>
            <a:chOff x="4650967" y="2070233"/>
            <a:chExt cx="1070814" cy="300381"/>
          </a:xfrm>
        </p:grpSpPr>
        <p:sp>
          <p:nvSpPr>
            <p:cNvPr id="2052" name="Freeform 33"/>
            <p:cNvSpPr/>
            <p:nvPr/>
          </p:nvSpPr>
          <p:spPr bwMode="auto">
            <a:xfrm>
              <a:off x="4650967" y="2070233"/>
              <a:ext cx="1070814" cy="300381"/>
            </a:xfrm>
            <a:custGeom>
              <a:avLst/>
              <a:gdLst>
                <a:gd name="T0" fmla="*/ 21 w 179"/>
                <a:gd name="T1" fmla="*/ 0 h 59"/>
                <a:gd name="T2" fmla="*/ 158 w 179"/>
                <a:gd name="T3" fmla="*/ 0 h 59"/>
                <a:gd name="T4" fmla="*/ 179 w 179"/>
                <a:gd name="T5" fmla="*/ 21 h 59"/>
                <a:gd name="T6" fmla="*/ 179 w 179"/>
                <a:gd name="T7" fmla="*/ 38 h 59"/>
                <a:gd name="T8" fmla="*/ 158 w 179"/>
                <a:gd name="T9" fmla="*/ 59 h 59"/>
                <a:gd name="T10" fmla="*/ 21 w 179"/>
                <a:gd name="T11" fmla="*/ 59 h 59"/>
                <a:gd name="T12" fmla="*/ 0 w 179"/>
                <a:gd name="T13" fmla="*/ 38 h 59"/>
                <a:gd name="T14" fmla="*/ 0 w 179"/>
                <a:gd name="T15" fmla="*/ 21 h 59"/>
                <a:gd name="T16" fmla="*/ 21 w 179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59">
                  <a:moveTo>
                    <a:pt x="21" y="0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170" y="0"/>
                    <a:pt x="179" y="10"/>
                    <a:pt x="179" y="21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79" y="49"/>
                    <a:pt x="170" y="59"/>
                    <a:pt x="158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9" y="59"/>
                    <a:pt x="0" y="49"/>
                    <a:pt x="0" y="3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53" name="Freeform 34"/>
            <p:cNvSpPr/>
            <p:nvPr/>
          </p:nvSpPr>
          <p:spPr bwMode="auto">
            <a:xfrm>
              <a:off x="4692737" y="2109132"/>
              <a:ext cx="987275" cy="220423"/>
            </a:xfrm>
            <a:custGeom>
              <a:avLst/>
              <a:gdLst>
                <a:gd name="T0" fmla="*/ 14 w 165"/>
                <a:gd name="T1" fmla="*/ 0 h 43"/>
                <a:gd name="T2" fmla="*/ 151 w 165"/>
                <a:gd name="T3" fmla="*/ 0 h 43"/>
                <a:gd name="T4" fmla="*/ 165 w 165"/>
                <a:gd name="T5" fmla="*/ 13 h 43"/>
                <a:gd name="T6" fmla="*/ 165 w 165"/>
                <a:gd name="T7" fmla="*/ 30 h 43"/>
                <a:gd name="T8" fmla="*/ 151 w 165"/>
                <a:gd name="T9" fmla="*/ 43 h 43"/>
                <a:gd name="T10" fmla="*/ 14 w 165"/>
                <a:gd name="T11" fmla="*/ 43 h 43"/>
                <a:gd name="T12" fmla="*/ 0 w 165"/>
                <a:gd name="T13" fmla="*/ 30 h 43"/>
                <a:gd name="T14" fmla="*/ 0 w 165"/>
                <a:gd name="T15" fmla="*/ 13 h 43"/>
                <a:gd name="T16" fmla="*/ 14 w 165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3">
                  <a:moveTo>
                    <a:pt x="14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9" y="0"/>
                    <a:pt x="165" y="6"/>
                    <a:pt x="165" y="13"/>
                  </a:cubicBezTo>
                  <a:cubicBezTo>
                    <a:pt x="165" y="30"/>
                    <a:pt x="165" y="30"/>
                    <a:pt x="165" y="30"/>
                  </a:cubicBezTo>
                  <a:cubicBezTo>
                    <a:pt x="165" y="37"/>
                    <a:pt x="159" y="43"/>
                    <a:pt x="151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6" y="43"/>
                    <a:pt x="0" y="37"/>
                    <a:pt x="0" y="3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33438" y="2101575"/>
              <a:ext cx="705872" cy="173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9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9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2067" name="TextBox 2066"/>
          <p:cNvSpPr txBox="1"/>
          <p:nvPr/>
        </p:nvSpPr>
        <p:spPr>
          <a:xfrm>
            <a:off x="1982381" y="5608693"/>
            <a:ext cx="545341" cy="389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54%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53935" y="5608693"/>
            <a:ext cx="543739" cy="389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78%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62396" y="5608693"/>
            <a:ext cx="548548" cy="389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85%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51476" y="5608693"/>
            <a:ext cx="540533" cy="389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67%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实验数据结果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50513" y="2252821"/>
            <a:ext cx="6757725" cy="3800806"/>
            <a:chOff x="2891986" y="2136053"/>
            <a:chExt cx="6408028" cy="3604123"/>
          </a:xfrm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17" name="Rectangle 231"/>
            <p:cNvSpPr>
              <a:spLocks noChangeArrowheads="1"/>
            </p:cNvSpPr>
            <p:nvPr/>
          </p:nvSpPr>
          <p:spPr bwMode="auto">
            <a:xfrm>
              <a:off x="7474653" y="2136053"/>
              <a:ext cx="1620153" cy="735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8" name="Freeform 232"/>
            <p:cNvSpPr/>
            <p:nvPr/>
          </p:nvSpPr>
          <p:spPr bwMode="auto">
            <a:xfrm>
              <a:off x="6885018" y="2136053"/>
              <a:ext cx="589635" cy="981232"/>
            </a:xfrm>
            <a:custGeom>
              <a:avLst/>
              <a:gdLst>
                <a:gd name="T0" fmla="*/ 658 w 658"/>
                <a:gd name="T1" fmla="*/ 0 h 1095"/>
                <a:gd name="T2" fmla="*/ 0 w 658"/>
                <a:gd name="T3" fmla="*/ 1015 h 1095"/>
                <a:gd name="T4" fmla="*/ 85 w 658"/>
                <a:gd name="T5" fmla="*/ 1095 h 1095"/>
                <a:gd name="T6" fmla="*/ 658 w 658"/>
                <a:gd name="T7" fmla="*/ 821 h 1095"/>
                <a:gd name="T8" fmla="*/ 658 w 658"/>
                <a:gd name="T9" fmla="*/ 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8" h="1095">
                  <a:moveTo>
                    <a:pt x="658" y="0"/>
                  </a:moveTo>
                  <a:lnTo>
                    <a:pt x="0" y="1015"/>
                  </a:lnTo>
                  <a:lnTo>
                    <a:pt x="85" y="1095"/>
                  </a:lnTo>
                  <a:lnTo>
                    <a:pt x="658" y="821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9" name="Rectangle 233"/>
            <p:cNvSpPr>
              <a:spLocks noChangeArrowheads="1"/>
            </p:cNvSpPr>
            <p:nvPr/>
          </p:nvSpPr>
          <p:spPr bwMode="auto">
            <a:xfrm>
              <a:off x="3112427" y="2136053"/>
              <a:ext cx="1622841" cy="735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" name="Freeform 234"/>
            <p:cNvSpPr/>
            <p:nvPr/>
          </p:nvSpPr>
          <p:spPr bwMode="auto">
            <a:xfrm>
              <a:off x="4735268" y="2136053"/>
              <a:ext cx="588739" cy="981232"/>
            </a:xfrm>
            <a:custGeom>
              <a:avLst/>
              <a:gdLst>
                <a:gd name="T0" fmla="*/ 0 w 657"/>
                <a:gd name="T1" fmla="*/ 0 h 1095"/>
                <a:gd name="T2" fmla="*/ 657 w 657"/>
                <a:gd name="T3" fmla="*/ 1015 h 1095"/>
                <a:gd name="T4" fmla="*/ 572 w 657"/>
                <a:gd name="T5" fmla="*/ 1095 h 1095"/>
                <a:gd name="T6" fmla="*/ 0 w 657"/>
                <a:gd name="T7" fmla="*/ 821 h 1095"/>
                <a:gd name="T8" fmla="*/ 0 w 657"/>
                <a:gd name="T9" fmla="*/ 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" h="1095">
                  <a:moveTo>
                    <a:pt x="0" y="0"/>
                  </a:moveTo>
                  <a:lnTo>
                    <a:pt x="657" y="1015"/>
                  </a:lnTo>
                  <a:lnTo>
                    <a:pt x="572" y="1095"/>
                  </a:lnTo>
                  <a:lnTo>
                    <a:pt x="0" y="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1" name="Rectangle 235"/>
            <p:cNvSpPr>
              <a:spLocks noChangeArrowheads="1"/>
            </p:cNvSpPr>
            <p:nvPr/>
          </p:nvSpPr>
          <p:spPr bwMode="auto">
            <a:xfrm>
              <a:off x="7461212" y="5005372"/>
              <a:ext cx="1622841" cy="7348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2" name="Freeform 236"/>
            <p:cNvSpPr/>
            <p:nvPr/>
          </p:nvSpPr>
          <p:spPr bwMode="auto">
            <a:xfrm>
              <a:off x="6874265" y="4758944"/>
              <a:ext cx="586947" cy="981232"/>
            </a:xfrm>
            <a:custGeom>
              <a:avLst/>
              <a:gdLst>
                <a:gd name="T0" fmla="*/ 655 w 655"/>
                <a:gd name="T1" fmla="*/ 1095 h 1095"/>
                <a:gd name="T2" fmla="*/ 0 w 655"/>
                <a:gd name="T3" fmla="*/ 83 h 1095"/>
                <a:gd name="T4" fmla="*/ 83 w 655"/>
                <a:gd name="T5" fmla="*/ 0 h 1095"/>
                <a:gd name="T6" fmla="*/ 655 w 655"/>
                <a:gd name="T7" fmla="*/ 275 h 1095"/>
                <a:gd name="T8" fmla="*/ 655 w 655"/>
                <a:gd name="T9" fmla="*/ 1095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1095">
                  <a:moveTo>
                    <a:pt x="655" y="1095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655" y="275"/>
                  </a:lnTo>
                  <a:lnTo>
                    <a:pt x="655" y="109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3" name="Rectangle 237"/>
            <p:cNvSpPr>
              <a:spLocks noChangeArrowheads="1"/>
            </p:cNvSpPr>
            <p:nvPr/>
          </p:nvSpPr>
          <p:spPr bwMode="auto">
            <a:xfrm>
              <a:off x="3101674" y="5005372"/>
              <a:ext cx="1622841" cy="7348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4" name="Freeform 238"/>
            <p:cNvSpPr/>
            <p:nvPr/>
          </p:nvSpPr>
          <p:spPr bwMode="auto">
            <a:xfrm>
              <a:off x="4724515" y="4758944"/>
              <a:ext cx="588739" cy="981232"/>
            </a:xfrm>
            <a:custGeom>
              <a:avLst/>
              <a:gdLst>
                <a:gd name="T0" fmla="*/ 0 w 657"/>
                <a:gd name="T1" fmla="*/ 1095 h 1095"/>
                <a:gd name="T2" fmla="*/ 657 w 657"/>
                <a:gd name="T3" fmla="*/ 83 h 1095"/>
                <a:gd name="T4" fmla="*/ 572 w 657"/>
                <a:gd name="T5" fmla="*/ 0 h 1095"/>
                <a:gd name="T6" fmla="*/ 0 w 657"/>
                <a:gd name="T7" fmla="*/ 275 h 1095"/>
                <a:gd name="T8" fmla="*/ 0 w 657"/>
                <a:gd name="T9" fmla="*/ 1095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" h="1095">
                  <a:moveTo>
                    <a:pt x="0" y="1095"/>
                  </a:moveTo>
                  <a:lnTo>
                    <a:pt x="657" y="83"/>
                  </a:lnTo>
                  <a:lnTo>
                    <a:pt x="572" y="0"/>
                  </a:lnTo>
                  <a:lnTo>
                    <a:pt x="0" y="275"/>
                  </a:lnTo>
                  <a:lnTo>
                    <a:pt x="0" y="109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5" name="Oval 239"/>
            <p:cNvSpPr>
              <a:spLocks noChangeArrowheads="1"/>
            </p:cNvSpPr>
            <p:nvPr/>
          </p:nvSpPr>
          <p:spPr bwMode="auto">
            <a:xfrm>
              <a:off x="4900151" y="2740026"/>
              <a:ext cx="2385425" cy="23854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6" name="Oval 240"/>
            <p:cNvSpPr>
              <a:spLocks noChangeArrowheads="1"/>
            </p:cNvSpPr>
            <p:nvPr/>
          </p:nvSpPr>
          <p:spPr bwMode="auto">
            <a:xfrm>
              <a:off x="5196761" y="3036635"/>
              <a:ext cx="1793997" cy="17948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1" name="Freeform 245"/>
            <p:cNvSpPr/>
            <p:nvPr/>
          </p:nvSpPr>
          <p:spPr bwMode="auto">
            <a:xfrm>
              <a:off x="5425267" y="3208687"/>
              <a:ext cx="1655101" cy="1711556"/>
            </a:xfrm>
            <a:custGeom>
              <a:avLst/>
              <a:gdLst>
                <a:gd name="T0" fmla="*/ 632 w 781"/>
                <a:gd name="T1" fmla="*/ 0 h 808"/>
                <a:gd name="T2" fmla="*/ 582 w 781"/>
                <a:gd name="T3" fmla="*/ 10 h 808"/>
                <a:gd name="T4" fmla="*/ 741 w 781"/>
                <a:gd name="T5" fmla="*/ 342 h 808"/>
                <a:gd name="T6" fmla="*/ 741 w 781"/>
                <a:gd name="T7" fmla="*/ 342 h 808"/>
                <a:gd name="T8" fmla="*/ 315 w 781"/>
                <a:gd name="T9" fmla="*/ 769 h 808"/>
                <a:gd name="T10" fmla="*/ 50 w 781"/>
                <a:gd name="T11" fmla="*/ 676 h 808"/>
                <a:gd name="T12" fmla="*/ 50 w 781"/>
                <a:gd name="T13" fmla="*/ 676 h 808"/>
                <a:gd name="T14" fmla="*/ 0 w 781"/>
                <a:gd name="T15" fmla="*/ 686 h 808"/>
                <a:gd name="T16" fmla="*/ 18 w 781"/>
                <a:gd name="T17" fmla="*/ 702 h 808"/>
                <a:gd name="T18" fmla="*/ 315 w 781"/>
                <a:gd name="T19" fmla="*/ 808 h 808"/>
                <a:gd name="T20" fmla="*/ 781 w 781"/>
                <a:gd name="T21" fmla="*/ 342 h 808"/>
                <a:gd name="T22" fmla="*/ 632 w 781"/>
                <a:gd name="T23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1" h="808">
                  <a:moveTo>
                    <a:pt x="632" y="0"/>
                  </a:moveTo>
                  <a:cubicBezTo>
                    <a:pt x="582" y="10"/>
                    <a:pt x="582" y="10"/>
                    <a:pt x="582" y="10"/>
                  </a:cubicBezTo>
                  <a:cubicBezTo>
                    <a:pt x="679" y="88"/>
                    <a:pt x="741" y="208"/>
                    <a:pt x="741" y="342"/>
                  </a:cubicBezTo>
                  <a:cubicBezTo>
                    <a:pt x="741" y="342"/>
                    <a:pt x="741" y="342"/>
                    <a:pt x="741" y="342"/>
                  </a:cubicBezTo>
                  <a:cubicBezTo>
                    <a:pt x="741" y="578"/>
                    <a:pt x="551" y="769"/>
                    <a:pt x="315" y="769"/>
                  </a:cubicBezTo>
                  <a:cubicBezTo>
                    <a:pt x="215" y="769"/>
                    <a:pt x="122" y="734"/>
                    <a:pt x="50" y="676"/>
                  </a:cubicBezTo>
                  <a:cubicBezTo>
                    <a:pt x="50" y="676"/>
                    <a:pt x="50" y="676"/>
                    <a:pt x="50" y="676"/>
                  </a:cubicBezTo>
                  <a:cubicBezTo>
                    <a:pt x="0" y="686"/>
                    <a:pt x="0" y="686"/>
                    <a:pt x="0" y="686"/>
                  </a:cubicBezTo>
                  <a:cubicBezTo>
                    <a:pt x="6" y="691"/>
                    <a:pt x="12" y="696"/>
                    <a:pt x="18" y="702"/>
                  </a:cubicBezTo>
                  <a:cubicBezTo>
                    <a:pt x="99" y="768"/>
                    <a:pt x="202" y="808"/>
                    <a:pt x="315" y="808"/>
                  </a:cubicBezTo>
                  <a:cubicBezTo>
                    <a:pt x="573" y="808"/>
                    <a:pt x="781" y="600"/>
                    <a:pt x="781" y="342"/>
                  </a:cubicBezTo>
                  <a:cubicBezTo>
                    <a:pt x="781" y="207"/>
                    <a:pt x="724" y="85"/>
                    <a:pt x="63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2" name="Freeform 246"/>
            <p:cNvSpPr/>
            <p:nvPr/>
          </p:nvSpPr>
          <p:spPr bwMode="auto">
            <a:xfrm>
              <a:off x="5105359" y="2945233"/>
              <a:ext cx="1650621" cy="1707971"/>
            </a:xfrm>
            <a:custGeom>
              <a:avLst/>
              <a:gdLst>
                <a:gd name="T0" fmla="*/ 466 w 779"/>
                <a:gd name="T1" fmla="*/ 0 h 806"/>
                <a:gd name="T2" fmla="*/ 0 w 779"/>
                <a:gd name="T3" fmla="*/ 466 h 806"/>
                <a:gd name="T4" fmla="*/ 126 w 779"/>
                <a:gd name="T5" fmla="*/ 785 h 806"/>
                <a:gd name="T6" fmla="*/ 147 w 779"/>
                <a:gd name="T7" fmla="*/ 806 h 806"/>
                <a:gd name="T8" fmla="*/ 196 w 779"/>
                <a:gd name="T9" fmla="*/ 796 h 806"/>
                <a:gd name="T10" fmla="*/ 158 w 779"/>
                <a:gd name="T11" fmla="*/ 761 h 806"/>
                <a:gd name="T12" fmla="*/ 40 w 779"/>
                <a:gd name="T13" fmla="*/ 466 h 806"/>
                <a:gd name="T14" fmla="*/ 40 w 779"/>
                <a:gd name="T15" fmla="*/ 466 h 806"/>
                <a:gd name="T16" fmla="*/ 466 w 779"/>
                <a:gd name="T17" fmla="*/ 40 h 806"/>
                <a:gd name="T18" fmla="*/ 606 w 779"/>
                <a:gd name="T19" fmla="*/ 64 h 806"/>
                <a:gd name="T20" fmla="*/ 729 w 779"/>
                <a:gd name="T21" fmla="*/ 131 h 806"/>
                <a:gd name="T22" fmla="*/ 729 w 779"/>
                <a:gd name="T23" fmla="*/ 131 h 806"/>
                <a:gd name="T24" fmla="*/ 779 w 779"/>
                <a:gd name="T25" fmla="*/ 121 h 806"/>
                <a:gd name="T26" fmla="*/ 732 w 779"/>
                <a:gd name="T27" fmla="*/ 83 h 806"/>
                <a:gd name="T28" fmla="*/ 676 w 779"/>
                <a:gd name="T29" fmla="*/ 50 h 806"/>
                <a:gd name="T30" fmla="*/ 466 w 779"/>
                <a:gd name="T31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9" h="806">
                  <a:moveTo>
                    <a:pt x="466" y="0"/>
                  </a:moveTo>
                  <a:cubicBezTo>
                    <a:pt x="209" y="0"/>
                    <a:pt x="0" y="209"/>
                    <a:pt x="0" y="466"/>
                  </a:cubicBezTo>
                  <a:cubicBezTo>
                    <a:pt x="0" y="590"/>
                    <a:pt x="48" y="702"/>
                    <a:pt x="126" y="785"/>
                  </a:cubicBezTo>
                  <a:cubicBezTo>
                    <a:pt x="133" y="792"/>
                    <a:pt x="140" y="799"/>
                    <a:pt x="147" y="806"/>
                  </a:cubicBezTo>
                  <a:cubicBezTo>
                    <a:pt x="196" y="796"/>
                    <a:pt x="196" y="796"/>
                    <a:pt x="196" y="796"/>
                  </a:cubicBezTo>
                  <a:cubicBezTo>
                    <a:pt x="183" y="785"/>
                    <a:pt x="170" y="773"/>
                    <a:pt x="158" y="761"/>
                  </a:cubicBezTo>
                  <a:cubicBezTo>
                    <a:pt x="85" y="684"/>
                    <a:pt x="40" y="581"/>
                    <a:pt x="40" y="466"/>
                  </a:cubicBezTo>
                  <a:cubicBezTo>
                    <a:pt x="40" y="466"/>
                    <a:pt x="40" y="466"/>
                    <a:pt x="40" y="466"/>
                  </a:cubicBezTo>
                  <a:cubicBezTo>
                    <a:pt x="40" y="231"/>
                    <a:pt x="231" y="40"/>
                    <a:pt x="466" y="40"/>
                  </a:cubicBezTo>
                  <a:cubicBezTo>
                    <a:pt x="515" y="40"/>
                    <a:pt x="563" y="48"/>
                    <a:pt x="606" y="64"/>
                  </a:cubicBezTo>
                  <a:cubicBezTo>
                    <a:pt x="651" y="79"/>
                    <a:pt x="693" y="102"/>
                    <a:pt x="729" y="131"/>
                  </a:cubicBezTo>
                  <a:cubicBezTo>
                    <a:pt x="729" y="131"/>
                    <a:pt x="729" y="131"/>
                    <a:pt x="729" y="131"/>
                  </a:cubicBezTo>
                  <a:cubicBezTo>
                    <a:pt x="779" y="121"/>
                    <a:pt x="779" y="121"/>
                    <a:pt x="779" y="121"/>
                  </a:cubicBezTo>
                  <a:cubicBezTo>
                    <a:pt x="764" y="107"/>
                    <a:pt x="748" y="95"/>
                    <a:pt x="732" y="83"/>
                  </a:cubicBezTo>
                  <a:cubicBezTo>
                    <a:pt x="714" y="71"/>
                    <a:pt x="696" y="60"/>
                    <a:pt x="676" y="50"/>
                  </a:cubicBezTo>
                  <a:cubicBezTo>
                    <a:pt x="613" y="18"/>
                    <a:pt x="542" y="0"/>
                    <a:pt x="46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3" name="Rectangle 247"/>
            <p:cNvSpPr>
              <a:spLocks noChangeArrowheads="1"/>
            </p:cNvSpPr>
            <p:nvPr/>
          </p:nvSpPr>
          <p:spPr bwMode="auto">
            <a:xfrm>
              <a:off x="7677173" y="3538453"/>
              <a:ext cx="1622841" cy="7339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4" name="Freeform 248"/>
            <p:cNvSpPr/>
            <p:nvPr/>
          </p:nvSpPr>
          <p:spPr bwMode="auto">
            <a:xfrm>
              <a:off x="7285576" y="3538453"/>
              <a:ext cx="391597" cy="733908"/>
            </a:xfrm>
            <a:custGeom>
              <a:avLst/>
              <a:gdLst>
                <a:gd name="T0" fmla="*/ 437 w 437"/>
                <a:gd name="T1" fmla="*/ 0 h 819"/>
                <a:gd name="T2" fmla="*/ 0 w 437"/>
                <a:gd name="T3" fmla="*/ 355 h 819"/>
                <a:gd name="T4" fmla="*/ 0 w 437"/>
                <a:gd name="T5" fmla="*/ 511 h 819"/>
                <a:gd name="T6" fmla="*/ 437 w 437"/>
                <a:gd name="T7" fmla="*/ 819 h 819"/>
                <a:gd name="T8" fmla="*/ 437 w 437"/>
                <a:gd name="T9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819">
                  <a:moveTo>
                    <a:pt x="437" y="0"/>
                  </a:moveTo>
                  <a:lnTo>
                    <a:pt x="0" y="355"/>
                  </a:lnTo>
                  <a:lnTo>
                    <a:pt x="0" y="511"/>
                  </a:lnTo>
                  <a:lnTo>
                    <a:pt x="437" y="819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5" name="Rectangle 249"/>
            <p:cNvSpPr>
              <a:spLocks noChangeArrowheads="1"/>
            </p:cNvSpPr>
            <p:nvPr/>
          </p:nvSpPr>
          <p:spPr bwMode="auto">
            <a:xfrm>
              <a:off x="2891986" y="3538453"/>
              <a:ext cx="1622841" cy="7339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6" name="Freeform 250"/>
            <p:cNvSpPr/>
            <p:nvPr/>
          </p:nvSpPr>
          <p:spPr bwMode="auto">
            <a:xfrm>
              <a:off x="4514827" y="3538453"/>
              <a:ext cx="393389" cy="733908"/>
            </a:xfrm>
            <a:custGeom>
              <a:avLst/>
              <a:gdLst>
                <a:gd name="T0" fmla="*/ 0 w 439"/>
                <a:gd name="T1" fmla="*/ 0 h 819"/>
                <a:gd name="T2" fmla="*/ 439 w 439"/>
                <a:gd name="T3" fmla="*/ 355 h 819"/>
                <a:gd name="T4" fmla="*/ 439 w 439"/>
                <a:gd name="T5" fmla="*/ 511 h 819"/>
                <a:gd name="T6" fmla="*/ 0 w 439"/>
                <a:gd name="T7" fmla="*/ 819 h 819"/>
                <a:gd name="T8" fmla="*/ 0 w 439"/>
                <a:gd name="T9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819">
                  <a:moveTo>
                    <a:pt x="0" y="0"/>
                  </a:moveTo>
                  <a:lnTo>
                    <a:pt x="439" y="355"/>
                  </a:lnTo>
                  <a:lnTo>
                    <a:pt x="439" y="511"/>
                  </a:lnTo>
                  <a:lnTo>
                    <a:pt x="0" y="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5565530" y="3640200"/>
              <a:ext cx="1117100" cy="558549"/>
              <a:chOff x="7938232" y="3636521"/>
              <a:chExt cx="1635545" cy="817771"/>
            </a:xfrm>
            <a:solidFill>
              <a:schemeClr val="bg2"/>
            </a:solidFill>
          </p:grpSpPr>
          <p:sp>
            <p:nvSpPr>
              <p:cNvPr id="50" name="Freeform 226"/>
              <p:cNvSpPr/>
              <p:nvPr/>
            </p:nvSpPr>
            <p:spPr bwMode="auto">
              <a:xfrm>
                <a:off x="7938232" y="3636521"/>
                <a:ext cx="431783" cy="817771"/>
              </a:xfrm>
              <a:custGeom>
                <a:avLst/>
                <a:gdLst>
                  <a:gd name="T0" fmla="*/ 0 w 66"/>
                  <a:gd name="T1" fmla="*/ 121 h 126"/>
                  <a:gd name="T2" fmla="*/ 0 w 66"/>
                  <a:gd name="T3" fmla="*/ 82 h 126"/>
                  <a:gd name="T4" fmla="*/ 22 w 66"/>
                  <a:gd name="T5" fmla="*/ 96 h 126"/>
                  <a:gd name="T6" fmla="*/ 29 w 66"/>
                  <a:gd name="T7" fmla="*/ 94 h 126"/>
                  <a:gd name="T8" fmla="*/ 32 w 66"/>
                  <a:gd name="T9" fmla="*/ 88 h 126"/>
                  <a:gd name="T10" fmla="*/ 26 w 66"/>
                  <a:gd name="T11" fmla="*/ 78 h 126"/>
                  <a:gd name="T12" fmla="*/ 20 w 66"/>
                  <a:gd name="T13" fmla="*/ 74 h 126"/>
                  <a:gd name="T14" fmla="*/ 11 w 66"/>
                  <a:gd name="T15" fmla="*/ 66 h 126"/>
                  <a:gd name="T16" fmla="*/ 4 w 66"/>
                  <a:gd name="T17" fmla="*/ 58 h 126"/>
                  <a:gd name="T18" fmla="*/ 1 w 66"/>
                  <a:gd name="T19" fmla="*/ 49 h 126"/>
                  <a:gd name="T20" fmla="*/ 0 w 66"/>
                  <a:gd name="T21" fmla="*/ 40 h 126"/>
                  <a:gd name="T22" fmla="*/ 4 w 66"/>
                  <a:gd name="T23" fmla="*/ 22 h 126"/>
                  <a:gd name="T24" fmla="*/ 9 w 66"/>
                  <a:gd name="T25" fmla="*/ 14 h 126"/>
                  <a:gd name="T26" fmla="*/ 15 w 66"/>
                  <a:gd name="T27" fmla="*/ 8 h 126"/>
                  <a:gd name="T28" fmla="*/ 38 w 66"/>
                  <a:gd name="T29" fmla="*/ 0 h 126"/>
                  <a:gd name="T30" fmla="*/ 63 w 66"/>
                  <a:gd name="T31" fmla="*/ 6 h 126"/>
                  <a:gd name="T32" fmla="*/ 63 w 66"/>
                  <a:gd name="T33" fmla="*/ 44 h 126"/>
                  <a:gd name="T34" fmla="*/ 53 w 66"/>
                  <a:gd name="T35" fmla="*/ 34 h 126"/>
                  <a:gd name="T36" fmla="*/ 43 w 66"/>
                  <a:gd name="T37" fmla="*/ 30 h 126"/>
                  <a:gd name="T38" fmla="*/ 36 w 66"/>
                  <a:gd name="T39" fmla="*/ 32 h 126"/>
                  <a:gd name="T40" fmla="*/ 34 w 66"/>
                  <a:gd name="T41" fmla="*/ 37 h 126"/>
                  <a:gd name="T42" fmla="*/ 41 w 66"/>
                  <a:gd name="T43" fmla="*/ 47 h 126"/>
                  <a:gd name="T44" fmla="*/ 46 w 66"/>
                  <a:gd name="T45" fmla="*/ 51 h 126"/>
                  <a:gd name="T46" fmla="*/ 62 w 66"/>
                  <a:gd name="T47" fmla="*/ 66 h 126"/>
                  <a:gd name="T48" fmla="*/ 66 w 66"/>
                  <a:gd name="T49" fmla="*/ 85 h 126"/>
                  <a:gd name="T50" fmla="*/ 55 w 66"/>
                  <a:gd name="T51" fmla="*/ 114 h 126"/>
                  <a:gd name="T52" fmla="*/ 26 w 66"/>
                  <a:gd name="T53" fmla="*/ 126 h 126"/>
                  <a:gd name="T54" fmla="*/ 0 w 66"/>
                  <a:gd name="T55" fmla="*/ 12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6" h="126">
                    <a:moveTo>
                      <a:pt x="0" y="121"/>
                    </a:moveTo>
                    <a:cubicBezTo>
                      <a:pt x="0" y="82"/>
                      <a:pt x="0" y="82"/>
                      <a:pt x="0" y="82"/>
                    </a:cubicBezTo>
                    <a:cubicBezTo>
                      <a:pt x="7" y="91"/>
                      <a:pt x="14" y="96"/>
                      <a:pt x="22" y="96"/>
                    </a:cubicBezTo>
                    <a:cubicBezTo>
                      <a:pt x="25" y="96"/>
                      <a:pt x="27" y="95"/>
                      <a:pt x="29" y="94"/>
                    </a:cubicBezTo>
                    <a:cubicBezTo>
                      <a:pt x="31" y="92"/>
                      <a:pt x="32" y="90"/>
                      <a:pt x="32" y="88"/>
                    </a:cubicBezTo>
                    <a:cubicBezTo>
                      <a:pt x="32" y="85"/>
                      <a:pt x="30" y="82"/>
                      <a:pt x="26" y="78"/>
                    </a:cubicBezTo>
                    <a:cubicBezTo>
                      <a:pt x="20" y="74"/>
                      <a:pt x="20" y="74"/>
                      <a:pt x="20" y="74"/>
                    </a:cubicBezTo>
                    <a:cubicBezTo>
                      <a:pt x="17" y="72"/>
                      <a:pt x="14" y="69"/>
                      <a:pt x="11" y="66"/>
                    </a:cubicBezTo>
                    <a:cubicBezTo>
                      <a:pt x="8" y="64"/>
                      <a:pt x="6" y="61"/>
                      <a:pt x="4" y="58"/>
                    </a:cubicBezTo>
                    <a:cubicBezTo>
                      <a:pt x="3" y="55"/>
                      <a:pt x="2" y="52"/>
                      <a:pt x="1" y="49"/>
                    </a:cubicBezTo>
                    <a:cubicBezTo>
                      <a:pt x="0" y="46"/>
                      <a:pt x="0" y="43"/>
                      <a:pt x="0" y="40"/>
                    </a:cubicBezTo>
                    <a:cubicBezTo>
                      <a:pt x="0" y="34"/>
                      <a:pt x="1" y="28"/>
                      <a:pt x="4" y="22"/>
                    </a:cubicBezTo>
                    <a:cubicBezTo>
                      <a:pt x="5" y="19"/>
                      <a:pt x="7" y="16"/>
                      <a:pt x="9" y="14"/>
                    </a:cubicBezTo>
                    <a:cubicBezTo>
                      <a:pt x="10" y="12"/>
                      <a:pt x="12" y="9"/>
                      <a:pt x="15" y="8"/>
                    </a:cubicBezTo>
                    <a:cubicBezTo>
                      <a:pt x="21" y="2"/>
                      <a:pt x="29" y="0"/>
                      <a:pt x="38" y="0"/>
                    </a:cubicBezTo>
                    <a:cubicBezTo>
                      <a:pt x="46" y="0"/>
                      <a:pt x="55" y="2"/>
                      <a:pt x="63" y="6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0" y="40"/>
                      <a:pt x="57" y="36"/>
                      <a:pt x="53" y="34"/>
                    </a:cubicBezTo>
                    <a:cubicBezTo>
                      <a:pt x="50" y="31"/>
                      <a:pt x="46" y="30"/>
                      <a:pt x="43" y="30"/>
                    </a:cubicBezTo>
                    <a:cubicBezTo>
                      <a:pt x="40" y="30"/>
                      <a:pt x="38" y="31"/>
                      <a:pt x="36" y="32"/>
                    </a:cubicBezTo>
                    <a:cubicBezTo>
                      <a:pt x="35" y="34"/>
                      <a:pt x="34" y="35"/>
                      <a:pt x="34" y="37"/>
                    </a:cubicBezTo>
                    <a:cubicBezTo>
                      <a:pt x="34" y="41"/>
                      <a:pt x="36" y="44"/>
                      <a:pt x="41" y="47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53" y="56"/>
                      <a:pt x="58" y="61"/>
                      <a:pt x="62" y="66"/>
                    </a:cubicBezTo>
                    <a:cubicBezTo>
                      <a:pt x="65" y="72"/>
                      <a:pt x="66" y="78"/>
                      <a:pt x="66" y="85"/>
                    </a:cubicBezTo>
                    <a:cubicBezTo>
                      <a:pt x="66" y="97"/>
                      <a:pt x="62" y="107"/>
                      <a:pt x="55" y="114"/>
                    </a:cubicBezTo>
                    <a:cubicBezTo>
                      <a:pt x="47" y="122"/>
                      <a:pt x="38" y="126"/>
                      <a:pt x="26" y="126"/>
                    </a:cubicBezTo>
                    <a:cubicBezTo>
                      <a:pt x="18" y="126"/>
                      <a:pt x="9" y="124"/>
                      <a:pt x="0" y="1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51" name="Freeform 227"/>
              <p:cNvSpPr/>
              <p:nvPr/>
            </p:nvSpPr>
            <p:spPr bwMode="auto">
              <a:xfrm>
                <a:off x="8458336" y="3636521"/>
                <a:ext cx="412157" cy="817771"/>
              </a:xfrm>
              <a:custGeom>
                <a:avLst/>
                <a:gdLst>
                  <a:gd name="T0" fmla="*/ 0 w 126"/>
                  <a:gd name="T1" fmla="*/ 250 h 250"/>
                  <a:gd name="T2" fmla="*/ 0 w 126"/>
                  <a:gd name="T3" fmla="*/ 0 h 250"/>
                  <a:gd name="T4" fmla="*/ 126 w 126"/>
                  <a:gd name="T5" fmla="*/ 0 h 250"/>
                  <a:gd name="T6" fmla="*/ 126 w 126"/>
                  <a:gd name="T7" fmla="*/ 59 h 250"/>
                  <a:gd name="T8" fmla="*/ 68 w 126"/>
                  <a:gd name="T9" fmla="*/ 59 h 250"/>
                  <a:gd name="T10" fmla="*/ 68 w 126"/>
                  <a:gd name="T11" fmla="*/ 91 h 250"/>
                  <a:gd name="T12" fmla="*/ 120 w 126"/>
                  <a:gd name="T13" fmla="*/ 91 h 250"/>
                  <a:gd name="T14" fmla="*/ 120 w 126"/>
                  <a:gd name="T15" fmla="*/ 151 h 250"/>
                  <a:gd name="T16" fmla="*/ 68 w 126"/>
                  <a:gd name="T17" fmla="*/ 151 h 250"/>
                  <a:gd name="T18" fmla="*/ 68 w 126"/>
                  <a:gd name="T19" fmla="*/ 191 h 250"/>
                  <a:gd name="T20" fmla="*/ 126 w 126"/>
                  <a:gd name="T21" fmla="*/ 191 h 250"/>
                  <a:gd name="T22" fmla="*/ 126 w 126"/>
                  <a:gd name="T23" fmla="*/ 250 h 250"/>
                  <a:gd name="T24" fmla="*/ 0 w 126"/>
                  <a:gd name="T25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" h="250">
                    <a:moveTo>
                      <a:pt x="0" y="250"/>
                    </a:moveTo>
                    <a:lnTo>
                      <a:pt x="0" y="0"/>
                    </a:lnTo>
                    <a:lnTo>
                      <a:pt x="126" y="0"/>
                    </a:lnTo>
                    <a:lnTo>
                      <a:pt x="126" y="59"/>
                    </a:lnTo>
                    <a:lnTo>
                      <a:pt x="68" y="59"/>
                    </a:lnTo>
                    <a:lnTo>
                      <a:pt x="68" y="91"/>
                    </a:lnTo>
                    <a:lnTo>
                      <a:pt x="120" y="91"/>
                    </a:lnTo>
                    <a:lnTo>
                      <a:pt x="120" y="151"/>
                    </a:lnTo>
                    <a:lnTo>
                      <a:pt x="68" y="151"/>
                    </a:lnTo>
                    <a:lnTo>
                      <a:pt x="68" y="191"/>
                    </a:lnTo>
                    <a:lnTo>
                      <a:pt x="126" y="191"/>
                    </a:lnTo>
                    <a:lnTo>
                      <a:pt x="126" y="250"/>
                    </a:lnTo>
                    <a:lnTo>
                      <a:pt x="0" y="2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52" name="Freeform 228"/>
              <p:cNvSpPr>
                <a:spLocks noEditPoints="1"/>
              </p:cNvSpPr>
              <p:nvPr/>
            </p:nvSpPr>
            <p:spPr bwMode="auto">
              <a:xfrm>
                <a:off x="8948999" y="3636521"/>
                <a:ext cx="624778" cy="817771"/>
              </a:xfrm>
              <a:custGeom>
                <a:avLst/>
                <a:gdLst>
                  <a:gd name="T0" fmla="*/ 96 w 96"/>
                  <a:gd name="T1" fmla="*/ 63 h 126"/>
                  <a:gd name="T2" fmla="*/ 83 w 96"/>
                  <a:gd name="T3" fmla="*/ 109 h 126"/>
                  <a:gd name="T4" fmla="*/ 48 w 96"/>
                  <a:gd name="T5" fmla="*/ 126 h 126"/>
                  <a:gd name="T6" fmla="*/ 16 w 96"/>
                  <a:gd name="T7" fmla="*/ 113 h 126"/>
                  <a:gd name="T8" fmla="*/ 0 w 96"/>
                  <a:gd name="T9" fmla="*/ 62 h 126"/>
                  <a:gd name="T10" fmla="*/ 17 w 96"/>
                  <a:gd name="T11" fmla="*/ 12 h 126"/>
                  <a:gd name="T12" fmla="*/ 48 w 96"/>
                  <a:gd name="T13" fmla="*/ 0 h 126"/>
                  <a:gd name="T14" fmla="*/ 83 w 96"/>
                  <a:gd name="T15" fmla="*/ 17 h 126"/>
                  <a:gd name="T16" fmla="*/ 96 w 96"/>
                  <a:gd name="T17" fmla="*/ 63 h 126"/>
                  <a:gd name="T18" fmla="*/ 60 w 96"/>
                  <a:gd name="T19" fmla="*/ 64 h 126"/>
                  <a:gd name="T20" fmla="*/ 48 w 96"/>
                  <a:gd name="T21" fmla="*/ 30 h 126"/>
                  <a:gd name="T22" fmla="*/ 38 w 96"/>
                  <a:gd name="T23" fmla="*/ 39 h 126"/>
                  <a:gd name="T24" fmla="*/ 35 w 96"/>
                  <a:gd name="T25" fmla="*/ 63 h 126"/>
                  <a:gd name="T26" fmla="*/ 38 w 96"/>
                  <a:gd name="T27" fmla="*/ 87 h 126"/>
                  <a:gd name="T28" fmla="*/ 47 w 96"/>
                  <a:gd name="T29" fmla="*/ 96 h 126"/>
                  <a:gd name="T30" fmla="*/ 57 w 96"/>
                  <a:gd name="T31" fmla="*/ 87 h 126"/>
                  <a:gd name="T32" fmla="*/ 60 w 96"/>
                  <a:gd name="T33" fmla="*/ 6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26">
                    <a:moveTo>
                      <a:pt x="96" y="63"/>
                    </a:moveTo>
                    <a:cubicBezTo>
                      <a:pt x="96" y="82"/>
                      <a:pt x="91" y="97"/>
                      <a:pt x="83" y="109"/>
                    </a:cubicBezTo>
                    <a:cubicBezTo>
                      <a:pt x="74" y="120"/>
                      <a:pt x="62" y="126"/>
                      <a:pt x="48" y="126"/>
                    </a:cubicBezTo>
                    <a:cubicBezTo>
                      <a:pt x="36" y="126"/>
                      <a:pt x="25" y="122"/>
                      <a:pt x="16" y="113"/>
                    </a:cubicBezTo>
                    <a:cubicBezTo>
                      <a:pt x="5" y="102"/>
                      <a:pt x="0" y="85"/>
                      <a:pt x="0" y="62"/>
                    </a:cubicBezTo>
                    <a:cubicBezTo>
                      <a:pt x="0" y="40"/>
                      <a:pt x="5" y="24"/>
                      <a:pt x="17" y="12"/>
                    </a:cubicBezTo>
                    <a:cubicBezTo>
                      <a:pt x="26" y="4"/>
                      <a:pt x="36" y="0"/>
                      <a:pt x="48" y="0"/>
                    </a:cubicBezTo>
                    <a:cubicBezTo>
                      <a:pt x="63" y="0"/>
                      <a:pt x="74" y="5"/>
                      <a:pt x="83" y="17"/>
                    </a:cubicBezTo>
                    <a:cubicBezTo>
                      <a:pt x="91" y="28"/>
                      <a:pt x="96" y="44"/>
                      <a:pt x="96" y="63"/>
                    </a:cubicBezTo>
                    <a:close/>
                    <a:moveTo>
                      <a:pt x="60" y="64"/>
                    </a:moveTo>
                    <a:cubicBezTo>
                      <a:pt x="60" y="41"/>
                      <a:pt x="56" y="30"/>
                      <a:pt x="48" y="30"/>
                    </a:cubicBezTo>
                    <a:cubicBezTo>
                      <a:pt x="44" y="30"/>
                      <a:pt x="41" y="33"/>
                      <a:pt x="38" y="39"/>
                    </a:cubicBezTo>
                    <a:cubicBezTo>
                      <a:pt x="36" y="44"/>
                      <a:pt x="35" y="52"/>
                      <a:pt x="35" y="63"/>
                    </a:cubicBezTo>
                    <a:cubicBezTo>
                      <a:pt x="35" y="73"/>
                      <a:pt x="36" y="81"/>
                      <a:pt x="38" y="87"/>
                    </a:cubicBezTo>
                    <a:cubicBezTo>
                      <a:pt x="40" y="93"/>
                      <a:pt x="44" y="96"/>
                      <a:pt x="47" y="96"/>
                    </a:cubicBezTo>
                    <a:cubicBezTo>
                      <a:pt x="52" y="96"/>
                      <a:pt x="55" y="93"/>
                      <a:pt x="57" y="87"/>
                    </a:cubicBezTo>
                    <a:cubicBezTo>
                      <a:pt x="59" y="82"/>
                      <a:pt x="60" y="74"/>
                      <a:pt x="60" y="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7624531" y="2385935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4531" y="5254806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253499" y="2385935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253499" y="5254806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014926" y="3821526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834692" y="3821526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9759162" y="2338043"/>
            <a:ext cx="165466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9759162" y="5363473"/>
            <a:ext cx="165466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467134" y="2338043"/>
            <a:ext cx="167621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467134" y="5363473"/>
            <a:ext cx="167621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245728" y="3850757"/>
            <a:ext cx="167621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913099" y="3850757"/>
            <a:ext cx="165466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实验数据结果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4"/>
          <p:cNvGrpSpPr>
            <a:grpSpLocks noChangeAspect="1"/>
          </p:cNvGrpSpPr>
          <p:nvPr/>
        </p:nvGrpSpPr>
        <p:grpSpPr bwMode="auto">
          <a:xfrm>
            <a:off x="3174675" y="2769884"/>
            <a:ext cx="7533319" cy="1346651"/>
            <a:chOff x="806" y="677"/>
            <a:chExt cx="3783" cy="711"/>
          </a:xfrm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7" name="Freeform 5"/>
            <p:cNvSpPr/>
            <p:nvPr/>
          </p:nvSpPr>
          <p:spPr bwMode="auto">
            <a:xfrm>
              <a:off x="806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2 w 395"/>
                <a:gd name="T9" fmla="*/ 164 h 298"/>
                <a:gd name="T10" fmla="*/ 92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90 w 395"/>
                <a:gd name="T21" fmla="*/ 134 h 298"/>
                <a:gd name="T22" fmla="*/ 390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5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7" y="156"/>
                    <a:pt x="97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5" y="142"/>
                    <a:pt x="395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8" name="Freeform 6"/>
            <p:cNvSpPr/>
            <p:nvPr/>
          </p:nvSpPr>
          <p:spPr bwMode="auto">
            <a:xfrm>
              <a:off x="1516" y="677"/>
              <a:ext cx="938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2229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0" name="Freeform 8"/>
            <p:cNvSpPr/>
            <p:nvPr/>
          </p:nvSpPr>
          <p:spPr bwMode="auto">
            <a:xfrm>
              <a:off x="2942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1 w 395"/>
                <a:gd name="T9" fmla="*/ 164 h 298"/>
                <a:gd name="T10" fmla="*/ 91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89 w 395"/>
                <a:gd name="T21" fmla="*/ 134 h 298"/>
                <a:gd name="T22" fmla="*/ 389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4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7" y="156"/>
                    <a:pt x="97" y="142"/>
                    <a:pt x="91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4" y="0"/>
                    <a:pt x="298" y="7"/>
                    <a:pt x="304" y="15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95" y="142"/>
                    <a:pt x="395" y="156"/>
                    <a:pt x="389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1" name="Freeform 9"/>
            <p:cNvSpPr/>
            <p:nvPr/>
          </p:nvSpPr>
          <p:spPr bwMode="auto">
            <a:xfrm>
              <a:off x="3652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42" name="Freeform 16"/>
          <p:cNvSpPr>
            <a:spLocks noChangeAspect="1" noEditPoints="1"/>
          </p:cNvSpPr>
          <p:nvPr/>
        </p:nvSpPr>
        <p:spPr bwMode="auto">
          <a:xfrm>
            <a:off x="8229370" y="3149660"/>
            <a:ext cx="388495" cy="450161"/>
          </a:xfrm>
          <a:custGeom>
            <a:avLst/>
            <a:gdLst>
              <a:gd name="T0" fmla="*/ 233 w 320"/>
              <a:gd name="T1" fmla="*/ 138 h 371"/>
              <a:gd name="T2" fmla="*/ 261 w 320"/>
              <a:gd name="T3" fmla="*/ 12 h 371"/>
              <a:gd name="T4" fmla="*/ 168 w 320"/>
              <a:gd name="T5" fmla="*/ 104 h 371"/>
              <a:gd name="T6" fmla="*/ 80 w 320"/>
              <a:gd name="T7" fmla="*/ 182 h 371"/>
              <a:gd name="T8" fmla="*/ 80 w 320"/>
              <a:gd name="T9" fmla="*/ 319 h 371"/>
              <a:gd name="T10" fmla="*/ 253 w 320"/>
              <a:gd name="T11" fmla="*/ 371 h 371"/>
              <a:gd name="T12" fmla="*/ 320 w 320"/>
              <a:gd name="T13" fmla="*/ 172 h 371"/>
              <a:gd name="T14" fmla="*/ 233 w 320"/>
              <a:gd name="T15" fmla="*/ 138 h 371"/>
              <a:gd name="T16" fmla="*/ 60 w 320"/>
              <a:gd name="T17" fmla="*/ 140 h 371"/>
              <a:gd name="T18" fmla="*/ 0 w 320"/>
              <a:gd name="T19" fmla="*/ 202 h 371"/>
              <a:gd name="T20" fmla="*/ 0 w 320"/>
              <a:gd name="T21" fmla="*/ 299 h 371"/>
              <a:gd name="T22" fmla="*/ 60 w 320"/>
              <a:gd name="T23" fmla="*/ 360 h 371"/>
              <a:gd name="T24" fmla="*/ 40 w 320"/>
              <a:gd name="T25" fmla="*/ 315 h 371"/>
              <a:gd name="T26" fmla="*/ 40 w 320"/>
              <a:gd name="T27" fmla="*/ 187 h 371"/>
              <a:gd name="T28" fmla="*/ 60 w 320"/>
              <a:gd name="T29" fmla="*/ 14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0" h="371">
                <a:moveTo>
                  <a:pt x="233" y="138"/>
                </a:moveTo>
                <a:cubicBezTo>
                  <a:pt x="230" y="131"/>
                  <a:pt x="304" y="65"/>
                  <a:pt x="261" y="12"/>
                </a:cubicBezTo>
                <a:cubicBezTo>
                  <a:pt x="251" y="0"/>
                  <a:pt x="217" y="72"/>
                  <a:pt x="168" y="104"/>
                </a:cubicBezTo>
                <a:cubicBezTo>
                  <a:pt x="142" y="122"/>
                  <a:pt x="80" y="161"/>
                  <a:pt x="80" y="182"/>
                </a:cubicBezTo>
                <a:cubicBezTo>
                  <a:pt x="80" y="319"/>
                  <a:pt x="80" y="319"/>
                  <a:pt x="80" y="319"/>
                </a:cubicBezTo>
                <a:cubicBezTo>
                  <a:pt x="80" y="344"/>
                  <a:pt x="178" y="371"/>
                  <a:pt x="253" y="371"/>
                </a:cubicBezTo>
                <a:cubicBezTo>
                  <a:pt x="280" y="371"/>
                  <a:pt x="320" y="199"/>
                  <a:pt x="320" y="172"/>
                </a:cubicBezTo>
                <a:cubicBezTo>
                  <a:pt x="320" y="145"/>
                  <a:pt x="235" y="145"/>
                  <a:pt x="233" y="138"/>
                </a:cubicBezTo>
                <a:close/>
                <a:moveTo>
                  <a:pt x="60" y="140"/>
                </a:moveTo>
                <a:cubicBezTo>
                  <a:pt x="47" y="140"/>
                  <a:pt x="0" y="148"/>
                  <a:pt x="0" y="202"/>
                </a:cubicBezTo>
                <a:cubicBezTo>
                  <a:pt x="0" y="299"/>
                  <a:pt x="0" y="299"/>
                  <a:pt x="0" y="299"/>
                </a:cubicBezTo>
                <a:cubicBezTo>
                  <a:pt x="0" y="354"/>
                  <a:pt x="47" y="360"/>
                  <a:pt x="60" y="360"/>
                </a:cubicBezTo>
                <a:cubicBezTo>
                  <a:pt x="73" y="360"/>
                  <a:pt x="40" y="348"/>
                  <a:pt x="40" y="315"/>
                </a:cubicBezTo>
                <a:cubicBezTo>
                  <a:pt x="40" y="187"/>
                  <a:pt x="40" y="187"/>
                  <a:pt x="40" y="187"/>
                </a:cubicBezTo>
                <a:cubicBezTo>
                  <a:pt x="40" y="152"/>
                  <a:pt x="73" y="140"/>
                  <a:pt x="60" y="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3" name="Freeform 6"/>
          <p:cNvSpPr>
            <a:spLocks noChangeAspect="1" noEditPoints="1"/>
          </p:cNvSpPr>
          <p:nvPr/>
        </p:nvSpPr>
        <p:spPr bwMode="auto">
          <a:xfrm>
            <a:off x="5326768" y="3218126"/>
            <a:ext cx="469181" cy="412144"/>
          </a:xfrm>
          <a:custGeom>
            <a:avLst/>
            <a:gdLst>
              <a:gd name="T0" fmla="*/ 400 w 400"/>
              <a:gd name="T1" fmla="*/ 352 h 352"/>
              <a:gd name="T2" fmla="*/ 394 w 400"/>
              <a:gd name="T3" fmla="*/ 268 h 352"/>
              <a:gd name="T4" fmla="*/ 342 w 400"/>
              <a:gd name="T5" fmla="*/ 236 h 352"/>
              <a:gd name="T6" fmla="*/ 303 w 400"/>
              <a:gd name="T7" fmla="*/ 191 h 352"/>
              <a:gd name="T8" fmla="*/ 316 w 400"/>
              <a:gd name="T9" fmla="*/ 157 h 352"/>
              <a:gd name="T10" fmla="*/ 327 w 400"/>
              <a:gd name="T11" fmla="*/ 134 h 352"/>
              <a:gd name="T12" fmla="*/ 322 w 400"/>
              <a:gd name="T13" fmla="*/ 122 h 352"/>
              <a:gd name="T14" fmla="*/ 325 w 400"/>
              <a:gd name="T15" fmla="*/ 98 h 352"/>
              <a:gd name="T16" fmla="*/ 278 w 400"/>
              <a:gd name="T17" fmla="*/ 51 h 352"/>
              <a:gd name="T18" fmla="*/ 230 w 400"/>
              <a:gd name="T19" fmla="*/ 98 h 352"/>
              <a:gd name="T20" fmla="*/ 233 w 400"/>
              <a:gd name="T21" fmla="*/ 122 h 352"/>
              <a:gd name="T22" fmla="*/ 229 w 400"/>
              <a:gd name="T23" fmla="*/ 134 h 352"/>
              <a:gd name="T24" fmla="*/ 240 w 400"/>
              <a:gd name="T25" fmla="*/ 157 h 352"/>
              <a:gd name="T26" fmla="*/ 253 w 400"/>
              <a:gd name="T27" fmla="*/ 191 h 352"/>
              <a:gd name="T28" fmla="*/ 236 w 400"/>
              <a:gd name="T29" fmla="*/ 224 h 352"/>
              <a:gd name="T30" fmla="*/ 310 w 400"/>
              <a:gd name="T31" fmla="*/ 292 h 352"/>
              <a:gd name="T32" fmla="*/ 310 w 400"/>
              <a:gd name="T33" fmla="*/ 352 h 352"/>
              <a:gd name="T34" fmla="*/ 400 w 400"/>
              <a:gd name="T35" fmla="*/ 352 h 352"/>
              <a:gd name="T36" fmla="*/ 204 w 400"/>
              <a:gd name="T37" fmla="*/ 247 h 352"/>
              <a:gd name="T38" fmla="*/ 152 w 400"/>
              <a:gd name="T39" fmla="*/ 187 h 352"/>
              <a:gd name="T40" fmla="*/ 169 w 400"/>
              <a:gd name="T41" fmla="*/ 142 h 352"/>
              <a:gd name="T42" fmla="*/ 184 w 400"/>
              <a:gd name="T43" fmla="*/ 111 h 352"/>
              <a:gd name="T44" fmla="*/ 179 w 400"/>
              <a:gd name="T45" fmla="*/ 95 h 352"/>
              <a:gd name="T46" fmla="*/ 183 w 400"/>
              <a:gd name="T47" fmla="*/ 63 h 352"/>
              <a:gd name="T48" fmla="*/ 119 w 400"/>
              <a:gd name="T49" fmla="*/ 0 h 352"/>
              <a:gd name="T50" fmla="*/ 55 w 400"/>
              <a:gd name="T51" fmla="*/ 63 h 352"/>
              <a:gd name="T52" fmla="*/ 59 w 400"/>
              <a:gd name="T53" fmla="*/ 95 h 352"/>
              <a:gd name="T54" fmla="*/ 53 w 400"/>
              <a:gd name="T55" fmla="*/ 111 h 352"/>
              <a:gd name="T56" fmla="*/ 68 w 400"/>
              <a:gd name="T57" fmla="*/ 142 h 352"/>
              <a:gd name="T58" fmla="*/ 86 w 400"/>
              <a:gd name="T59" fmla="*/ 187 h 352"/>
              <a:gd name="T60" fmla="*/ 33 w 400"/>
              <a:gd name="T61" fmla="*/ 247 h 352"/>
              <a:gd name="T62" fmla="*/ 0 w 400"/>
              <a:gd name="T63" fmla="*/ 279 h 352"/>
              <a:gd name="T64" fmla="*/ 0 w 400"/>
              <a:gd name="T65" fmla="*/ 352 h 352"/>
              <a:gd name="T66" fmla="*/ 278 w 400"/>
              <a:gd name="T67" fmla="*/ 352 h 352"/>
              <a:gd name="T68" fmla="*/ 278 w 400"/>
              <a:gd name="T69" fmla="*/ 297 h 352"/>
              <a:gd name="T70" fmla="*/ 204 w 400"/>
              <a:gd name="T71" fmla="*/ 24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0" h="352">
                <a:moveTo>
                  <a:pt x="400" y="352"/>
                </a:moveTo>
                <a:cubicBezTo>
                  <a:pt x="400" y="352"/>
                  <a:pt x="399" y="276"/>
                  <a:pt x="394" y="268"/>
                </a:cubicBezTo>
                <a:cubicBezTo>
                  <a:pt x="387" y="257"/>
                  <a:pt x="371" y="249"/>
                  <a:pt x="342" y="236"/>
                </a:cubicBezTo>
                <a:cubicBezTo>
                  <a:pt x="312" y="224"/>
                  <a:pt x="303" y="213"/>
                  <a:pt x="303" y="191"/>
                </a:cubicBezTo>
                <a:cubicBezTo>
                  <a:pt x="303" y="177"/>
                  <a:pt x="312" y="182"/>
                  <a:pt x="316" y="157"/>
                </a:cubicBezTo>
                <a:cubicBezTo>
                  <a:pt x="317" y="147"/>
                  <a:pt x="325" y="157"/>
                  <a:pt x="327" y="134"/>
                </a:cubicBezTo>
                <a:cubicBezTo>
                  <a:pt x="327" y="124"/>
                  <a:pt x="322" y="122"/>
                  <a:pt x="322" y="122"/>
                </a:cubicBezTo>
                <a:cubicBezTo>
                  <a:pt x="322" y="122"/>
                  <a:pt x="325" y="108"/>
                  <a:pt x="325" y="98"/>
                </a:cubicBezTo>
                <a:cubicBezTo>
                  <a:pt x="327" y="85"/>
                  <a:pt x="319" y="51"/>
                  <a:pt x="278" y="51"/>
                </a:cubicBezTo>
                <a:cubicBezTo>
                  <a:pt x="236" y="51"/>
                  <a:pt x="229" y="85"/>
                  <a:pt x="230" y="98"/>
                </a:cubicBezTo>
                <a:cubicBezTo>
                  <a:pt x="231" y="108"/>
                  <a:pt x="233" y="122"/>
                  <a:pt x="233" y="122"/>
                </a:cubicBezTo>
                <a:cubicBezTo>
                  <a:pt x="233" y="122"/>
                  <a:pt x="229" y="124"/>
                  <a:pt x="229" y="134"/>
                </a:cubicBezTo>
                <a:cubicBezTo>
                  <a:pt x="230" y="157"/>
                  <a:pt x="238" y="147"/>
                  <a:pt x="240" y="157"/>
                </a:cubicBezTo>
                <a:cubicBezTo>
                  <a:pt x="244" y="182"/>
                  <a:pt x="253" y="177"/>
                  <a:pt x="253" y="191"/>
                </a:cubicBezTo>
                <a:cubicBezTo>
                  <a:pt x="253" y="206"/>
                  <a:pt x="248" y="216"/>
                  <a:pt x="236" y="224"/>
                </a:cubicBezTo>
                <a:cubicBezTo>
                  <a:pt x="301" y="257"/>
                  <a:pt x="310" y="263"/>
                  <a:pt x="310" y="292"/>
                </a:cubicBezTo>
                <a:cubicBezTo>
                  <a:pt x="310" y="352"/>
                  <a:pt x="310" y="352"/>
                  <a:pt x="310" y="352"/>
                </a:cubicBezTo>
                <a:lnTo>
                  <a:pt x="400" y="352"/>
                </a:lnTo>
                <a:close/>
                <a:moveTo>
                  <a:pt x="204" y="247"/>
                </a:moveTo>
                <a:cubicBezTo>
                  <a:pt x="165" y="231"/>
                  <a:pt x="152" y="217"/>
                  <a:pt x="152" y="187"/>
                </a:cubicBezTo>
                <a:cubicBezTo>
                  <a:pt x="152" y="169"/>
                  <a:pt x="164" y="175"/>
                  <a:pt x="169" y="142"/>
                </a:cubicBezTo>
                <a:cubicBezTo>
                  <a:pt x="172" y="129"/>
                  <a:pt x="182" y="142"/>
                  <a:pt x="184" y="111"/>
                </a:cubicBezTo>
                <a:cubicBezTo>
                  <a:pt x="184" y="98"/>
                  <a:pt x="179" y="95"/>
                  <a:pt x="179" y="95"/>
                </a:cubicBezTo>
                <a:cubicBezTo>
                  <a:pt x="179" y="95"/>
                  <a:pt x="181" y="77"/>
                  <a:pt x="183" y="63"/>
                </a:cubicBezTo>
                <a:cubicBezTo>
                  <a:pt x="184" y="45"/>
                  <a:pt x="174" y="0"/>
                  <a:pt x="119" y="0"/>
                </a:cubicBezTo>
                <a:cubicBezTo>
                  <a:pt x="64" y="0"/>
                  <a:pt x="54" y="45"/>
                  <a:pt x="55" y="63"/>
                </a:cubicBezTo>
                <a:cubicBezTo>
                  <a:pt x="56" y="77"/>
                  <a:pt x="59" y="95"/>
                  <a:pt x="59" y="95"/>
                </a:cubicBezTo>
                <a:cubicBezTo>
                  <a:pt x="59" y="95"/>
                  <a:pt x="53" y="98"/>
                  <a:pt x="53" y="111"/>
                </a:cubicBezTo>
                <a:cubicBezTo>
                  <a:pt x="55" y="142"/>
                  <a:pt x="66" y="129"/>
                  <a:pt x="68" y="142"/>
                </a:cubicBezTo>
                <a:cubicBezTo>
                  <a:pt x="74" y="175"/>
                  <a:pt x="86" y="169"/>
                  <a:pt x="86" y="187"/>
                </a:cubicBezTo>
                <a:cubicBezTo>
                  <a:pt x="86" y="217"/>
                  <a:pt x="73" y="231"/>
                  <a:pt x="33" y="247"/>
                </a:cubicBezTo>
                <a:cubicBezTo>
                  <a:pt x="21" y="252"/>
                  <a:pt x="0" y="260"/>
                  <a:pt x="0" y="279"/>
                </a:cubicBezTo>
                <a:cubicBezTo>
                  <a:pt x="0" y="352"/>
                  <a:pt x="0" y="352"/>
                  <a:pt x="0" y="352"/>
                </a:cubicBezTo>
                <a:cubicBezTo>
                  <a:pt x="278" y="352"/>
                  <a:pt x="278" y="352"/>
                  <a:pt x="278" y="352"/>
                </a:cubicBezTo>
                <a:cubicBezTo>
                  <a:pt x="278" y="352"/>
                  <a:pt x="278" y="309"/>
                  <a:pt x="278" y="297"/>
                </a:cubicBezTo>
                <a:cubicBezTo>
                  <a:pt x="278" y="280"/>
                  <a:pt x="244" y="264"/>
                  <a:pt x="204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4" name="Freeform 11"/>
          <p:cNvSpPr>
            <a:spLocks noChangeAspect="1" noEditPoints="1"/>
          </p:cNvSpPr>
          <p:nvPr/>
        </p:nvSpPr>
        <p:spPr bwMode="auto">
          <a:xfrm>
            <a:off x="3979435" y="3218127"/>
            <a:ext cx="429774" cy="428630"/>
          </a:xfrm>
          <a:custGeom>
            <a:avLst/>
            <a:gdLst>
              <a:gd name="T0" fmla="*/ 309 w 319"/>
              <a:gd name="T1" fmla="*/ 267 h 318"/>
              <a:gd name="T2" fmla="*/ 233 w 319"/>
              <a:gd name="T3" fmla="*/ 192 h 318"/>
              <a:gd name="T4" fmla="*/ 251 w 319"/>
              <a:gd name="T5" fmla="*/ 127 h 318"/>
              <a:gd name="T6" fmla="*/ 123 w 319"/>
              <a:gd name="T7" fmla="*/ 0 h 318"/>
              <a:gd name="T8" fmla="*/ 0 w 319"/>
              <a:gd name="T9" fmla="*/ 124 h 318"/>
              <a:gd name="T10" fmla="*/ 127 w 319"/>
              <a:gd name="T11" fmla="*/ 251 h 318"/>
              <a:gd name="T12" fmla="*/ 190 w 319"/>
              <a:gd name="T13" fmla="*/ 234 h 318"/>
              <a:gd name="T14" fmla="*/ 266 w 319"/>
              <a:gd name="T15" fmla="*/ 310 h 318"/>
              <a:gd name="T16" fmla="*/ 293 w 319"/>
              <a:gd name="T17" fmla="*/ 310 h 318"/>
              <a:gd name="T18" fmla="*/ 311 w 319"/>
              <a:gd name="T19" fmla="*/ 291 h 318"/>
              <a:gd name="T20" fmla="*/ 309 w 319"/>
              <a:gd name="T21" fmla="*/ 267 h 318"/>
              <a:gd name="T22" fmla="*/ 38 w 319"/>
              <a:gd name="T23" fmla="*/ 124 h 318"/>
              <a:gd name="T24" fmla="*/ 123 w 319"/>
              <a:gd name="T25" fmla="*/ 38 h 318"/>
              <a:gd name="T26" fmla="*/ 213 w 319"/>
              <a:gd name="T27" fmla="*/ 127 h 318"/>
              <a:gd name="T28" fmla="*/ 127 w 319"/>
              <a:gd name="T29" fmla="*/ 213 h 318"/>
              <a:gd name="T30" fmla="*/ 38 w 319"/>
              <a:gd name="T31" fmla="*/ 124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9" h="318">
                <a:moveTo>
                  <a:pt x="309" y="267"/>
                </a:moveTo>
                <a:cubicBezTo>
                  <a:pt x="233" y="192"/>
                  <a:pt x="233" y="192"/>
                  <a:pt x="233" y="192"/>
                </a:cubicBezTo>
                <a:cubicBezTo>
                  <a:pt x="244" y="173"/>
                  <a:pt x="251" y="151"/>
                  <a:pt x="251" y="127"/>
                </a:cubicBezTo>
                <a:cubicBezTo>
                  <a:pt x="251" y="59"/>
                  <a:pt x="192" y="0"/>
                  <a:pt x="123" y="0"/>
                </a:cubicBezTo>
                <a:cubicBezTo>
                  <a:pt x="55" y="0"/>
                  <a:pt x="0" y="55"/>
                  <a:pt x="0" y="124"/>
                </a:cubicBezTo>
                <a:cubicBezTo>
                  <a:pt x="0" y="192"/>
                  <a:pt x="59" y="251"/>
                  <a:pt x="127" y="251"/>
                </a:cubicBezTo>
                <a:cubicBezTo>
                  <a:pt x="150" y="251"/>
                  <a:pt x="171" y="245"/>
                  <a:pt x="190" y="234"/>
                </a:cubicBezTo>
                <a:cubicBezTo>
                  <a:pt x="266" y="310"/>
                  <a:pt x="266" y="310"/>
                  <a:pt x="266" y="310"/>
                </a:cubicBezTo>
                <a:cubicBezTo>
                  <a:pt x="273" y="318"/>
                  <a:pt x="285" y="318"/>
                  <a:pt x="293" y="310"/>
                </a:cubicBezTo>
                <a:cubicBezTo>
                  <a:pt x="311" y="291"/>
                  <a:pt x="311" y="291"/>
                  <a:pt x="311" y="291"/>
                </a:cubicBezTo>
                <a:cubicBezTo>
                  <a:pt x="319" y="284"/>
                  <a:pt x="316" y="275"/>
                  <a:pt x="309" y="267"/>
                </a:cubicBezTo>
                <a:close/>
                <a:moveTo>
                  <a:pt x="38" y="124"/>
                </a:moveTo>
                <a:cubicBezTo>
                  <a:pt x="38" y="76"/>
                  <a:pt x="76" y="38"/>
                  <a:pt x="123" y="38"/>
                </a:cubicBezTo>
                <a:cubicBezTo>
                  <a:pt x="171" y="38"/>
                  <a:pt x="213" y="80"/>
                  <a:pt x="213" y="127"/>
                </a:cubicBezTo>
                <a:cubicBezTo>
                  <a:pt x="213" y="175"/>
                  <a:pt x="175" y="213"/>
                  <a:pt x="127" y="213"/>
                </a:cubicBezTo>
                <a:cubicBezTo>
                  <a:pt x="80" y="213"/>
                  <a:pt x="38" y="171"/>
                  <a:pt x="38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5" name="Freeform 21"/>
          <p:cNvSpPr>
            <a:spLocks noChangeAspect="1" noEditPoints="1"/>
          </p:cNvSpPr>
          <p:nvPr/>
        </p:nvSpPr>
        <p:spPr bwMode="auto">
          <a:xfrm rot="2728210">
            <a:off x="9593720" y="3196358"/>
            <a:ext cx="497981" cy="510183"/>
          </a:xfrm>
          <a:custGeom>
            <a:avLst/>
            <a:gdLst>
              <a:gd name="T0" fmla="*/ 222 w 363"/>
              <a:gd name="T1" fmla="*/ 242 h 372"/>
              <a:gd name="T2" fmla="*/ 348 w 363"/>
              <a:gd name="T3" fmla="*/ 23 h 372"/>
              <a:gd name="T4" fmla="*/ 345 w 363"/>
              <a:gd name="T5" fmla="*/ 18 h 372"/>
              <a:gd name="T6" fmla="*/ 340 w 363"/>
              <a:gd name="T7" fmla="*/ 16 h 372"/>
              <a:gd name="T8" fmla="*/ 127 w 363"/>
              <a:gd name="T9" fmla="*/ 144 h 372"/>
              <a:gd name="T10" fmla="*/ 7 w 363"/>
              <a:gd name="T11" fmla="*/ 246 h 372"/>
              <a:gd name="T12" fmla="*/ 25 w 363"/>
              <a:gd name="T13" fmla="*/ 265 h 372"/>
              <a:gd name="T14" fmla="*/ 68 w 363"/>
              <a:gd name="T15" fmla="*/ 249 h 372"/>
              <a:gd name="T16" fmla="*/ 120 w 363"/>
              <a:gd name="T17" fmla="*/ 302 h 372"/>
              <a:gd name="T18" fmla="*/ 104 w 363"/>
              <a:gd name="T19" fmla="*/ 346 h 372"/>
              <a:gd name="T20" fmla="*/ 123 w 363"/>
              <a:gd name="T21" fmla="*/ 364 h 372"/>
              <a:gd name="T22" fmla="*/ 222 w 363"/>
              <a:gd name="T23" fmla="*/ 242 h 372"/>
              <a:gd name="T24" fmla="*/ 242 w 363"/>
              <a:gd name="T25" fmla="*/ 124 h 372"/>
              <a:gd name="T26" fmla="*/ 242 w 363"/>
              <a:gd name="T27" fmla="*/ 79 h 372"/>
              <a:gd name="T28" fmla="*/ 286 w 363"/>
              <a:gd name="T29" fmla="*/ 79 h 372"/>
              <a:gd name="T30" fmla="*/ 286 w 363"/>
              <a:gd name="T31" fmla="*/ 124 h 372"/>
              <a:gd name="T32" fmla="*/ 242 w 363"/>
              <a:gd name="T33" fmla="*/ 124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3" h="372">
                <a:moveTo>
                  <a:pt x="222" y="242"/>
                </a:moveTo>
                <a:cubicBezTo>
                  <a:pt x="222" y="242"/>
                  <a:pt x="363" y="140"/>
                  <a:pt x="348" y="23"/>
                </a:cubicBezTo>
                <a:cubicBezTo>
                  <a:pt x="347" y="21"/>
                  <a:pt x="346" y="19"/>
                  <a:pt x="345" y="18"/>
                </a:cubicBezTo>
                <a:cubicBezTo>
                  <a:pt x="344" y="17"/>
                  <a:pt x="343" y="16"/>
                  <a:pt x="340" y="16"/>
                </a:cubicBezTo>
                <a:cubicBezTo>
                  <a:pt x="226" y="0"/>
                  <a:pt x="127" y="144"/>
                  <a:pt x="127" y="144"/>
                </a:cubicBezTo>
                <a:cubicBezTo>
                  <a:pt x="40" y="134"/>
                  <a:pt x="46" y="151"/>
                  <a:pt x="7" y="246"/>
                </a:cubicBezTo>
                <a:cubicBezTo>
                  <a:pt x="0" y="264"/>
                  <a:pt x="12" y="270"/>
                  <a:pt x="25" y="265"/>
                </a:cubicBezTo>
                <a:cubicBezTo>
                  <a:pt x="39" y="260"/>
                  <a:pt x="68" y="249"/>
                  <a:pt x="68" y="249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20" y="302"/>
                  <a:pt x="109" y="332"/>
                  <a:pt x="104" y="346"/>
                </a:cubicBezTo>
                <a:cubicBezTo>
                  <a:pt x="99" y="359"/>
                  <a:pt x="105" y="372"/>
                  <a:pt x="123" y="364"/>
                </a:cubicBezTo>
                <a:cubicBezTo>
                  <a:pt x="215" y="324"/>
                  <a:pt x="232" y="330"/>
                  <a:pt x="222" y="242"/>
                </a:cubicBezTo>
                <a:close/>
                <a:moveTo>
                  <a:pt x="242" y="124"/>
                </a:moveTo>
                <a:cubicBezTo>
                  <a:pt x="230" y="111"/>
                  <a:pt x="230" y="91"/>
                  <a:pt x="242" y="79"/>
                </a:cubicBezTo>
                <a:cubicBezTo>
                  <a:pt x="254" y="67"/>
                  <a:pt x="274" y="67"/>
                  <a:pt x="286" y="79"/>
                </a:cubicBezTo>
                <a:cubicBezTo>
                  <a:pt x="297" y="91"/>
                  <a:pt x="297" y="111"/>
                  <a:pt x="286" y="124"/>
                </a:cubicBezTo>
                <a:cubicBezTo>
                  <a:pt x="274" y="136"/>
                  <a:pt x="254" y="136"/>
                  <a:pt x="242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6" name="Freeform 36"/>
          <p:cNvSpPr>
            <a:spLocks noChangeAspect="1" noEditPoints="1"/>
          </p:cNvSpPr>
          <p:nvPr/>
        </p:nvSpPr>
        <p:spPr bwMode="auto">
          <a:xfrm>
            <a:off x="6744528" y="3303076"/>
            <a:ext cx="529539" cy="296744"/>
          </a:xfrm>
          <a:custGeom>
            <a:avLst/>
            <a:gdLst>
              <a:gd name="T0" fmla="*/ 200 w 400"/>
              <a:gd name="T1" fmla="*/ 0 h 224"/>
              <a:gd name="T2" fmla="*/ 0 w 400"/>
              <a:gd name="T3" fmla="*/ 112 h 224"/>
              <a:gd name="T4" fmla="*/ 200 w 400"/>
              <a:gd name="T5" fmla="*/ 224 h 224"/>
              <a:gd name="T6" fmla="*/ 400 w 400"/>
              <a:gd name="T7" fmla="*/ 112 h 224"/>
              <a:gd name="T8" fmla="*/ 200 w 400"/>
              <a:gd name="T9" fmla="*/ 0 h 224"/>
              <a:gd name="T10" fmla="*/ 200 w 400"/>
              <a:gd name="T11" fmla="*/ 198 h 224"/>
              <a:gd name="T12" fmla="*/ 111 w 400"/>
              <a:gd name="T13" fmla="*/ 112 h 224"/>
              <a:gd name="T14" fmla="*/ 200 w 400"/>
              <a:gd name="T15" fmla="*/ 26 h 224"/>
              <a:gd name="T16" fmla="*/ 289 w 400"/>
              <a:gd name="T17" fmla="*/ 112 h 224"/>
              <a:gd name="T18" fmla="*/ 200 w 400"/>
              <a:gd name="T19" fmla="*/ 198 h 224"/>
              <a:gd name="T20" fmla="*/ 200 w 400"/>
              <a:gd name="T21" fmla="*/ 112 h 224"/>
              <a:gd name="T22" fmla="*/ 200 w 400"/>
              <a:gd name="T23" fmla="*/ 69 h 224"/>
              <a:gd name="T24" fmla="*/ 155 w 400"/>
              <a:gd name="T25" fmla="*/ 112 h 224"/>
              <a:gd name="T26" fmla="*/ 200 w 400"/>
              <a:gd name="T27" fmla="*/ 155 h 224"/>
              <a:gd name="T28" fmla="*/ 244 w 400"/>
              <a:gd name="T29" fmla="*/ 112 h 224"/>
              <a:gd name="T30" fmla="*/ 200 w 400"/>
              <a:gd name="T31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0" h="224">
                <a:moveTo>
                  <a:pt x="200" y="0"/>
                </a:moveTo>
                <a:cubicBezTo>
                  <a:pt x="69" y="0"/>
                  <a:pt x="0" y="97"/>
                  <a:pt x="0" y="112"/>
                </a:cubicBezTo>
                <a:cubicBezTo>
                  <a:pt x="0" y="127"/>
                  <a:pt x="69" y="224"/>
                  <a:pt x="200" y="224"/>
                </a:cubicBezTo>
                <a:cubicBezTo>
                  <a:pt x="331" y="224"/>
                  <a:pt x="400" y="127"/>
                  <a:pt x="400" y="112"/>
                </a:cubicBezTo>
                <a:cubicBezTo>
                  <a:pt x="400" y="97"/>
                  <a:pt x="331" y="0"/>
                  <a:pt x="200" y="0"/>
                </a:cubicBezTo>
                <a:close/>
                <a:moveTo>
                  <a:pt x="200" y="198"/>
                </a:moveTo>
                <a:cubicBezTo>
                  <a:pt x="151" y="198"/>
                  <a:pt x="111" y="159"/>
                  <a:pt x="111" y="112"/>
                </a:cubicBezTo>
                <a:cubicBezTo>
                  <a:pt x="111" y="64"/>
                  <a:pt x="151" y="26"/>
                  <a:pt x="200" y="26"/>
                </a:cubicBezTo>
                <a:cubicBezTo>
                  <a:pt x="249" y="26"/>
                  <a:pt x="289" y="64"/>
                  <a:pt x="289" y="112"/>
                </a:cubicBezTo>
                <a:cubicBezTo>
                  <a:pt x="289" y="159"/>
                  <a:pt x="249" y="198"/>
                  <a:pt x="200" y="198"/>
                </a:cubicBezTo>
                <a:close/>
                <a:moveTo>
                  <a:pt x="200" y="112"/>
                </a:moveTo>
                <a:cubicBezTo>
                  <a:pt x="192" y="103"/>
                  <a:pt x="213" y="69"/>
                  <a:pt x="200" y="69"/>
                </a:cubicBezTo>
                <a:cubicBezTo>
                  <a:pt x="175" y="69"/>
                  <a:pt x="155" y="88"/>
                  <a:pt x="155" y="112"/>
                </a:cubicBezTo>
                <a:cubicBezTo>
                  <a:pt x="155" y="136"/>
                  <a:pt x="175" y="155"/>
                  <a:pt x="200" y="155"/>
                </a:cubicBezTo>
                <a:cubicBezTo>
                  <a:pt x="224" y="155"/>
                  <a:pt x="244" y="136"/>
                  <a:pt x="244" y="112"/>
                </a:cubicBezTo>
                <a:cubicBezTo>
                  <a:pt x="244" y="101"/>
                  <a:pt x="207" y="119"/>
                  <a:pt x="200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4121716" y="2382393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887184" y="2382393"/>
            <a:ext cx="12345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813661" y="4191534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861291" y="4516530"/>
            <a:ext cx="1945319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"/>
          <p:cNvSpPr txBox="1"/>
          <p:nvPr/>
        </p:nvSpPr>
        <p:spPr>
          <a:xfrm>
            <a:off x="2234750" y="2104904"/>
            <a:ext cx="50115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2" name="Content Placeholder 2"/>
          <p:cNvSpPr txBox="1"/>
          <p:nvPr/>
        </p:nvSpPr>
        <p:spPr>
          <a:xfrm>
            <a:off x="2234750" y="4237290"/>
            <a:ext cx="50115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2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文字内容</a:t>
            </a:r>
            <a:endParaRPr lang="en-US" sz="1600" dirty="0">
              <a:solidFill>
                <a:schemeClr val="accent2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973815" y="2373915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739282" y="2373915"/>
            <a:ext cx="12345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692348" y="4183056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726678" y="4508051"/>
            <a:ext cx="197829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/>
          <p:cNvSpPr txBox="1"/>
          <p:nvPr/>
        </p:nvSpPr>
        <p:spPr>
          <a:xfrm>
            <a:off x="5086847" y="2095632"/>
            <a:ext cx="50115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文字内容</a:t>
            </a:r>
            <a:endParaRPr lang="en-US" sz="1600" dirty="0">
              <a:solidFill>
                <a:schemeClr val="accent3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8" name="Content Placeholder 2"/>
          <p:cNvSpPr txBox="1"/>
          <p:nvPr/>
        </p:nvSpPr>
        <p:spPr>
          <a:xfrm>
            <a:off x="5086850" y="4242104"/>
            <a:ext cx="501152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rgbClr val="92D050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文字内容</a:t>
            </a:r>
            <a:endParaRPr lang="en-US" sz="1600" dirty="0">
              <a:solidFill>
                <a:srgbClr val="92D050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2176287" y="5112786"/>
            <a:ext cx="1293572" cy="23621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2176288" y="5340422"/>
            <a:ext cx="1599371" cy="4431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4482329" y="5112786"/>
            <a:ext cx="1293572" cy="23621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4482329" y="5340422"/>
            <a:ext cx="1599371" cy="4431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芒果派办公   芒果派办公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www.686ppt.com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6788370" y="5112786"/>
            <a:ext cx="1293572" cy="23621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6788371" y="5340422"/>
            <a:ext cx="1599371" cy="4431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9094412" y="5112786"/>
            <a:ext cx="1293572" cy="23621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9094411" y="5340422"/>
            <a:ext cx="1599371" cy="4431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实验数据结果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51" grpId="0"/>
      <p:bldP spid="52" grpId="0"/>
      <p:bldP spid="57" grpId="0"/>
      <p:bldP spid="58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5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05</a:t>
            </a:r>
            <a:endParaRPr lang="zh-CN" altLang="en-US" dirty="0">
              <a:solidFill>
                <a:schemeClr val="accent5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5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解决方案及总结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解决方案</a:t>
            </a:r>
            <a:endParaRPr lang="en-US" altLang="zh-CN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方案评估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补救措施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参考文献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感谢语</a:t>
            </a:r>
          </a:p>
          <a:p>
            <a:endParaRPr lang="zh-CN" altLang="en-US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Freeform 2351"/>
          <p:cNvSpPr/>
          <p:nvPr/>
        </p:nvSpPr>
        <p:spPr bwMode="auto">
          <a:xfrm>
            <a:off x="4217988" y="2071688"/>
            <a:ext cx="4397375" cy="1187450"/>
          </a:xfrm>
          <a:custGeom>
            <a:avLst/>
            <a:gdLst>
              <a:gd name="T0" fmla="*/ 101 w 5540"/>
              <a:gd name="T1" fmla="*/ 0 h 1497"/>
              <a:gd name="T2" fmla="*/ 144 w 5540"/>
              <a:gd name="T3" fmla="*/ 8 h 1497"/>
              <a:gd name="T4" fmla="*/ 226 w 5540"/>
              <a:gd name="T5" fmla="*/ 24 h 1497"/>
              <a:gd name="T6" fmla="*/ 346 w 5540"/>
              <a:gd name="T7" fmla="*/ 44 h 1497"/>
              <a:gd name="T8" fmla="*/ 501 w 5540"/>
              <a:gd name="T9" fmla="*/ 69 h 1497"/>
              <a:gd name="T10" fmla="*/ 687 w 5540"/>
              <a:gd name="T11" fmla="*/ 95 h 1497"/>
              <a:gd name="T12" fmla="*/ 905 w 5540"/>
              <a:gd name="T13" fmla="*/ 122 h 1497"/>
              <a:gd name="T14" fmla="*/ 1150 w 5540"/>
              <a:gd name="T15" fmla="*/ 147 h 1497"/>
              <a:gd name="T16" fmla="*/ 1420 w 5540"/>
              <a:gd name="T17" fmla="*/ 171 h 1497"/>
              <a:gd name="T18" fmla="*/ 1712 w 5540"/>
              <a:gd name="T19" fmla="*/ 189 h 1497"/>
              <a:gd name="T20" fmla="*/ 2023 w 5540"/>
              <a:gd name="T21" fmla="*/ 203 h 1497"/>
              <a:gd name="T22" fmla="*/ 2352 w 5540"/>
              <a:gd name="T23" fmla="*/ 208 h 1497"/>
              <a:gd name="T24" fmla="*/ 2697 w 5540"/>
              <a:gd name="T25" fmla="*/ 204 h 1497"/>
              <a:gd name="T26" fmla="*/ 3053 w 5540"/>
              <a:gd name="T27" fmla="*/ 191 h 1497"/>
              <a:gd name="T28" fmla="*/ 3458 w 5540"/>
              <a:gd name="T29" fmla="*/ 176 h 1497"/>
              <a:gd name="T30" fmla="*/ 3824 w 5540"/>
              <a:gd name="T31" fmla="*/ 169 h 1497"/>
              <a:gd name="T32" fmla="*/ 4154 w 5540"/>
              <a:gd name="T33" fmla="*/ 174 h 1497"/>
              <a:gd name="T34" fmla="*/ 4446 w 5540"/>
              <a:gd name="T35" fmla="*/ 188 h 1497"/>
              <a:gd name="T36" fmla="*/ 4701 w 5540"/>
              <a:gd name="T37" fmla="*/ 210 h 1497"/>
              <a:gd name="T38" fmla="*/ 4922 w 5540"/>
              <a:gd name="T39" fmla="*/ 238 h 1497"/>
              <a:gd name="T40" fmla="*/ 5108 w 5540"/>
              <a:gd name="T41" fmla="*/ 274 h 1497"/>
              <a:gd name="T42" fmla="*/ 5258 w 5540"/>
              <a:gd name="T43" fmla="*/ 313 h 1497"/>
              <a:gd name="T44" fmla="*/ 5376 w 5540"/>
              <a:gd name="T45" fmla="*/ 356 h 1497"/>
              <a:gd name="T46" fmla="*/ 5462 w 5540"/>
              <a:gd name="T47" fmla="*/ 402 h 1497"/>
              <a:gd name="T48" fmla="*/ 5516 w 5540"/>
              <a:gd name="T49" fmla="*/ 448 h 1497"/>
              <a:gd name="T50" fmla="*/ 5540 w 5540"/>
              <a:gd name="T51" fmla="*/ 497 h 1497"/>
              <a:gd name="T52" fmla="*/ 5496 w 5540"/>
              <a:gd name="T53" fmla="*/ 566 h 1497"/>
              <a:gd name="T54" fmla="*/ 5418 w 5540"/>
              <a:gd name="T55" fmla="*/ 623 h 1497"/>
              <a:gd name="T56" fmla="*/ 5310 w 5540"/>
              <a:gd name="T57" fmla="*/ 667 h 1497"/>
              <a:gd name="T58" fmla="*/ 5174 w 5540"/>
              <a:gd name="T59" fmla="*/ 701 h 1497"/>
              <a:gd name="T60" fmla="*/ 5010 w 5540"/>
              <a:gd name="T61" fmla="*/ 727 h 1497"/>
              <a:gd name="T62" fmla="*/ 4822 w 5540"/>
              <a:gd name="T63" fmla="*/ 747 h 1497"/>
              <a:gd name="T64" fmla="*/ 4613 w 5540"/>
              <a:gd name="T65" fmla="*/ 762 h 1497"/>
              <a:gd name="T66" fmla="*/ 4382 w 5540"/>
              <a:gd name="T67" fmla="*/ 776 h 1497"/>
              <a:gd name="T68" fmla="*/ 4133 w 5540"/>
              <a:gd name="T69" fmla="*/ 789 h 1497"/>
              <a:gd name="T70" fmla="*/ 3870 w 5540"/>
              <a:gd name="T71" fmla="*/ 804 h 1497"/>
              <a:gd name="T72" fmla="*/ 3591 w 5540"/>
              <a:gd name="T73" fmla="*/ 823 h 1497"/>
              <a:gd name="T74" fmla="*/ 3304 w 5540"/>
              <a:gd name="T75" fmla="*/ 850 h 1497"/>
              <a:gd name="T76" fmla="*/ 3006 w 5540"/>
              <a:gd name="T77" fmla="*/ 884 h 1497"/>
              <a:gd name="T78" fmla="*/ 2702 w 5540"/>
              <a:gd name="T79" fmla="*/ 928 h 1497"/>
              <a:gd name="T80" fmla="*/ 2393 w 5540"/>
              <a:gd name="T81" fmla="*/ 983 h 1497"/>
              <a:gd name="T82" fmla="*/ 2082 w 5540"/>
              <a:gd name="T83" fmla="*/ 1054 h 1497"/>
              <a:gd name="T84" fmla="*/ 1852 w 5540"/>
              <a:gd name="T85" fmla="*/ 1122 h 1497"/>
              <a:gd name="T86" fmla="*/ 1653 w 5540"/>
              <a:gd name="T87" fmla="*/ 1203 h 1497"/>
              <a:gd name="T88" fmla="*/ 1484 w 5540"/>
              <a:gd name="T89" fmla="*/ 1293 h 1497"/>
              <a:gd name="T90" fmla="*/ 1339 w 5540"/>
              <a:gd name="T91" fmla="*/ 1392 h 1497"/>
              <a:gd name="T92" fmla="*/ 1221 w 5540"/>
              <a:gd name="T93" fmla="*/ 1497 h 1497"/>
              <a:gd name="T94" fmla="*/ 981 w 5540"/>
              <a:gd name="T95" fmla="*/ 1489 h 1497"/>
              <a:gd name="T96" fmla="*/ 745 w 5540"/>
              <a:gd name="T97" fmla="*/ 1477 h 1497"/>
              <a:gd name="T98" fmla="*/ 518 w 5540"/>
              <a:gd name="T99" fmla="*/ 1463 h 1497"/>
              <a:gd name="T100" fmla="*/ 312 w 5540"/>
              <a:gd name="T101" fmla="*/ 1448 h 1497"/>
              <a:gd name="T102" fmla="*/ 137 w 5540"/>
              <a:gd name="T103" fmla="*/ 1433 h 1497"/>
              <a:gd name="T104" fmla="*/ 0 w 5540"/>
              <a:gd name="T105" fmla="*/ 1418 h 1497"/>
              <a:gd name="T106" fmla="*/ 96 w 5540"/>
              <a:gd name="T107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40" h="1497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45" name="Freeform 2352"/>
          <p:cNvSpPr>
            <a:spLocks noEditPoints="1"/>
          </p:cNvSpPr>
          <p:nvPr/>
        </p:nvSpPr>
        <p:spPr bwMode="auto">
          <a:xfrm>
            <a:off x="4994275" y="3540125"/>
            <a:ext cx="3227388" cy="1017588"/>
          </a:xfrm>
          <a:custGeom>
            <a:avLst/>
            <a:gdLst>
              <a:gd name="T0" fmla="*/ 0 w 4066"/>
              <a:gd name="T1" fmla="*/ 951 h 1280"/>
              <a:gd name="T2" fmla="*/ 0 w 4066"/>
              <a:gd name="T3" fmla="*/ 951 h 1280"/>
              <a:gd name="T4" fmla="*/ 3571 w 4066"/>
              <a:gd name="T5" fmla="*/ 39 h 1280"/>
              <a:gd name="T6" fmla="*/ 3733 w 4066"/>
              <a:gd name="T7" fmla="*/ 121 h 1280"/>
              <a:gd name="T8" fmla="*/ 3867 w 4066"/>
              <a:gd name="T9" fmla="*/ 207 h 1280"/>
              <a:gd name="T10" fmla="*/ 3968 w 4066"/>
              <a:gd name="T11" fmla="*/ 294 h 1280"/>
              <a:gd name="T12" fmla="*/ 4036 w 4066"/>
              <a:gd name="T13" fmla="*/ 378 h 1280"/>
              <a:gd name="T14" fmla="*/ 4066 w 4066"/>
              <a:gd name="T15" fmla="*/ 459 h 1280"/>
              <a:gd name="T16" fmla="*/ 4064 w 4066"/>
              <a:gd name="T17" fmla="*/ 456 h 1280"/>
              <a:gd name="T18" fmla="*/ 4024 w 4066"/>
              <a:gd name="T19" fmla="*/ 518 h 1280"/>
              <a:gd name="T20" fmla="*/ 3950 w 4066"/>
              <a:gd name="T21" fmla="*/ 566 h 1280"/>
              <a:gd name="T22" fmla="*/ 3845 w 4066"/>
              <a:gd name="T23" fmla="*/ 601 h 1280"/>
              <a:gd name="T24" fmla="*/ 3710 w 4066"/>
              <a:gd name="T25" fmla="*/ 628 h 1280"/>
              <a:gd name="T26" fmla="*/ 3549 w 4066"/>
              <a:gd name="T27" fmla="*/ 647 h 1280"/>
              <a:gd name="T28" fmla="*/ 3367 w 4066"/>
              <a:gd name="T29" fmla="*/ 662 h 1280"/>
              <a:gd name="T30" fmla="*/ 3163 w 4066"/>
              <a:gd name="T31" fmla="*/ 674 h 1280"/>
              <a:gd name="T32" fmla="*/ 2940 w 4066"/>
              <a:gd name="T33" fmla="*/ 686 h 1280"/>
              <a:gd name="T34" fmla="*/ 2702 w 4066"/>
              <a:gd name="T35" fmla="*/ 699 h 1280"/>
              <a:gd name="T36" fmla="*/ 2452 w 4066"/>
              <a:gd name="T37" fmla="*/ 719 h 1280"/>
              <a:gd name="T38" fmla="*/ 2190 w 4066"/>
              <a:gd name="T39" fmla="*/ 745 h 1280"/>
              <a:gd name="T40" fmla="*/ 1920 w 4066"/>
              <a:gd name="T41" fmla="*/ 780 h 1280"/>
              <a:gd name="T42" fmla="*/ 1646 w 4066"/>
              <a:gd name="T43" fmla="*/ 829 h 1280"/>
              <a:gd name="T44" fmla="*/ 1370 w 4066"/>
              <a:gd name="T45" fmla="*/ 890 h 1280"/>
              <a:gd name="T46" fmla="*/ 1153 w 4066"/>
              <a:gd name="T47" fmla="*/ 958 h 1280"/>
              <a:gd name="T48" fmla="*/ 973 w 4066"/>
              <a:gd name="T49" fmla="*/ 1037 h 1280"/>
              <a:gd name="T50" fmla="*/ 824 w 4066"/>
              <a:gd name="T51" fmla="*/ 1128 h 1280"/>
              <a:gd name="T52" fmla="*/ 704 w 4066"/>
              <a:gd name="T53" fmla="*/ 1228 h 1280"/>
              <a:gd name="T54" fmla="*/ 549 w 4066"/>
              <a:gd name="T55" fmla="*/ 1255 h 1280"/>
              <a:gd name="T56" fmla="*/ 360 w 4066"/>
              <a:gd name="T57" fmla="*/ 1198 h 1280"/>
              <a:gd name="T58" fmla="*/ 206 w 4066"/>
              <a:gd name="T59" fmla="*/ 1133 h 1280"/>
              <a:gd name="T60" fmla="*/ 91 w 4066"/>
              <a:gd name="T61" fmla="*/ 1064 h 1280"/>
              <a:gd name="T62" fmla="*/ 20 w 4066"/>
              <a:gd name="T63" fmla="*/ 990 h 1280"/>
              <a:gd name="T64" fmla="*/ 12 w 4066"/>
              <a:gd name="T65" fmla="*/ 885 h 1280"/>
              <a:gd name="T66" fmla="*/ 61 w 4066"/>
              <a:gd name="T67" fmla="*/ 763 h 1280"/>
              <a:gd name="T68" fmla="*/ 139 w 4066"/>
              <a:gd name="T69" fmla="*/ 657 h 1280"/>
              <a:gd name="T70" fmla="*/ 243 w 4066"/>
              <a:gd name="T71" fmla="*/ 566 h 1280"/>
              <a:gd name="T72" fmla="*/ 372 w 4066"/>
              <a:gd name="T73" fmla="*/ 486 h 1280"/>
              <a:gd name="T74" fmla="*/ 520 w 4066"/>
              <a:gd name="T75" fmla="*/ 420 h 1280"/>
              <a:gd name="T76" fmla="*/ 687 w 4066"/>
              <a:gd name="T77" fmla="*/ 365 h 1280"/>
              <a:gd name="T78" fmla="*/ 868 w 4066"/>
              <a:gd name="T79" fmla="*/ 317 h 1280"/>
              <a:gd name="T80" fmla="*/ 1061 w 4066"/>
              <a:gd name="T81" fmla="*/ 280 h 1280"/>
              <a:gd name="T82" fmla="*/ 1262 w 4066"/>
              <a:gd name="T83" fmla="*/ 248 h 1280"/>
              <a:gd name="T84" fmla="*/ 1467 w 4066"/>
              <a:gd name="T85" fmla="*/ 224 h 1280"/>
              <a:gd name="T86" fmla="*/ 1677 w 4066"/>
              <a:gd name="T87" fmla="*/ 204 h 1280"/>
              <a:gd name="T88" fmla="*/ 1883 w 4066"/>
              <a:gd name="T89" fmla="*/ 189 h 1280"/>
              <a:gd name="T90" fmla="*/ 2087 w 4066"/>
              <a:gd name="T91" fmla="*/ 175 h 1280"/>
              <a:gd name="T92" fmla="*/ 2281 w 4066"/>
              <a:gd name="T93" fmla="*/ 164 h 1280"/>
              <a:gd name="T94" fmla="*/ 2467 w 4066"/>
              <a:gd name="T95" fmla="*/ 152 h 1280"/>
              <a:gd name="T96" fmla="*/ 2639 w 4066"/>
              <a:gd name="T97" fmla="*/ 140 h 1280"/>
              <a:gd name="T98" fmla="*/ 2795 w 4066"/>
              <a:gd name="T99" fmla="*/ 126 h 1280"/>
              <a:gd name="T100" fmla="*/ 3095 w 4066"/>
              <a:gd name="T101" fmla="*/ 86 h 1280"/>
              <a:gd name="T102" fmla="*/ 3359 w 4066"/>
              <a:gd name="T103" fmla="*/ 3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66" h="1280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46" name="Freeform 2353"/>
          <p:cNvSpPr/>
          <p:nvPr/>
        </p:nvSpPr>
        <p:spPr bwMode="auto">
          <a:xfrm>
            <a:off x="5395912" y="4795837"/>
            <a:ext cx="2405063" cy="784225"/>
          </a:xfrm>
          <a:custGeom>
            <a:avLst/>
            <a:gdLst>
              <a:gd name="T0" fmla="*/ 2348 w 3030"/>
              <a:gd name="T1" fmla="*/ 25 h 988"/>
              <a:gd name="T2" fmla="*/ 2537 w 3030"/>
              <a:gd name="T3" fmla="*/ 82 h 988"/>
              <a:gd name="T4" fmla="*/ 2700 w 3030"/>
              <a:gd name="T5" fmla="*/ 150 h 988"/>
              <a:gd name="T6" fmla="*/ 2833 w 3030"/>
              <a:gd name="T7" fmla="*/ 221 h 988"/>
              <a:gd name="T8" fmla="*/ 2934 w 3030"/>
              <a:gd name="T9" fmla="*/ 297 h 988"/>
              <a:gd name="T10" fmla="*/ 3000 w 3030"/>
              <a:gd name="T11" fmla="*/ 371 h 988"/>
              <a:gd name="T12" fmla="*/ 3030 w 3030"/>
              <a:gd name="T13" fmla="*/ 442 h 988"/>
              <a:gd name="T14" fmla="*/ 3029 w 3030"/>
              <a:gd name="T15" fmla="*/ 441 h 988"/>
              <a:gd name="T16" fmla="*/ 2992 w 3030"/>
              <a:gd name="T17" fmla="*/ 493 h 988"/>
              <a:gd name="T18" fmla="*/ 2924 w 3030"/>
              <a:gd name="T19" fmla="*/ 532 h 988"/>
              <a:gd name="T20" fmla="*/ 2826 w 3030"/>
              <a:gd name="T21" fmla="*/ 559 h 988"/>
              <a:gd name="T22" fmla="*/ 2701 w 3030"/>
              <a:gd name="T23" fmla="*/ 579 h 988"/>
              <a:gd name="T24" fmla="*/ 2553 w 3030"/>
              <a:gd name="T25" fmla="*/ 593 h 988"/>
              <a:gd name="T26" fmla="*/ 2384 w 3030"/>
              <a:gd name="T27" fmla="*/ 604 h 988"/>
              <a:gd name="T28" fmla="*/ 2196 w 3030"/>
              <a:gd name="T29" fmla="*/ 615 h 988"/>
              <a:gd name="T30" fmla="*/ 1994 w 3030"/>
              <a:gd name="T31" fmla="*/ 626 h 988"/>
              <a:gd name="T32" fmla="*/ 1778 w 3030"/>
              <a:gd name="T33" fmla="*/ 643 h 988"/>
              <a:gd name="T34" fmla="*/ 1553 w 3030"/>
              <a:gd name="T35" fmla="*/ 667 h 988"/>
              <a:gd name="T36" fmla="*/ 1320 w 3030"/>
              <a:gd name="T37" fmla="*/ 699 h 988"/>
              <a:gd name="T38" fmla="*/ 1084 w 3030"/>
              <a:gd name="T39" fmla="*/ 745 h 988"/>
              <a:gd name="T40" fmla="*/ 879 w 3030"/>
              <a:gd name="T41" fmla="*/ 797 h 988"/>
              <a:gd name="T42" fmla="*/ 729 w 3030"/>
              <a:gd name="T43" fmla="*/ 853 h 988"/>
              <a:gd name="T44" fmla="*/ 606 w 3030"/>
              <a:gd name="T45" fmla="*/ 917 h 988"/>
              <a:gd name="T46" fmla="*/ 503 w 3030"/>
              <a:gd name="T47" fmla="*/ 988 h 988"/>
              <a:gd name="T48" fmla="*/ 339 w 3030"/>
              <a:gd name="T49" fmla="*/ 925 h 988"/>
              <a:gd name="T50" fmla="*/ 202 w 3030"/>
              <a:gd name="T51" fmla="*/ 856 h 988"/>
              <a:gd name="T52" fmla="*/ 98 w 3030"/>
              <a:gd name="T53" fmla="*/ 787 h 988"/>
              <a:gd name="T54" fmla="*/ 28 w 3030"/>
              <a:gd name="T55" fmla="*/ 716 h 988"/>
              <a:gd name="T56" fmla="*/ 0 w 3030"/>
              <a:gd name="T57" fmla="*/ 650 h 988"/>
              <a:gd name="T58" fmla="*/ 10 w 3030"/>
              <a:gd name="T59" fmla="*/ 591 h 988"/>
              <a:gd name="T60" fmla="*/ 55 w 3030"/>
              <a:gd name="T61" fmla="*/ 486 h 988"/>
              <a:gd name="T62" fmla="*/ 131 w 3030"/>
              <a:gd name="T63" fmla="*/ 397 h 988"/>
              <a:gd name="T64" fmla="*/ 231 w 3030"/>
              <a:gd name="T65" fmla="*/ 321 h 988"/>
              <a:gd name="T66" fmla="*/ 354 w 3030"/>
              <a:gd name="T67" fmla="*/ 256 h 988"/>
              <a:gd name="T68" fmla="*/ 496 w 3030"/>
              <a:gd name="T69" fmla="*/ 204 h 988"/>
              <a:gd name="T70" fmla="*/ 653 w 3030"/>
              <a:gd name="T71" fmla="*/ 162 h 988"/>
              <a:gd name="T72" fmla="*/ 820 w 3030"/>
              <a:gd name="T73" fmla="*/ 126 h 988"/>
              <a:gd name="T74" fmla="*/ 998 w 3030"/>
              <a:gd name="T75" fmla="*/ 101 h 988"/>
              <a:gd name="T76" fmla="*/ 1180 w 3030"/>
              <a:gd name="T77" fmla="*/ 79 h 988"/>
              <a:gd name="T78" fmla="*/ 1362 w 3030"/>
              <a:gd name="T79" fmla="*/ 64 h 988"/>
              <a:gd name="T80" fmla="*/ 1545 w 3030"/>
              <a:gd name="T81" fmla="*/ 50 h 988"/>
              <a:gd name="T82" fmla="*/ 1719 w 3030"/>
              <a:gd name="T83" fmla="*/ 40 h 988"/>
              <a:gd name="T84" fmla="*/ 1886 w 3030"/>
              <a:gd name="T85" fmla="*/ 30 h 988"/>
              <a:gd name="T86" fmla="*/ 2039 w 3030"/>
              <a:gd name="T87" fmla="*/ 20 h 988"/>
              <a:gd name="T88" fmla="*/ 2176 w 3030"/>
              <a:gd name="T89" fmla="*/ 6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0" h="988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47" name="Freeform 2354"/>
          <p:cNvSpPr/>
          <p:nvPr/>
        </p:nvSpPr>
        <p:spPr bwMode="auto">
          <a:xfrm>
            <a:off x="5600700" y="5145087"/>
            <a:ext cx="2214563" cy="1100138"/>
          </a:xfrm>
          <a:custGeom>
            <a:avLst/>
            <a:gdLst>
              <a:gd name="T0" fmla="*/ 2772 w 2789"/>
              <a:gd name="T1" fmla="*/ 1 h 1385"/>
              <a:gd name="T2" fmla="*/ 2776 w 2789"/>
              <a:gd name="T3" fmla="*/ 18 h 1385"/>
              <a:gd name="T4" fmla="*/ 2783 w 2789"/>
              <a:gd name="T5" fmla="*/ 52 h 1385"/>
              <a:gd name="T6" fmla="*/ 2788 w 2789"/>
              <a:gd name="T7" fmla="*/ 99 h 1385"/>
              <a:gd name="T8" fmla="*/ 2789 w 2789"/>
              <a:gd name="T9" fmla="*/ 157 h 1385"/>
              <a:gd name="T10" fmla="*/ 2784 w 2789"/>
              <a:gd name="T11" fmla="*/ 224 h 1385"/>
              <a:gd name="T12" fmla="*/ 2769 w 2789"/>
              <a:gd name="T13" fmla="*/ 297 h 1385"/>
              <a:gd name="T14" fmla="*/ 2742 w 2789"/>
              <a:gd name="T15" fmla="*/ 375 h 1385"/>
              <a:gd name="T16" fmla="*/ 2698 w 2789"/>
              <a:gd name="T17" fmla="*/ 456 h 1385"/>
              <a:gd name="T18" fmla="*/ 2637 w 2789"/>
              <a:gd name="T19" fmla="*/ 535 h 1385"/>
              <a:gd name="T20" fmla="*/ 2555 w 2789"/>
              <a:gd name="T21" fmla="*/ 615 h 1385"/>
              <a:gd name="T22" fmla="*/ 2448 w 2789"/>
              <a:gd name="T23" fmla="*/ 687 h 1385"/>
              <a:gd name="T24" fmla="*/ 2315 w 2789"/>
              <a:gd name="T25" fmla="*/ 755 h 1385"/>
              <a:gd name="T26" fmla="*/ 2153 w 2789"/>
              <a:gd name="T27" fmla="*/ 812 h 1385"/>
              <a:gd name="T28" fmla="*/ 1957 w 2789"/>
              <a:gd name="T29" fmla="*/ 860 h 1385"/>
              <a:gd name="T30" fmla="*/ 1727 w 2789"/>
              <a:gd name="T31" fmla="*/ 893 h 1385"/>
              <a:gd name="T32" fmla="*/ 1604 w 2789"/>
              <a:gd name="T33" fmla="*/ 903 h 1385"/>
              <a:gd name="T34" fmla="*/ 1467 w 2789"/>
              <a:gd name="T35" fmla="*/ 914 h 1385"/>
              <a:gd name="T36" fmla="*/ 1317 w 2789"/>
              <a:gd name="T37" fmla="*/ 922 h 1385"/>
              <a:gd name="T38" fmla="*/ 1160 w 2789"/>
              <a:gd name="T39" fmla="*/ 932 h 1385"/>
              <a:gd name="T40" fmla="*/ 1000 w 2789"/>
              <a:gd name="T41" fmla="*/ 946 h 1385"/>
              <a:gd name="T42" fmla="*/ 839 w 2789"/>
              <a:gd name="T43" fmla="*/ 963 h 1385"/>
              <a:gd name="T44" fmla="*/ 684 w 2789"/>
              <a:gd name="T45" fmla="*/ 986 h 1385"/>
              <a:gd name="T46" fmla="*/ 535 w 2789"/>
              <a:gd name="T47" fmla="*/ 1017 h 1385"/>
              <a:gd name="T48" fmla="*/ 402 w 2789"/>
              <a:gd name="T49" fmla="*/ 1057 h 1385"/>
              <a:gd name="T50" fmla="*/ 284 w 2789"/>
              <a:gd name="T51" fmla="*/ 1106 h 1385"/>
              <a:gd name="T52" fmla="*/ 186 w 2789"/>
              <a:gd name="T53" fmla="*/ 1169 h 1385"/>
              <a:gd name="T54" fmla="*/ 113 w 2789"/>
              <a:gd name="T55" fmla="*/ 1245 h 1385"/>
              <a:gd name="T56" fmla="*/ 69 w 2789"/>
              <a:gd name="T57" fmla="*/ 1334 h 1385"/>
              <a:gd name="T58" fmla="*/ 57 w 2789"/>
              <a:gd name="T59" fmla="*/ 1383 h 1385"/>
              <a:gd name="T60" fmla="*/ 49 w 2789"/>
              <a:gd name="T61" fmla="*/ 1361 h 1385"/>
              <a:gd name="T62" fmla="*/ 37 w 2789"/>
              <a:gd name="T63" fmla="*/ 1321 h 1385"/>
              <a:gd name="T64" fmla="*/ 22 w 2789"/>
              <a:gd name="T65" fmla="*/ 1265 h 1385"/>
              <a:gd name="T66" fmla="*/ 10 w 2789"/>
              <a:gd name="T67" fmla="*/ 1194 h 1385"/>
              <a:gd name="T68" fmla="*/ 2 w 2789"/>
              <a:gd name="T69" fmla="*/ 1113 h 1385"/>
              <a:gd name="T70" fmla="*/ 2 w 2789"/>
              <a:gd name="T71" fmla="*/ 1023 h 1385"/>
              <a:gd name="T72" fmla="*/ 15 w 2789"/>
              <a:gd name="T73" fmla="*/ 929 h 1385"/>
              <a:gd name="T74" fmla="*/ 42 w 2789"/>
              <a:gd name="T75" fmla="*/ 831 h 1385"/>
              <a:gd name="T76" fmla="*/ 88 w 2789"/>
              <a:gd name="T77" fmla="*/ 733 h 1385"/>
              <a:gd name="T78" fmla="*/ 155 w 2789"/>
              <a:gd name="T79" fmla="*/ 637 h 1385"/>
              <a:gd name="T80" fmla="*/ 246 w 2789"/>
              <a:gd name="T81" fmla="*/ 547 h 1385"/>
              <a:gd name="T82" fmla="*/ 368 w 2789"/>
              <a:gd name="T83" fmla="*/ 464 h 1385"/>
              <a:gd name="T84" fmla="*/ 520 w 2789"/>
              <a:gd name="T85" fmla="*/ 392 h 1385"/>
              <a:gd name="T86" fmla="*/ 706 w 2789"/>
              <a:gd name="T87" fmla="*/ 332 h 1385"/>
              <a:gd name="T88" fmla="*/ 944 w 2789"/>
              <a:gd name="T89" fmla="*/ 280 h 1385"/>
              <a:gd name="T90" fmla="*/ 1179 w 2789"/>
              <a:gd name="T91" fmla="*/ 241 h 1385"/>
              <a:gd name="T92" fmla="*/ 1408 w 2789"/>
              <a:gd name="T93" fmla="*/ 212 h 1385"/>
              <a:gd name="T94" fmla="*/ 1629 w 2789"/>
              <a:gd name="T95" fmla="*/ 192 h 1385"/>
              <a:gd name="T96" fmla="*/ 1839 w 2789"/>
              <a:gd name="T97" fmla="*/ 179 h 1385"/>
              <a:gd name="T98" fmla="*/ 2033 w 2789"/>
              <a:gd name="T99" fmla="*/ 169 h 1385"/>
              <a:gd name="T100" fmla="*/ 2212 w 2789"/>
              <a:gd name="T101" fmla="*/ 158 h 1385"/>
              <a:gd name="T102" fmla="*/ 2371 w 2789"/>
              <a:gd name="T103" fmla="*/ 145 h 1385"/>
              <a:gd name="T104" fmla="*/ 2507 w 2789"/>
              <a:gd name="T105" fmla="*/ 130 h 1385"/>
              <a:gd name="T106" fmla="*/ 2621 w 2789"/>
              <a:gd name="T107" fmla="*/ 106 h 1385"/>
              <a:gd name="T108" fmla="*/ 2703 w 2789"/>
              <a:gd name="T109" fmla="*/ 72 h 1385"/>
              <a:gd name="T110" fmla="*/ 2757 w 2789"/>
              <a:gd name="T111" fmla="*/ 27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9" h="1385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48" name="Freeform 2355"/>
          <p:cNvSpPr/>
          <p:nvPr/>
        </p:nvSpPr>
        <p:spPr bwMode="auto">
          <a:xfrm>
            <a:off x="5349875" y="3887787"/>
            <a:ext cx="2890838" cy="1438275"/>
          </a:xfrm>
          <a:custGeom>
            <a:avLst/>
            <a:gdLst>
              <a:gd name="T0" fmla="*/ 3620 w 3642"/>
              <a:gd name="T1" fmla="*/ 8 h 1811"/>
              <a:gd name="T2" fmla="*/ 3630 w 3642"/>
              <a:gd name="T3" fmla="*/ 52 h 1811"/>
              <a:gd name="T4" fmla="*/ 3640 w 3642"/>
              <a:gd name="T5" fmla="*/ 127 h 1811"/>
              <a:gd name="T6" fmla="*/ 3640 w 3642"/>
              <a:gd name="T7" fmla="*/ 226 h 1811"/>
              <a:gd name="T8" fmla="*/ 3625 w 3642"/>
              <a:gd name="T9" fmla="*/ 343 h 1811"/>
              <a:gd name="T10" fmla="*/ 3586 w 3642"/>
              <a:gd name="T11" fmla="*/ 473 h 1811"/>
              <a:gd name="T12" fmla="*/ 3515 w 3642"/>
              <a:gd name="T13" fmla="*/ 608 h 1811"/>
              <a:gd name="T14" fmla="*/ 3402 w 3642"/>
              <a:gd name="T15" fmla="*/ 743 h 1811"/>
              <a:gd name="T16" fmla="*/ 3242 w 3642"/>
              <a:gd name="T17" fmla="*/ 870 h 1811"/>
              <a:gd name="T18" fmla="*/ 3025 w 3642"/>
              <a:gd name="T19" fmla="*/ 985 h 1811"/>
              <a:gd name="T20" fmla="*/ 2743 w 3642"/>
              <a:gd name="T21" fmla="*/ 1081 h 1811"/>
              <a:gd name="T22" fmla="*/ 2389 w 3642"/>
              <a:gd name="T23" fmla="*/ 1152 h 1811"/>
              <a:gd name="T24" fmla="*/ 2115 w 3642"/>
              <a:gd name="T25" fmla="*/ 1181 h 1811"/>
              <a:gd name="T26" fmla="*/ 1879 w 3642"/>
              <a:gd name="T27" fmla="*/ 1196 h 1811"/>
              <a:gd name="T28" fmla="*/ 1621 w 3642"/>
              <a:gd name="T29" fmla="*/ 1211 h 1811"/>
              <a:gd name="T30" fmla="*/ 1347 w 3642"/>
              <a:gd name="T31" fmla="*/ 1232 h 1811"/>
              <a:gd name="T32" fmla="*/ 1074 w 3642"/>
              <a:gd name="T33" fmla="*/ 1262 h 1811"/>
              <a:gd name="T34" fmla="*/ 812 w 3642"/>
              <a:gd name="T35" fmla="*/ 1304 h 1811"/>
              <a:gd name="T36" fmla="*/ 572 w 3642"/>
              <a:gd name="T37" fmla="*/ 1365 h 1811"/>
              <a:gd name="T38" fmla="*/ 366 w 3642"/>
              <a:gd name="T39" fmla="*/ 1448 h 1811"/>
              <a:gd name="T40" fmla="*/ 207 w 3642"/>
              <a:gd name="T41" fmla="*/ 1558 h 1811"/>
              <a:gd name="T42" fmla="*/ 104 w 3642"/>
              <a:gd name="T43" fmla="*/ 1698 h 1811"/>
              <a:gd name="T44" fmla="*/ 74 w 3642"/>
              <a:gd name="T45" fmla="*/ 1808 h 1811"/>
              <a:gd name="T46" fmla="*/ 60 w 3642"/>
              <a:gd name="T47" fmla="*/ 1771 h 1811"/>
              <a:gd name="T48" fmla="*/ 37 w 3642"/>
              <a:gd name="T49" fmla="*/ 1693 h 1811"/>
              <a:gd name="T50" fmla="*/ 15 w 3642"/>
              <a:gd name="T51" fmla="*/ 1583 h 1811"/>
              <a:gd name="T52" fmla="*/ 0 w 3642"/>
              <a:gd name="T53" fmla="*/ 1449 h 1811"/>
              <a:gd name="T54" fmla="*/ 5 w 3642"/>
              <a:gd name="T55" fmla="*/ 1297 h 1811"/>
              <a:gd name="T56" fmla="*/ 37 w 3642"/>
              <a:gd name="T57" fmla="*/ 1137 h 1811"/>
              <a:gd name="T58" fmla="*/ 104 w 3642"/>
              <a:gd name="T59" fmla="*/ 973 h 1811"/>
              <a:gd name="T60" fmla="*/ 217 w 3642"/>
              <a:gd name="T61" fmla="*/ 813 h 1811"/>
              <a:gd name="T62" fmla="*/ 386 w 3642"/>
              <a:gd name="T63" fmla="*/ 666 h 1811"/>
              <a:gd name="T64" fmla="*/ 618 w 3642"/>
              <a:gd name="T65" fmla="*/ 537 h 1811"/>
              <a:gd name="T66" fmla="*/ 922 w 3642"/>
              <a:gd name="T67" fmla="*/ 434 h 1811"/>
              <a:gd name="T68" fmla="*/ 1335 w 3642"/>
              <a:gd name="T69" fmla="*/ 348 h 1811"/>
              <a:gd name="T70" fmla="*/ 1742 w 3642"/>
              <a:gd name="T71" fmla="*/ 289 h 1811"/>
              <a:gd name="T72" fmla="*/ 2131 w 3642"/>
              <a:gd name="T73" fmla="*/ 252 h 1811"/>
              <a:gd name="T74" fmla="*/ 2492 w 3642"/>
              <a:gd name="T75" fmla="*/ 230 h 1811"/>
              <a:gd name="T76" fmla="*/ 2819 w 3642"/>
              <a:gd name="T77" fmla="*/ 211 h 1811"/>
              <a:gd name="T78" fmla="*/ 3101 w 3642"/>
              <a:gd name="T79" fmla="*/ 191 h 1811"/>
              <a:gd name="T80" fmla="*/ 3333 w 3642"/>
              <a:gd name="T81" fmla="*/ 159 h 1811"/>
              <a:gd name="T82" fmla="*/ 3502 w 3642"/>
              <a:gd name="T83" fmla="*/ 110 h 1811"/>
              <a:gd name="T84" fmla="*/ 3601 w 3642"/>
              <a:gd name="T85" fmla="*/ 32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2" h="1811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49" name="Freeform 2356"/>
          <p:cNvSpPr/>
          <p:nvPr/>
        </p:nvSpPr>
        <p:spPr bwMode="auto">
          <a:xfrm>
            <a:off x="4932363" y="2451100"/>
            <a:ext cx="3706813" cy="1844675"/>
          </a:xfrm>
          <a:custGeom>
            <a:avLst/>
            <a:gdLst>
              <a:gd name="T0" fmla="*/ 4642 w 4670"/>
              <a:gd name="T1" fmla="*/ 10 h 2325"/>
              <a:gd name="T2" fmla="*/ 4652 w 4670"/>
              <a:gd name="T3" fmla="*/ 54 h 2325"/>
              <a:gd name="T4" fmla="*/ 4664 w 4670"/>
              <a:gd name="T5" fmla="*/ 128 h 2325"/>
              <a:gd name="T6" fmla="*/ 4670 w 4670"/>
              <a:gd name="T7" fmla="*/ 230 h 2325"/>
              <a:gd name="T8" fmla="*/ 4664 w 4670"/>
              <a:gd name="T9" fmla="*/ 353 h 2325"/>
              <a:gd name="T10" fmla="*/ 4638 w 4670"/>
              <a:gd name="T11" fmla="*/ 492 h 2325"/>
              <a:gd name="T12" fmla="*/ 4586 w 4670"/>
              <a:gd name="T13" fmla="*/ 640 h 2325"/>
              <a:gd name="T14" fmla="*/ 4501 w 4670"/>
              <a:gd name="T15" fmla="*/ 792 h 2325"/>
              <a:gd name="T16" fmla="*/ 4375 w 4670"/>
              <a:gd name="T17" fmla="*/ 945 h 2325"/>
              <a:gd name="T18" fmla="*/ 4201 w 4670"/>
              <a:gd name="T19" fmla="*/ 1090 h 2325"/>
              <a:gd name="T20" fmla="*/ 3973 w 4670"/>
              <a:gd name="T21" fmla="*/ 1223 h 2325"/>
              <a:gd name="T22" fmla="*/ 3683 w 4670"/>
              <a:gd name="T23" fmla="*/ 1340 h 2325"/>
              <a:gd name="T24" fmla="*/ 3325 w 4670"/>
              <a:gd name="T25" fmla="*/ 1434 h 2325"/>
              <a:gd name="T26" fmla="*/ 2891 w 4670"/>
              <a:gd name="T27" fmla="*/ 1500 h 2325"/>
              <a:gd name="T28" fmla="*/ 2651 w 4670"/>
              <a:gd name="T29" fmla="*/ 1521 h 2325"/>
              <a:gd name="T30" fmla="*/ 2377 w 4670"/>
              <a:gd name="T31" fmla="*/ 1538 h 2325"/>
              <a:gd name="T32" fmla="*/ 2082 w 4670"/>
              <a:gd name="T33" fmla="*/ 1556 h 2325"/>
              <a:gd name="T34" fmla="*/ 1773 w 4670"/>
              <a:gd name="T35" fmla="*/ 1578 h 2325"/>
              <a:gd name="T36" fmla="*/ 1461 w 4670"/>
              <a:gd name="T37" fmla="*/ 1610 h 2325"/>
              <a:gd name="T38" fmla="*/ 1157 w 4670"/>
              <a:gd name="T39" fmla="*/ 1654 h 2325"/>
              <a:gd name="T40" fmla="*/ 873 w 4670"/>
              <a:gd name="T41" fmla="*/ 1713 h 2325"/>
              <a:gd name="T42" fmla="*/ 616 w 4670"/>
              <a:gd name="T43" fmla="*/ 1794 h 2325"/>
              <a:gd name="T44" fmla="*/ 400 w 4670"/>
              <a:gd name="T45" fmla="*/ 1899 h 2325"/>
              <a:gd name="T46" fmla="*/ 235 w 4670"/>
              <a:gd name="T47" fmla="*/ 2031 h 2325"/>
              <a:gd name="T48" fmla="*/ 128 w 4670"/>
              <a:gd name="T49" fmla="*/ 2196 h 2325"/>
              <a:gd name="T50" fmla="*/ 96 w 4670"/>
              <a:gd name="T51" fmla="*/ 2323 h 2325"/>
              <a:gd name="T52" fmla="*/ 81 w 4670"/>
              <a:gd name="T53" fmla="*/ 2283 h 2325"/>
              <a:gd name="T54" fmla="*/ 56 w 4670"/>
              <a:gd name="T55" fmla="*/ 2203 h 2325"/>
              <a:gd name="T56" fmla="*/ 29 w 4670"/>
              <a:gd name="T57" fmla="*/ 2087 h 2325"/>
              <a:gd name="T58" fmla="*/ 7 w 4670"/>
              <a:gd name="T59" fmla="*/ 1943 h 2325"/>
              <a:gd name="T60" fmla="*/ 0 w 4670"/>
              <a:gd name="T61" fmla="*/ 1779 h 2325"/>
              <a:gd name="T62" fmla="*/ 15 w 4670"/>
              <a:gd name="T63" fmla="*/ 1600 h 2325"/>
              <a:gd name="T64" fmla="*/ 62 w 4670"/>
              <a:gd name="T65" fmla="*/ 1413 h 2325"/>
              <a:gd name="T66" fmla="*/ 149 w 4670"/>
              <a:gd name="T67" fmla="*/ 1225 h 2325"/>
              <a:gd name="T68" fmla="*/ 284 w 4670"/>
              <a:gd name="T69" fmla="*/ 1041 h 2325"/>
              <a:gd name="T70" fmla="*/ 473 w 4670"/>
              <a:gd name="T71" fmla="*/ 872 h 2325"/>
              <a:gd name="T72" fmla="*/ 728 w 4670"/>
              <a:gd name="T73" fmla="*/ 720 h 2325"/>
              <a:gd name="T74" fmla="*/ 1055 w 4670"/>
              <a:gd name="T75" fmla="*/ 595 h 2325"/>
              <a:gd name="T76" fmla="*/ 1493 w 4670"/>
              <a:gd name="T77" fmla="*/ 488 h 2325"/>
              <a:gd name="T78" fmla="*/ 1955 w 4670"/>
              <a:gd name="T79" fmla="*/ 409 h 2325"/>
              <a:gd name="T80" fmla="*/ 2404 w 4670"/>
              <a:gd name="T81" fmla="*/ 355 h 2325"/>
              <a:gd name="T82" fmla="*/ 2833 w 4670"/>
              <a:gd name="T83" fmla="*/ 318 h 2325"/>
              <a:gd name="T84" fmla="*/ 3233 w 4670"/>
              <a:gd name="T85" fmla="*/ 294 h 2325"/>
              <a:gd name="T86" fmla="*/ 3600 w 4670"/>
              <a:gd name="T87" fmla="*/ 274 h 2325"/>
              <a:gd name="T88" fmla="*/ 3922 w 4670"/>
              <a:gd name="T89" fmla="*/ 252 h 2325"/>
              <a:gd name="T90" fmla="*/ 4196 w 4670"/>
              <a:gd name="T91" fmla="*/ 220 h 2325"/>
              <a:gd name="T92" fmla="*/ 4412 w 4670"/>
              <a:gd name="T93" fmla="*/ 172 h 2325"/>
              <a:gd name="T94" fmla="*/ 4562 w 4670"/>
              <a:gd name="T95" fmla="*/ 101 h 2325"/>
              <a:gd name="T96" fmla="*/ 4640 w 4670"/>
              <a:gd name="T97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70" h="2325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12026" y="2874963"/>
            <a:ext cx="687388" cy="2784475"/>
            <a:chOff x="7312026" y="2874963"/>
            <a:chExt cx="687388" cy="2784475"/>
          </a:xfrm>
        </p:grpSpPr>
        <p:sp>
          <p:nvSpPr>
            <p:cNvPr id="4150" name="Freeform 2357"/>
            <p:cNvSpPr/>
            <p:nvPr/>
          </p:nvSpPr>
          <p:spPr bwMode="auto">
            <a:xfrm>
              <a:off x="7312026" y="5386388"/>
              <a:ext cx="206375" cy="273050"/>
            </a:xfrm>
            <a:custGeom>
              <a:avLst/>
              <a:gdLst>
                <a:gd name="T0" fmla="*/ 132 w 262"/>
                <a:gd name="T1" fmla="*/ 0 h 344"/>
                <a:gd name="T2" fmla="*/ 149 w 262"/>
                <a:gd name="T3" fmla="*/ 1 h 344"/>
                <a:gd name="T4" fmla="*/ 96 w 262"/>
                <a:gd name="T5" fmla="*/ 54 h 344"/>
                <a:gd name="T6" fmla="*/ 120 w 262"/>
                <a:gd name="T7" fmla="*/ 138 h 344"/>
                <a:gd name="T8" fmla="*/ 204 w 262"/>
                <a:gd name="T9" fmla="*/ 162 h 344"/>
                <a:gd name="T10" fmla="*/ 260 w 262"/>
                <a:gd name="T11" fmla="*/ 106 h 344"/>
                <a:gd name="T12" fmla="*/ 262 w 262"/>
                <a:gd name="T13" fmla="*/ 118 h 344"/>
                <a:gd name="T14" fmla="*/ 262 w 262"/>
                <a:gd name="T15" fmla="*/ 131 h 344"/>
                <a:gd name="T16" fmla="*/ 258 w 262"/>
                <a:gd name="T17" fmla="*/ 162 h 344"/>
                <a:gd name="T18" fmla="*/ 248 w 262"/>
                <a:gd name="T19" fmla="*/ 190 h 344"/>
                <a:gd name="T20" fmla="*/ 231 w 262"/>
                <a:gd name="T21" fmla="*/ 216 h 344"/>
                <a:gd name="T22" fmla="*/ 209 w 262"/>
                <a:gd name="T23" fmla="*/ 236 h 344"/>
                <a:gd name="T24" fmla="*/ 184 w 262"/>
                <a:gd name="T25" fmla="*/ 251 h 344"/>
                <a:gd name="T26" fmla="*/ 154 w 262"/>
                <a:gd name="T27" fmla="*/ 260 h 344"/>
                <a:gd name="T28" fmla="*/ 154 w 262"/>
                <a:gd name="T29" fmla="*/ 344 h 344"/>
                <a:gd name="T30" fmla="*/ 46 w 262"/>
                <a:gd name="T31" fmla="*/ 344 h 344"/>
                <a:gd name="T32" fmla="*/ 46 w 262"/>
                <a:gd name="T33" fmla="*/ 231 h 344"/>
                <a:gd name="T34" fmla="*/ 27 w 262"/>
                <a:gd name="T35" fmla="*/ 211 h 344"/>
                <a:gd name="T36" fmla="*/ 14 w 262"/>
                <a:gd name="T37" fmla="*/ 187 h 344"/>
                <a:gd name="T38" fmla="*/ 3 w 262"/>
                <a:gd name="T39" fmla="*/ 160 h 344"/>
                <a:gd name="T40" fmla="*/ 0 w 262"/>
                <a:gd name="T41" fmla="*/ 131 h 344"/>
                <a:gd name="T42" fmla="*/ 5 w 262"/>
                <a:gd name="T43" fmla="*/ 96 h 344"/>
                <a:gd name="T44" fmla="*/ 19 w 262"/>
                <a:gd name="T45" fmla="*/ 65 h 344"/>
                <a:gd name="T46" fmla="*/ 39 w 262"/>
                <a:gd name="T47" fmla="*/ 38 h 344"/>
                <a:gd name="T48" fmla="*/ 66 w 262"/>
                <a:gd name="T49" fmla="*/ 18 h 344"/>
                <a:gd name="T50" fmla="*/ 96 w 262"/>
                <a:gd name="T51" fmla="*/ 5 h 344"/>
                <a:gd name="T52" fmla="*/ 132 w 262"/>
                <a:gd name="T5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44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2434" name="任意多边形 2433"/>
            <p:cNvSpPr/>
            <p:nvPr/>
          </p:nvSpPr>
          <p:spPr bwMode="auto">
            <a:xfrm>
              <a:off x="7405687" y="4200525"/>
              <a:ext cx="339726" cy="341313"/>
            </a:xfrm>
            <a:custGeom>
              <a:avLst/>
              <a:gdLst>
                <a:gd name="connsiteX0" fmla="*/ 185739 w 339726"/>
                <a:gd name="connsiteY0" fmla="*/ 211138 h 341313"/>
                <a:gd name="connsiteX1" fmla="*/ 189707 w 339726"/>
                <a:gd name="connsiteY1" fmla="*/ 211138 h 341313"/>
                <a:gd name="connsiteX2" fmla="*/ 189707 w 339726"/>
                <a:gd name="connsiteY2" fmla="*/ 212707 h 341313"/>
                <a:gd name="connsiteX3" fmla="*/ 189707 w 339726"/>
                <a:gd name="connsiteY3" fmla="*/ 215059 h 341313"/>
                <a:gd name="connsiteX4" fmla="*/ 189707 w 339726"/>
                <a:gd name="connsiteY4" fmla="*/ 218980 h 341313"/>
                <a:gd name="connsiteX5" fmla="*/ 191295 w 339726"/>
                <a:gd name="connsiteY5" fmla="*/ 226038 h 341313"/>
                <a:gd name="connsiteX6" fmla="*/ 191295 w 339726"/>
                <a:gd name="connsiteY6" fmla="*/ 232311 h 341313"/>
                <a:gd name="connsiteX7" fmla="*/ 191295 w 339726"/>
                <a:gd name="connsiteY7" fmla="*/ 241722 h 341313"/>
                <a:gd name="connsiteX8" fmla="*/ 192089 w 339726"/>
                <a:gd name="connsiteY8" fmla="*/ 251132 h 341313"/>
                <a:gd name="connsiteX9" fmla="*/ 192089 w 339726"/>
                <a:gd name="connsiteY9" fmla="*/ 261326 h 341313"/>
                <a:gd name="connsiteX10" fmla="*/ 192089 w 339726"/>
                <a:gd name="connsiteY10" fmla="*/ 273873 h 341313"/>
                <a:gd name="connsiteX11" fmla="*/ 193676 w 339726"/>
                <a:gd name="connsiteY11" fmla="*/ 285636 h 341313"/>
                <a:gd name="connsiteX12" fmla="*/ 193676 w 339726"/>
                <a:gd name="connsiteY12" fmla="*/ 291909 h 341313"/>
                <a:gd name="connsiteX13" fmla="*/ 193676 w 339726"/>
                <a:gd name="connsiteY13" fmla="*/ 298967 h 341313"/>
                <a:gd name="connsiteX14" fmla="*/ 193676 w 339726"/>
                <a:gd name="connsiteY14" fmla="*/ 313083 h 341313"/>
                <a:gd name="connsiteX15" fmla="*/ 192089 w 339726"/>
                <a:gd name="connsiteY15" fmla="*/ 327982 h 341313"/>
                <a:gd name="connsiteX16" fmla="*/ 192089 w 339726"/>
                <a:gd name="connsiteY16" fmla="*/ 341313 h 341313"/>
                <a:gd name="connsiteX17" fmla="*/ 169863 w 339726"/>
                <a:gd name="connsiteY17" fmla="*/ 341313 h 341313"/>
                <a:gd name="connsiteX18" fmla="*/ 169863 w 339726"/>
                <a:gd name="connsiteY18" fmla="*/ 339745 h 341313"/>
                <a:gd name="connsiteX19" fmla="*/ 172245 w 339726"/>
                <a:gd name="connsiteY19" fmla="*/ 324845 h 341313"/>
                <a:gd name="connsiteX20" fmla="*/ 174626 w 339726"/>
                <a:gd name="connsiteY20" fmla="*/ 312298 h 341313"/>
                <a:gd name="connsiteX21" fmla="*/ 176213 w 339726"/>
                <a:gd name="connsiteY21" fmla="*/ 297399 h 341313"/>
                <a:gd name="connsiteX22" fmla="*/ 178595 w 339726"/>
                <a:gd name="connsiteY22" fmla="*/ 285636 h 341313"/>
                <a:gd name="connsiteX23" fmla="*/ 180182 w 339726"/>
                <a:gd name="connsiteY23" fmla="*/ 272305 h 341313"/>
                <a:gd name="connsiteX24" fmla="*/ 181770 w 339726"/>
                <a:gd name="connsiteY24" fmla="*/ 261326 h 341313"/>
                <a:gd name="connsiteX25" fmla="*/ 183357 w 339726"/>
                <a:gd name="connsiteY25" fmla="*/ 251132 h 341313"/>
                <a:gd name="connsiteX26" fmla="*/ 183357 w 339726"/>
                <a:gd name="connsiteY26" fmla="*/ 240153 h 341313"/>
                <a:gd name="connsiteX27" fmla="*/ 184151 w 339726"/>
                <a:gd name="connsiteY27" fmla="*/ 232311 h 341313"/>
                <a:gd name="connsiteX28" fmla="*/ 184151 w 339726"/>
                <a:gd name="connsiteY28" fmla="*/ 226038 h 341313"/>
                <a:gd name="connsiteX29" fmla="*/ 185739 w 339726"/>
                <a:gd name="connsiteY29" fmla="*/ 218980 h 341313"/>
                <a:gd name="connsiteX30" fmla="*/ 185739 w 339726"/>
                <a:gd name="connsiteY30" fmla="*/ 215059 h 341313"/>
                <a:gd name="connsiteX31" fmla="*/ 185739 w 339726"/>
                <a:gd name="connsiteY31" fmla="*/ 212707 h 341313"/>
                <a:gd name="connsiteX32" fmla="*/ 298218 w 339726"/>
                <a:gd name="connsiteY32" fmla="*/ 173038 h 341313"/>
                <a:gd name="connsiteX33" fmla="*/ 314183 w 339726"/>
                <a:gd name="connsiteY33" fmla="*/ 173038 h 341313"/>
                <a:gd name="connsiteX34" fmla="*/ 327753 w 339726"/>
                <a:gd name="connsiteY34" fmla="*/ 174614 h 341313"/>
                <a:gd name="connsiteX35" fmla="*/ 337332 w 339726"/>
                <a:gd name="connsiteY35" fmla="*/ 175402 h 341313"/>
                <a:gd name="connsiteX36" fmla="*/ 339726 w 339726"/>
                <a:gd name="connsiteY36" fmla="*/ 175402 h 341313"/>
                <a:gd name="connsiteX37" fmla="*/ 339726 w 339726"/>
                <a:gd name="connsiteY37" fmla="*/ 179341 h 341313"/>
                <a:gd name="connsiteX38" fmla="*/ 338130 w 339726"/>
                <a:gd name="connsiteY38" fmla="*/ 188797 h 341313"/>
                <a:gd name="connsiteX39" fmla="*/ 334139 w 339726"/>
                <a:gd name="connsiteY39" fmla="*/ 200616 h 341313"/>
                <a:gd name="connsiteX40" fmla="*/ 329349 w 339726"/>
                <a:gd name="connsiteY40" fmla="*/ 217164 h 341313"/>
                <a:gd name="connsiteX41" fmla="*/ 320569 w 339726"/>
                <a:gd name="connsiteY41" fmla="*/ 234499 h 341313"/>
                <a:gd name="connsiteX42" fmla="*/ 310191 w 339726"/>
                <a:gd name="connsiteY42" fmla="*/ 250258 h 341313"/>
                <a:gd name="connsiteX43" fmla="*/ 294227 w 339726"/>
                <a:gd name="connsiteY43" fmla="*/ 263653 h 341313"/>
                <a:gd name="connsiteX44" fmla="*/ 272674 w 339726"/>
                <a:gd name="connsiteY44" fmla="*/ 273897 h 341313"/>
                <a:gd name="connsiteX45" fmla="*/ 249525 w 339726"/>
                <a:gd name="connsiteY45" fmla="*/ 279412 h 341313"/>
                <a:gd name="connsiteX46" fmla="*/ 229570 w 339726"/>
                <a:gd name="connsiteY46" fmla="*/ 280988 h 341313"/>
                <a:gd name="connsiteX47" fmla="*/ 212008 w 339726"/>
                <a:gd name="connsiteY47" fmla="*/ 279412 h 341313"/>
                <a:gd name="connsiteX48" fmla="*/ 199236 w 339726"/>
                <a:gd name="connsiteY48" fmla="*/ 277048 h 341313"/>
                <a:gd name="connsiteX49" fmla="*/ 206421 w 339726"/>
                <a:gd name="connsiteY49" fmla="*/ 271533 h 341313"/>
                <a:gd name="connsiteX50" fmla="*/ 216798 w 339726"/>
                <a:gd name="connsiteY50" fmla="*/ 262077 h 341313"/>
                <a:gd name="connsiteX51" fmla="*/ 222385 w 339726"/>
                <a:gd name="connsiteY51" fmla="*/ 256562 h 341313"/>
                <a:gd name="connsiteX52" fmla="*/ 227973 w 339726"/>
                <a:gd name="connsiteY52" fmla="*/ 252622 h 341313"/>
                <a:gd name="connsiteX53" fmla="*/ 241543 w 339726"/>
                <a:gd name="connsiteY53" fmla="*/ 242378 h 341313"/>
                <a:gd name="connsiteX54" fmla="*/ 243938 w 339726"/>
                <a:gd name="connsiteY54" fmla="*/ 240802 h 341313"/>
                <a:gd name="connsiteX55" fmla="*/ 247131 w 339726"/>
                <a:gd name="connsiteY55" fmla="*/ 238439 h 341313"/>
                <a:gd name="connsiteX56" fmla="*/ 253517 w 339726"/>
                <a:gd name="connsiteY56" fmla="*/ 232923 h 341313"/>
                <a:gd name="connsiteX57" fmla="*/ 259903 w 339726"/>
                <a:gd name="connsiteY57" fmla="*/ 228983 h 341313"/>
                <a:gd name="connsiteX58" fmla="*/ 265490 w 339726"/>
                <a:gd name="connsiteY58" fmla="*/ 223467 h 341313"/>
                <a:gd name="connsiteX59" fmla="*/ 272674 w 339726"/>
                <a:gd name="connsiteY59" fmla="*/ 219528 h 341313"/>
                <a:gd name="connsiteX60" fmla="*/ 277464 w 339726"/>
                <a:gd name="connsiteY60" fmla="*/ 215588 h 341313"/>
                <a:gd name="connsiteX61" fmla="*/ 288639 w 339726"/>
                <a:gd name="connsiteY61" fmla="*/ 209284 h 341313"/>
                <a:gd name="connsiteX62" fmla="*/ 292630 w 339726"/>
                <a:gd name="connsiteY62" fmla="*/ 206132 h 341313"/>
                <a:gd name="connsiteX63" fmla="*/ 298218 w 339726"/>
                <a:gd name="connsiteY63" fmla="*/ 202192 h 341313"/>
                <a:gd name="connsiteX64" fmla="*/ 300613 w 339726"/>
                <a:gd name="connsiteY64" fmla="*/ 200616 h 341313"/>
                <a:gd name="connsiteX65" fmla="*/ 304604 w 339726"/>
                <a:gd name="connsiteY65" fmla="*/ 198252 h 341313"/>
                <a:gd name="connsiteX66" fmla="*/ 307797 w 339726"/>
                <a:gd name="connsiteY66" fmla="*/ 196676 h 341313"/>
                <a:gd name="connsiteX67" fmla="*/ 310191 w 339726"/>
                <a:gd name="connsiteY67" fmla="*/ 195888 h 341313"/>
                <a:gd name="connsiteX68" fmla="*/ 311788 w 339726"/>
                <a:gd name="connsiteY68" fmla="*/ 194313 h 341313"/>
                <a:gd name="connsiteX69" fmla="*/ 310191 w 339726"/>
                <a:gd name="connsiteY69" fmla="*/ 194313 h 341313"/>
                <a:gd name="connsiteX70" fmla="*/ 307797 w 339726"/>
                <a:gd name="connsiteY70" fmla="*/ 195888 h 341313"/>
                <a:gd name="connsiteX71" fmla="*/ 304604 w 339726"/>
                <a:gd name="connsiteY71" fmla="*/ 198252 h 341313"/>
                <a:gd name="connsiteX72" fmla="*/ 300613 w 339726"/>
                <a:gd name="connsiteY72" fmla="*/ 199828 h 341313"/>
                <a:gd name="connsiteX73" fmla="*/ 296621 w 339726"/>
                <a:gd name="connsiteY73" fmla="*/ 202192 h 341313"/>
                <a:gd name="connsiteX74" fmla="*/ 292630 w 339726"/>
                <a:gd name="connsiteY74" fmla="*/ 204556 h 341313"/>
                <a:gd name="connsiteX75" fmla="*/ 287043 w 339726"/>
                <a:gd name="connsiteY75" fmla="*/ 207708 h 341313"/>
                <a:gd name="connsiteX76" fmla="*/ 276666 w 339726"/>
                <a:gd name="connsiteY76" fmla="*/ 213224 h 341313"/>
                <a:gd name="connsiteX77" fmla="*/ 269481 w 339726"/>
                <a:gd name="connsiteY77" fmla="*/ 217164 h 341313"/>
                <a:gd name="connsiteX78" fmla="*/ 264692 w 339726"/>
                <a:gd name="connsiteY78" fmla="*/ 221104 h 341313"/>
                <a:gd name="connsiteX79" fmla="*/ 257508 w 339726"/>
                <a:gd name="connsiteY79" fmla="*/ 225043 h 341313"/>
                <a:gd name="connsiteX80" fmla="*/ 251122 w 339726"/>
                <a:gd name="connsiteY80" fmla="*/ 228983 h 341313"/>
                <a:gd name="connsiteX81" fmla="*/ 243938 w 339726"/>
                <a:gd name="connsiteY81" fmla="*/ 232923 h 341313"/>
                <a:gd name="connsiteX82" fmla="*/ 239947 w 339726"/>
                <a:gd name="connsiteY82" fmla="*/ 235287 h 341313"/>
                <a:gd name="connsiteX83" fmla="*/ 237552 w 339726"/>
                <a:gd name="connsiteY83" fmla="*/ 238439 h 341313"/>
                <a:gd name="connsiteX84" fmla="*/ 223982 w 339726"/>
                <a:gd name="connsiteY84" fmla="*/ 246318 h 341313"/>
                <a:gd name="connsiteX85" fmla="*/ 216798 w 339726"/>
                <a:gd name="connsiteY85" fmla="*/ 251834 h 341313"/>
                <a:gd name="connsiteX86" fmla="*/ 212008 w 339726"/>
                <a:gd name="connsiteY86" fmla="*/ 255774 h 341313"/>
                <a:gd name="connsiteX87" fmla="*/ 199236 w 339726"/>
                <a:gd name="connsiteY87" fmla="*/ 264441 h 341313"/>
                <a:gd name="connsiteX88" fmla="*/ 198438 w 339726"/>
                <a:gd name="connsiteY88" fmla="*/ 266017 h 341313"/>
                <a:gd name="connsiteX89" fmla="*/ 200833 w 339726"/>
                <a:gd name="connsiteY89" fmla="*/ 252622 h 341313"/>
                <a:gd name="connsiteX90" fmla="*/ 206421 w 339726"/>
                <a:gd name="connsiteY90" fmla="*/ 236863 h 341313"/>
                <a:gd name="connsiteX91" fmla="*/ 214403 w 339726"/>
                <a:gd name="connsiteY91" fmla="*/ 219528 h 341313"/>
                <a:gd name="connsiteX92" fmla="*/ 226377 w 339726"/>
                <a:gd name="connsiteY92" fmla="*/ 203768 h 341313"/>
                <a:gd name="connsiteX93" fmla="*/ 241543 w 339726"/>
                <a:gd name="connsiteY93" fmla="*/ 188797 h 341313"/>
                <a:gd name="connsiteX94" fmla="*/ 259903 w 339726"/>
                <a:gd name="connsiteY94" fmla="*/ 179341 h 341313"/>
                <a:gd name="connsiteX95" fmla="*/ 279060 w 339726"/>
                <a:gd name="connsiteY95" fmla="*/ 174614 h 341313"/>
                <a:gd name="connsiteX96" fmla="*/ 54523 w 339726"/>
                <a:gd name="connsiteY96" fmla="*/ 128588 h 341313"/>
                <a:gd name="connsiteX97" fmla="*/ 73488 w 339726"/>
                <a:gd name="connsiteY97" fmla="*/ 128588 h 341313"/>
                <a:gd name="connsiteX98" fmla="*/ 93243 w 339726"/>
                <a:gd name="connsiteY98" fmla="*/ 131763 h 341313"/>
                <a:gd name="connsiteX99" fmla="*/ 112207 w 339726"/>
                <a:gd name="connsiteY99" fmla="*/ 138113 h 341313"/>
                <a:gd name="connsiteX100" fmla="*/ 131172 w 339726"/>
                <a:gd name="connsiteY100" fmla="*/ 151607 h 341313"/>
                <a:gd name="connsiteX101" fmla="*/ 145395 w 339726"/>
                <a:gd name="connsiteY101" fmla="*/ 167482 h 341313"/>
                <a:gd name="connsiteX102" fmla="*/ 157248 w 339726"/>
                <a:gd name="connsiteY102" fmla="*/ 183357 h 341313"/>
                <a:gd name="connsiteX103" fmla="*/ 166730 w 339726"/>
                <a:gd name="connsiteY103" fmla="*/ 200819 h 341313"/>
                <a:gd name="connsiteX104" fmla="*/ 172262 w 339726"/>
                <a:gd name="connsiteY104" fmla="*/ 214314 h 341313"/>
                <a:gd name="connsiteX105" fmla="*/ 176213 w 339726"/>
                <a:gd name="connsiteY105" fmla="*/ 225426 h 341313"/>
                <a:gd name="connsiteX106" fmla="*/ 166730 w 339726"/>
                <a:gd name="connsiteY106" fmla="*/ 221457 h 341313"/>
                <a:gd name="connsiteX107" fmla="*/ 152507 w 339726"/>
                <a:gd name="connsiteY107" fmla="*/ 215901 h 341313"/>
                <a:gd name="connsiteX108" fmla="*/ 144605 w 339726"/>
                <a:gd name="connsiteY108" fmla="*/ 213520 h 341313"/>
                <a:gd name="connsiteX109" fmla="*/ 135913 w 339726"/>
                <a:gd name="connsiteY109" fmla="*/ 209551 h 341313"/>
                <a:gd name="connsiteX110" fmla="*/ 120109 w 339726"/>
                <a:gd name="connsiteY110" fmla="*/ 202407 h 341313"/>
                <a:gd name="connsiteX111" fmla="*/ 116158 w 339726"/>
                <a:gd name="connsiteY111" fmla="*/ 200819 h 341313"/>
                <a:gd name="connsiteX112" fmla="*/ 110627 w 339726"/>
                <a:gd name="connsiteY112" fmla="*/ 198438 h 341313"/>
                <a:gd name="connsiteX113" fmla="*/ 102725 w 339726"/>
                <a:gd name="connsiteY113" fmla="*/ 196057 h 341313"/>
                <a:gd name="connsiteX114" fmla="*/ 96403 w 339726"/>
                <a:gd name="connsiteY114" fmla="*/ 192088 h 341313"/>
                <a:gd name="connsiteX115" fmla="*/ 88501 w 339726"/>
                <a:gd name="connsiteY115" fmla="*/ 187326 h 341313"/>
                <a:gd name="connsiteX116" fmla="*/ 80599 w 339726"/>
                <a:gd name="connsiteY116" fmla="*/ 183357 h 341313"/>
                <a:gd name="connsiteX117" fmla="*/ 73488 w 339726"/>
                <a:gd name="connsiteY117" fmla="*/ 180975 h 341313"/>
                <a:gd name="connsiteX118" fmla="*/ 67166 w 339726"/>
                <a:gd name="connsiteY118" fmla="*/ 177007 h 341313"/>
                <a:gd name="connsiteX119" fmla="*/ 60054 w 339726"/>
                <a:gd name="connsiteY119" fmla="*/ 174625 h 341313"/>
                <a:gd name="connsiteX120" fmla="*/ 54523 w 339726"/>
                <a:gd name="connsiteY120" fmla="*/ 170657 h 341313"/>
                <a:gd name="connsiteX121" fmla="*/ 49782 w 339726"/>
                <a:gd name="connsiteY121" fmla="*/ 167482 h 341313"/>
                <a:gd name="connsiteX122" fmla="*/ 45831 w 339726"/>
                <a:gd name="connsiteY122" fmla="*/ 165100 h 341313"/>
                <a:gd name="connsiteX123" fmla="*/ 41880 w 339726"/>
                <a:gd name="connsiteY123" fmla="*/ 163513 h 341313"/>
                <a:gd name="connsiteX124" fmla="*/ 45831 w 339726"/>
                <a:gd name="connsiteY124" fmla="*/ 165894 h 341313"/>
                <a:gd name="connsiteX125" fmla="*/ 49782 w 339726"/>
                <a:gd name="connsiteY125" fmla="*/ 169069 h 341313"/>
                <a:gd name="connsiteX126" fmla="*/ 53733 w 339726"/>
                <a:gd name="connsiteY126" fmla="*/ 173038 h 341313"/>
                <a:gd name="connsiteX127" fmla="*/ 60054 w 339726"/>
                <a:gd name="connsiteY127" fmla="*/ 175419 h 341313"/>
                <a:gd name="connsiteX128" fmla="*/ 65586 w 339726"/>
                <a:gd name="connsiteY128" fmla="*/ 179388 h 341313"/>
                <a:gd name="connsiteX129" fmla="*/ 71907 w 339726"/>
                <a:gd name="connsiteY129" fmla="*/ 183357 h 341313"/>
                <a:gd name="connsiteX130" fmla="*/ 79019 w 339726"/>
                <a:gd name="connsiteY130" fmla="*/ 187326 h 341313"/>
                <a:gd name="connsiteX131" fmla="*/ 85341 w 339726"/>
                <a:gd name="connsiteY131" fmla="*/ 192088 h 341313"/>
                <a:gd name="connsiteX132" fmla="*/ 93243 w 339726"/>
                <a:gd name="connsiteY132" fmla="*/ 196057 h 341313"/>
                <a:gd name="connsiteX133" fmla="*/ 100354 w 339726"/>
                <a:gd name="connsiteY133" fmla="*/ 200819 h 341313"/>
                <a:gd name="connsiteX134" fmla="*/ 108256 w 339726"/>
                <a:gd name="connsiteY134" fmla="*/ 204788 h 341313"/>
                <a:gd name="connsiteX135" fmla="*/ 112207 w 339726"/>
                <a:gd name="connsiteY135" fmla="*/ 206376 h 341313"/>
                <a:gd name="connsiteX136" fmla="*/ 116158 w 339726"/>
                <a:gd name="connsiteY136" fmla="*/ 209551 h 341313"/>
                <a:gd name="connsiteX137" fmla="*/ 131962 w 339726"/>
                <a:gd name="connsiteY137" fmla="*/ 217489 h 341313"/>
                <a:gd name="connsiteX138" fmla="*/ 140654 w 339726"/>
                <a:gd name="connsiteY138" fmla="*/ 221457 h 341313"/>
                <a:gd name="connsiteX139" fmla="*/ 148556 w 339726"/>
                <a:gd name="connsiteY139" fmla="*/ 225426 h 341313"/>
                <a:gd name="connsiteX140" fmla="*/ 162779 w 339726"/>
                <a:gd name="connsiteY140" fmla="*/ 231776 h 341313"/>
                <a:gd name="connsiteX141" fmla="*/ 165940 w 339726"/>
                <a:gd name="connsiteY141" fmla="*/ 233364 h 341313"/>
                <a:gd name="connsiteX142" fmla="*/ 150927 w 339726"/>
                <a:gd name="connsiteY142" fmla="*/ 237332 h 341313"/>
                <a:gd name="connsiteX143" fmla="*/ 131962 w 339726"/>
                <a:gd name="connsiteY143" fmla="*/ 239714 h 341313"/>
                <a:gd name="connsiteX144" fmla="*/ 110627 w 339726"/>
                <a:gd name="connsiteY144" fmla="*/ 241301 h 341313"/>
                <a:gd name="connsiteX145" fmla="*/ 88501 w 339726"/>
                <a:gd name="connsiteY145" fmla="*/ 238920 h 341313"/>
                <a:gd name="connsiteX146" fmla="*/ 65586 w 339726"/>
                <a:gd name="connsiteY146" fmla="*/ 230982 h 341313"/>
                <a:gd name="connsiteX147" fmla="*/ 46621 w 339726"/>
                <a:gd name="connsiteY147" fmla="*/ 217489 h 341313"/>
                <a:gd name="connsiteX148" fmla="*/ 32398 w 339726"/>
                <a:gd name="connsiteY148" fmla="*/ 200819 h 341313"/>
                <a:gd name="connsiteX149" fmla="*/ 20545 w 339726"/>
                <a:gd name="connsiteY149" fmla="*/ 184944 h 341313"/>
                <a:gd name="connsiteX150" fmla="*/ 11062 w 339726"/>
                <a:gd name="connsiteY150" fmla="*/ 167482 h 341313"/>
                <a:gd name="connsiteX151" fmla="*/ 5531 w 339726"/>
                <a:gd name="connsiteY151" fmla="*/ 153988 h 341313"/>
                <a:gd name="connsiteX152" fmla="*/ 1580 w 339726"/>
                <a:gd name="connsiteY152" fmla="*/ 143669 h 341313"/>
                <a:gd name="connsiteX153" fmla="*/ 0 w 339726"/>
                <a:gd name="connsiteY153" fmla="*/ 139700 h 341313"/>
                <a:gd name="connsiteX154" fmla="*/ 3161 w 339726"/>
                <a:gd name="connsiteY154" fmla="*/ 139700 h 341313"/>
                <a:gd name="connsiteX155" fmla="*/ 11062 w 339726"/>
                <a:gd name="connsiteY155" fmla="*/ 136525 h 341313"/>
                <a:gd name="connsiteX156" fmla="*/ 22915 w 339726"/>
                <a:gd name="connsiteY156" fmla="*/ 132557 h 341313"/>
                <a:gd name="connsiteX157" fmla="*/ 37139 w 339726"/>
                <a:gd name="connsiteY157" fmla="*/ 130175 h 341313"/>
                <a:gd name="connsiteX158" fmla="*/ 191688 w 339726"/>
                <a:gd name="connsiteY158" fmla="*/ 0 h 341313"/>
                <a:gd name="connsiteX159" fmla="*/ 194052 w 339726"/>
                <a:gd name="connsiteY159" fmla="*/ 2381 h 341313"/>
                <a:gd name="connsiteX160" fmla="*/ 200357 w 339726"/>
                <a:gd name="connsiteY160" fmla="*/ 7937 h 341313"/>
                <a:gd name="connsiteX161" fmla="*/ 209025 w 339726"/>
                <a:gd name="connsiteY161" fmla="*/ 19050 h 341313"/>
                <a:gd name="connsiteX162" fmla="*/ 219270 w 339726"/>
                <a:gd name="connsiteY162" fmla="*/ 30956 h 341313"/>
                <a:gd name="connsiteX163" fmla="*/ 228726 w 339726"/>
                <a:gd name="connsiteY163" fmla="*/ 46831 h 341313"/>
                <a:gd name="connsiteX164" fmla="*/ 238183 w 339726"/>
                <a:gd name="connsiteY164" fmla="*/ 64294 h 341313"/>
                <a:gd name="connsiteX165" fmla="*/ 243699 w 339726"/>
                <a:gd name="connsiteY165" fmla="*/ 84137 h 341313"/>
                <a:gd name="connsiteX166" fmla="*/ 246063 w 339726"/>
                <a:gd name="connsiteY166" fmla="*/ 105569 h 341313"/>
                <a:gd name="connsiteX167" fmla="*/ 243699 w 339726"/>
                <a:gd name="connsiteY167" fmla="*/ 130175 h 341313"/>
                <a:gd name="connsiteX168" fmla="*/ 235031 w 339726"/>
                <a:gd name="connsiteY168" fmla="*/ 153194 h 341313"/>
                <a:gd name="connsiteX169" fmla="*/ 224786 w 339726"/>
                <a:gd name="connsiteY169" fmla="*/ 171450 h 341313"/>
                <a:gd name="connsiteX170" fmla="*/ 212965 w 339726"/>
                <a:gd name="connsiteY170" fmla="*/ 188912 h 341313"/>
                <a:gd name="connsiteX171" fmla="*/ 203509 w 339726"/>
                <a:gd name="connsiteY171" fmla="*/ 200819 h 341313"/>
                <a:gd name="connsiteX172" fmla="*/ 195628 w 339726"/>
                <a:gd name="connsiteY172" fmla="*/ 209550 h 341313"/>
                <a:gd name="connsiteX173" fmla="*/ 194052 w 339726"/>
                <a:gd name="connsiteY173" fmla="*/ 198437 h 341313"/>
                <a:gd name="connsiteX174" fmla="*/ 191688 w 339726"/>
                <a:gd name="connsiteY174" fmla="*/ 182562 h 341313"/>
                <a:gd name="connsiteX175" fmla="*/ 191688 w 339726"/>
                <a:gd name="connsiteY175" fmla="*/ 173037 h 341313"/>
                <a:gd name="connsiteX176" fmla="*/ 190112 w 339726"/>
                <a:gd name="connsiteY176" fmla="*/ 163512 h 341313"/>
                <a:gd name="connsiteX177" fmla="*/ 188536 w 339726"/>
                <a:gd name="connsiteY177" fmla="*/ 144462 h 341313"/>
                <a:gd name="connsiteX178" fmla="*/ 188536 w 339726"/>
                <a:gd name="connsiteY178" fmla="*/ 139700 h 341313"/>
                <a:gd name="connsiteX179" fmla="*/ 188536 w 339726"/>
                <a:gd name="connsiteY179" fmla="*/ 135731 h 341313"/>
                <a:gd name="connsiteX180" fmla="*/ 188536 w 339726"/>
                <a:gd name="connsiteY180" fmla="*/ 124619 h 341313"/>
                <a:gd name="connsiteX181" fmla="*/ 188536 w 339726"/>
                <a:gd name="connsiteY181" fmla="*/ 116681 h 341313"/>
                <a:gd name="connsiteX182" fmla="*/ 187748 w 339726"/>
                <a:gd name="connsiteY182" fmla="*/ 107156 h 341313"/>
                <a:gd name="connsiteX183" fmla="*/ 187748 w 339726"/>
                <a:gd name="connsiteY183" fmla="*/ 97631 h 341313"/>
                <a:gd name="connsiteX184" fmla="*/ 187748 w 339726"/>
                <a:gd name="connsiteY184" fmla="*/ 89694 h 341313"/>
                <a:gd name="connsiteX185" fmla="*/ 188536 w 339726"/>
                <a:gd name="connsiteY185" fmla="*/ 81756 h 341313"/>
                <a:gd name="connsiteX186" fmla="*/ 188536 w 339726"/>
                <a:gd name="connsiteY186" fmla="*/ 73819 h 341313"/>
                <a:gd name="connsiteX187" fmla="*/ 188536 w 339726"/>
                <a:gd name="connsiteY187" fmla="*/ 66675 h 341313"/>
                <a:gd name="connsiteX188" fmla="*/ 188536 w 339726"/>
                <a:gd name="connsiteY188" fmla="*/ 60325 h 341313"/>
                <a:gd name="connsiteX189" fmla="*/ 188536 w 339726"/>
                <a:gd name="connsiteY189" fmla="*/ 54769 h 341313"/>
                <a:gd name="connsiteX190" fmla="*/ 188536 w 339726"/>
                <a:gd name="connsiteY190" fmla="*/ 50800 h 341313"/>
                <a:gd name="connsiteX191" fmla="*/ 190112 w 339726"/>
                <a:gd name="connsiteY191" fmla="*/ 45244 h 341313"/>
                <a:gd name="connsiteX192" fmla="*/ 190112 w 339726"/>
                <a:gd name="connsiteY192" fmla="*/ 42862 h 341313"/>
                <a:gd name="connsiteX193" fmla="*/ 188536 w 339726"/>
                <a:gd name="connsiteY193" fmla="*/ 45244 h 341313"/>
                <a:gd name="connsiteX194" fmla="*/ 188536 w 339726"/>
                <a:gd name="connsiteY194" fmla="*/ 50800 h 341313"/>
                <a:gd name="connsiteX195" fmla="*/ 187748 w 339726"/>
                <a:gd name="connsiteY195" fmla="*/ 54769 h 341313"/>
                <a:gd name="connsiteX196" fmla="*/ 187748 w 339726"/>
                <a:gd name="connsiteY196" fmla="*/ 60325 h 341313"/>
                <a:gd name="connsiteX197" fmla="*/ 186172 w 339726"/>
                <a:gd name="connsiteY197" fmla="*/ 66675 h 341313"/>
                <a:gd name="connsiteX198" fmla="*/ 186172 w 339726"/>
                <a:gd name="connsiteY198" fmla="*/ 73819 h 341313"/>
                <a:gd name="connsiteX199" fmla="*/ 184596 w 339726"/>
                <a:gd name="connsiteY199" fmla="*/ 81756 h 341313"/>
                <a:gd name="connsiteX200" fmla="*/ 184596 w 339726"/>
                <a:gd name="connsiteY200" fmla="*/ 89694 h 341313"/>
                <a:gd name="connsiteX201" fmla="*/ 183808 w 339726"/>
                <a:gd name="connsiteY201" fmla="*/ 97631 h 341313"/>
                <a:gd name="connsiteX202" fmla="*/ 183808 w 339726"/>
                <a:gd name="connsiteY202" fmla="*/ 107156 h 341313"/>
                <a:gd name="connsiteX203" fmla="*/ 183808 w 339726"/>
                <a:gd name="connsiteY203" fmla="*/ 115094 h 341313"/>
                <a:gd name="connsiteX204" fmla="*/ 182232 w 339726"/>
                <a:gd name="connsiteY204" fmla="*/ 124619 h 341313"/>
                <a:gd name="connsiteX205" fmla="*/ 182232 w 339726"/>
                <a:gd name="connsiteY205" fmla="*/ 135731 h 341313"/>
                <a:gd name="connsiteX206" fmla="*/ 182232 w 339726"/>
                <a:gd name="connsiteY206" fmla="*/ 139700 h 341313"/>
                <a:gd name="connsiteX207" fmla="*/ 182232 w 339726"/>
                <a:gd name="connsiteY207" fmla="*/ 144462 h 341313"/>
                <a:gd name="connsiteX208" fmla="*/ 182232 w 339726"/>
                <a:gd name="connsiteY208" fmla="*/ 163512 h 341313"/>
                <a:gd name="connsiteX209" fmla="*/ 182232 w 339726"/>
                <a:gd name="connsiteY209" fmla="*/ 173037 h 341313"/>
                <a:gd name="connsiteX210" fmla="*/ 182232 w 339726"/>
                <a:gd name="connsiteY210" fmla="*/ 182562 h 341313"/>
                <a:gd name="connsiteX211" fmla="*/ 182232 w 339726"/>
                <a:gd name="connsiteY211" fmla="*/ 192087 h 341313"/>
                <a:gd name="connsiteX212" fmla="*/ 182232 w 339726"/>
                <a:gd name="connsiteY212" fmla="*/ 200025 h 341313"/>
                <a:gd name="connsiteX213" fmla="*/ 182232 w 339726"/>
                <a:gd name="connsiteY213" fmla="*/ 202406 h 341313"/>
                <a:gd name="connsiteX214" fmla="*/ 171199 w 339726"/>
                <a:gd name="connsiteY214" fmla="*/ 190500 h 341313"/>
                <a:gd name="connsiteX215" fmla="*/ 159378 w 339726"/>
                <a:gd name="connsiteY215" fmla="*/ 174625 h 341313"/>
                <a:gd name="connsiteX216" fmla="*/ 149133 w 339726"/>
                <a:gd name="connsiteY216" fmla="*/ 153987 h 341313"/>
                <a:gd name="connsiteX217" fmla="*/ 141253 w 339726"/>
                <a:gd name="connsiteY217" fmla="*/ 131762 h 341313"/>
                <a:gd name="connsiteX218" fmla="*/ 136525 w 339726"/>
                <a:gd name="connsiteY218" fmla="*/ 105569 h 341313"/>
                <a:gd name="connsiteX219" fmla="*/ 139677 w 339726"/>
                <a:gd name="connsiteY219" fmla="*/ 84137 h 341313"/>
                <a:gd name="connsiteX220" fmla="*/ 145981 w 339726"/>
                <a:gd name="connsiteY220" fmla="*/ 64294 h 341313"/>
                <a:gd name="connsiteX221" fmla="*/ 153862 w 339726"/>
                <a:gd name="connsiteY221" fmla="*/ 46831 h 341313"/>
                <a:gd name="connsiteX222" fmla="*/ 164894 w 339726"/>
                <a:gd name="connsiteY222" fmla="*/ 30956 h 341313"/>
                <a:gd name="connsiteX223" fmla="*/ 174351 w 339726"/>
                <a:gd name="connsiteY223" fmla="*/ 19050 h 341313"/>
                <a:gd name="connsiteX224" fmla="*/ 183808 w 339726"/>
                <a:gd name="connsiteY224" fmla="*/ 7937 h 341313"/>
                <a:gd name="connsiteX225" fmla="*/ 188536 w 339726"/>
                <a:gd name="connsiteY225" fmla="*/ 2381 h 34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39726" h="341313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2433" name="任意多边形 2432"/>
            <p:cNvSpPr/>
            <p:nvPr/>
          </p:nvSpPr>
          <p:spPr bwMode="auto">
            <a:xfrm>
              <a:off x="7632701" y="2874963"/>
              <a:ext cx="366713" cy="301625"/>
            </a:xfrm>
            <a:custGeom>
              <a:avLst/>
              <a:gdLst>
                <a:gd name="connsiteX0" fmla="*/ 79375 w 366713"/>
                <a:gd name="connsiteY0" fmla="*/ 201612 h 301625"/>
                <a:gd name="connsiteX1" fmla="*/ 79375 w 366713"/>
                <a:gd name="connsiteY1" fmla="*/ 301625 h 301625"/>
                <a:gd name="connsiteX2" fmla="*/ 14287 w 366713"/>
                <a:gd name="connsiteY2" fmla="*/ 301625 h 301625"/>
                <a:gd name="connsiteX3" fmla="*/ 14287 w 366713"/>
                <a:gd name="connsiteY3" fmla="*/ 250418 h 301625"/>
                <a:gd name="connsiteX4" fmla="*/ 131743 w 366713"/>
                <a:gd name="connsiteY4" fmla="*/ 163512 h 301625"/>
                <a:gd name="connsiteX5" fmla="*/ 161925 w 366713"/>
                <a:gd name="connsiteY5" fmla="*/ 182562 h 301625"/>
                <a:gd name="connsiteX6" fmla="*/ 161925 w 366713"/>
                <a:gd name="connsiteY6" fmla="*/ 301625 h 301625"/>
                <a:gd name="connsiteX7" fmla="*/ 100012 w 366713"/>
                <a:gd name="connsiteY7" fmla="*/ 301625 h 301625"/>
                <a:gd name="connsiteX8" fmla="*/ 100012 w 366713"/>
                <a:gd name="connsiteY8" fmla="*/ 187325 h 301625"/>
                <a:gd name="connsiteX9" fmla="*/ 246062 w 366713"/>
                <a:gd name="connsiteY9" fmla="*/ 139700 h 301625"/>
                <a:gd name="connsiteX10" fmla="*/ 246062 w 366713"/>
                <a:gd name="connsiteY10" fmla="*/ 301625 h 301625"/>
                <a:gd name="connsiteX11" fmla="*/ 182562 w 366713"/>
                <a:gd name="connsiteY11" fmla="*/ 301625 h 301625"/>
                <a:gd name="connsiteX12" fmla="*/ 182562 w 366713"/>
                <a:gd name="connsiteY12" fmla="*/ 192346 h 301625"/>
                <a:gd name="connsiteX13" fmla="*/ 184130 w 366713"/>
                <a:gd name="connsiteY13" fmla="*/ 193941 h 301625"/>
                <a:gd name="connsiteX14" fmla="*/ 330200 w 366713"/>
                <a:gd name="connsiteY14" fmla="*/ 69850 h 301625"/>
                <a:gd name="connsiteX15" fmla="*/ 330200 w 366713"/>
                <a:gd name="connsiteY15" fmla="*/ 301625 h 301625"/>
                <a:gd name="connsiteX16" fmla="*/ 265112 w 366713"/>
                <a:gd name="connsiteY16" fmla="*/ 301625 h 301625"/>
                <a:gd name="connsiteX17" fmla="*/ 265112 w 366713"/>
                <a:gd name="connsiteY17" fmla="*/ 124011 h 301625"/>
                <a:gd name="connsiteX18" fmla="*/ 279211 w 366713"/>
                <a:gd name="connsiteY18" fmla="*/ 0 h 301625"/>
                <a:gd name="connsiteX19" fmla="*/ 366713 w 366713"/>
                <a:gd name="connsiteY19" fmla="*/ 3996 h 301625"/>
                <a:gd name="connsiteX20" fmla="*/ 356372 w 366713"/>
                <a:gd name="connsiteY20" fmla="*/ 90312 h 301625"/>
                <a:gd name="connsiteX21" fmla="*/ 333303 w 366713"/>
                <a:gd name="connsiteY21" fmla="*/ 88714 h 301625"/>
                <a:gd name="connsiteX22" fmla="*/ 338872 w 366713"/>
                <a:gd name="connsiteY22" fmla="*/ 43158 h 301625"/>
                <a:gd name="connsiteX23" fmla="*/ 184550 w 366713"/>
                <a:gd name="connsiteY23" fmla="*/ 174231 h 301625"/>
                <a:gd name="connsiteX24" fmla="*/ 132049 w 366713"/>
                <a:gd name="connsiteY24" fmla="*/ 143860 h 301625"/>
                <a:gd name="connsiteX25" fmla="*/ 15114 w 366713"/>
                <a:gd name="connsiteY25" fmla="*/ 231775 h 301625"/>
                <a:gd name="connsiteX26" fmla="*/ 0 w 366713"/>
                <a:gd name="connsiteY26" fmla="*/ 213393 h 301625"/>
                <a:gd name="connsiteX27" fmla="*/ 130458 w 366713"/>
                <a:gd name="connsiteY27" fmla="*/ 114289 h 301625"/>
                <a:gd name="connsiteX28" fmla="*/ 181368 w 366713"/>
                <a:gd name="connsiteY28" fmla="*/ 143860 h 301625"/>
                <a:gd name="connsiteX29" fmla="*/ 322167 w 366713"/>
                <a:gd name="connsiteY29" fmla="*/ 25575 h 301625"/>
                <a:gd name="connsiteX30" fmla="*/ 278416 w 366713"/>
                <a:gd name="connsiteY30" fmla="*/ 22378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6713" h="301625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sp>
        <p:nvSpPr>
          <p:cNvPr id="11" name="TextBox 23"/>
          <p:cNvSpPr txBox="1"/>
          <p:nvPr/>
        </p:nvSpPr>
        <p:spPr>
          <a:xfrm>
            <a:off x="1580956" y="2343132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1580957" y="20776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13" name="TextBox 23"/>
          <p:cNvSpPr txBox="1"/>
          <p:nvPr/>
        </p:nvSpPr>
        <p:spPr>
          <a:xfrm>
            <a:off x="1580956" y="494601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1580957" y="468055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15" name="TextBox 23"/>
          <p:cNvSpPr txBox="1"/>
          <p:nvPr/>
        </p:nvSpPr>
        <p:spPr>
          <a:xfrm>
            <a:off x="8990745" y="373616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8990746" y="347070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解决方案及总结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/>
          <p:nvPr/>
        </p:nvSpPr>
        <p:spPr bwMode="auto">
          <a:xfrm>
            <a:off x="7522889" y="569164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685" b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 </a:t>
            </a:r>
            <a:endParaRPr lang="es-ES" altLang="zh-CN" sz="132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3492" name="AutoShape 4"/>
          <p:cNvSpPr/>
          <p:nvPr/>
        </p:nvSpPr>
        <p:spPr bwMode="auto">
          <a:xfrm>
            <a:off x="4764604" y="356705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Agency FB" panose="020B0503020202020204" pitchFamily="34" charset="0"/>
              <a:ea typeface="微软雅黑" panose="020B0503020204020204" pitchFamily="34" charset="-122"/>
              <a:cs typeface="Helvetica Light" charset="0"/>
              <a:sym typeface="Agency FB" panose="020B0503020202020204" pitchFamily="34" charset="0"/>
            </a:endParaRPr>
          </a:p>
        </p:txBody>
      </p:sp>
      <p:sp>
        <p:nvSpPr>
          <p:cNvPr id="63494" name="AutoShape 6"/>
          <p:cNvSpPr/>
          <p:nvPr/>
        </p:nvSpPr>
        <p:spPr bwMode="auto">
          <a:xfrm>
            <a:off x="7509495" y="412038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Agency FB" panose="020B0503020202020204" pitchFamily="34" charset="0"/>
              <a:ea typeface="微软雅黑" panose="020B0503020204020204" pitchFamily="34" charset="-122"/>
              <a:cs typeface="Helvetica Light" charset="0"/>
              <a:sym typeface="Agency FB" panose="020B0503020202020204" pitchFamily="34" charset="0"/>
            </a:endParaRPr>
          </a:p>
        </p:txBody>
      </p:sp>
      <p:sp>
        <p:nvSpPr>
          <p:cNvPr id="63496" name="AutoShape 8"/>
          <p:cNvSpPr/>
          <p:nvPr/>
        </p:nvSpPr>
        <p:spPr bwMode="auto">
          <a:xfrm>
            <a:off x="4751210" y="2174096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685" b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 </a:t>
            </a:r>
            <a:endParaRPr lang="es-ES" altLang="zh-CN" sz="132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3498" name="AutoShape 10"/>
          <p:cNvSpPr/>
          <p:nvPr/>
        </p:nvSpPr>
        <p:spPr bwMode="auto">
          <a:xfrm>
            <a:off x="4785531" y="5127428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Agency FB" panose="020B0503020202020204" pitchFamily="34" charset="0"/>
              <a:ea typeface="微软雅黑" panose="020B0503020204020204" pitchFamily="34" charset="-122"/>
              <a:cs typeface="Helvetica Light" charset="0"/>
              <a:sym typeface="Agency FB" panose="020B0503020202020204" pitchFamily="34" charset="0"/>
            </a:endParaRPr>
          </a:p>
        </p:txBody>
      </p:sp>
      <p:sp>
        <p:nvSpPr>
          <p:cNvPr id="63500" name="AutoShape 12"/>
          <p:cNvSpPr/>
          <p:nvPr/>
        </p:nvSpPr>
        <p:spPr bwMode="auto">
          <a:xfrm>
            <a:off x="7504472" y="2727427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5615947" y="5491572"/>
            <a:ext cx="1656645" cy="495570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V="1">
            <a:off x="5618459" y="4460249"/>
            <a:ext cx="1623160" cy="1017092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5614273" y="3910267"/>
            <a:ext cx="1625672" cy="547471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V="1">
            <a:off x="5617621" y="3082362"/>
            <a:ext cx="1590513" cy="831253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5630178" y="2507267"/>
            <a:ext cx="1574608" cy="562539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3509" name="AutoShape 21"/>
          <p:cNvSpPr/>
          <p:nvPr/>
        </p:nvSpPr>
        <p:spPr bwMode="auto">
          <a:xfrm>
            <a:off x="7090102" y="295177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63510" name="AutoShape 22"/>
          <p:cNvSpPr/>
          <p:nvPr/>
        </p:nvSpPr>
        <p:spPr bwMode="auto">
          <a:xfrm>
            <a:off x="7125260" y="4335519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63511" name="AutoShape 23"/>
          <p:cNvSpPr/>
          <p:nvPr/>
        </p:nvSpPr>
        <p:spPr bwMode="auto">
          <a:xfrm>
            <a:off x="7170464" y="5889200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92D05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63512" name="AutoShape 24"/>
          <p:cNvSpPr/>
          <p:nvPr/>
        </p:nvSpPr>
        <p:spPr bwMode="auto">
          <a:xfrm>
            <a:off x="5533073" y="238923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63513" name="AutoShape 25"/>
          <p:cNvSpPr/>
          <p:nvPr/>
        </p:nvSpPr>
        <p:spPr bwMode="auto">
          <a:xfrm>
            <a:off x="5514656" y="3782188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63514" name="AutoShape 26"/>
          <p:cNvSpPr/>
          <p:nvPr/>
        </p:nvSpPr>
        <p:spPr bwMode="auto">
          <a:xfrm>
            <a:off x="5506285" y="5353448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1491642" y="2577973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2452296" y="217409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42" name="TextBox 23"/>
          <p:cNvSpPr txBox="1"/>
          <p:nvPr/>
        </p:nvSpPr>
        <p:spPr>
          <a:xfrm>
            <a:off x="1491642" y="3946125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2452296" y="354224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44" name="TextBox 23"/>
          <p:cNvSpPr txBox="1"/>
          <p:nvPr/>
        </p:nvSpPr>
        <p:spPr>
          <a:xfrm>
            <a:off x="1491642" y="5377762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5" name="TextBox 24"/>
          <p:cNvSpPr txBox="1"/>
          <p:nvPr/>
        </p:nvSpPr>
        <p:spPr>
          <a:xfrm>
            <a:off x="2452296" y="497388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46" name="TextBox 23"/>
          <p:cNvSpPr txBox="1"/>
          <p:nvPr/>
        </p:nvSpPr>
        <p:spPr>
          <a:xfrm>
            <a:off x="8874413" y="2577973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8874413" y="217409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8874413" y="3946125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8874413" y="354224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50" name="TextBox 23"/>
          <p:cNvSpPr txBox="1"/>
          <p:nvPr/>
        </p:nvSpPr>
        <p:spPr>
          <a:xfrm>
            <a:off x="8874413" y="5377762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8874413" y="497388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解决方案及总结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8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4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6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2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7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20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7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200"/>
                            </p:stCondLst>
                            <p:childTnLst>
                              <p:par>
                                <p:cTn id="1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700"/>
                            </p:stCondLst>
                            <p:childTnLst>
                              <p:par>
                                <p:cTn id="1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 autoUpdateAnimBg="0"/>
      <p:bldP spid="63496" grpId="0" animBg="1" autoUpdateAnimBg="0"/>
      <p:bldP spid="63500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977748" y="2618684"/>
            <a:ext cx="2541473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26545" y="3405570"/>
            <a:ext cx="1089921" cy="1088246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37881" y="3593920"/>
            <a:ext cx="711545" cy="711546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893549" y="2263749"/>
            <a:ext cx="709871" cy="711545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783050" y="4696396"/>
            <a:ext cx="711545" cy="711546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26930" y="2618684"/>
            <a:ext cx="2543148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31359" y="3405570"/>
            <a:ext cx="1088246" cy="1088246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398399" y="3593920"/>
            <a:ext cx="709871" cy="711546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142731" y="2263749"/>
            <a:ext cx="711545" cy="711545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253230" y="4696396"/>
            <a:ext cx="709871" cy="711546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212838" y="2998733"/>
            <a:ext cx="2338891" cy="2338892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5196096" y="2560086"/>
            <a:ext cx="2340566" cy="2338892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708671" y="5432861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708670" y="515961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18" name="TextBox 23"/>
          <p:cNvSpPr txBox="1"/>
          <p:nvPr/>
        </p:nvSpPr>
        <p:spPr>
          <a:xfrm>
            <a:off x="9062956" y="5432861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062955" y="515961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20" name="TextBox 23"/>
          <p:cNvSpPr txBox="1"/>
          <p:nvPr/>
        </p:nvSpPr>
        <p:spPr>
          <a:xfrm>
            <a:off x="1501014" y="181880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501013" y="154555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5855299" y="181880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855298" y="154555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解决方案及总结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/>
        </p:nvSpPr>
        <p:spPr bwMode="auto">
          <a:xfrm rot="5400000">
            <a:off x="10298634" y="2565749"/>
            <a:ext cx="1321296" cy="3878871"/>
          </a:xfrm>
          <a:custGeom>
            <a:avLst/>
            <a:gdLst>
              <a:gd name="connsiteX0" fmla="*/ 0 w 1253008"/>
              <a:gd name="connsiteY0" fmla="*/ 3081115 h 3678400"/>
              <a:gd name="connsiteX1" fmla="*/ 0 w 1253008"/>
              <a:gd name="connsiteY1" fmla="*/ 103674 h 3678400"/>
              <a:gd name="connsiteX2" fmla="*/ 103675 w 1253008"/>
              <a:gd name="connsiteY2" fmla="*/ 0 h 3678400"/>
              <a:gd name="connsiteX3" fmla="*/ 325621 w 1253008"/>
              <a:gd name="connsiteY3" fmla="*/ 0 h 3678400"/>
              <a:gd name="connsiteX4" fmla="*/ 429296 w 1253008"/>
              <a:gd name="connsiteY4" fmla="*/ 103674 h 3678400"/>
              <a:gd name="connsiteX5" fmla="*/ 429296 w 1253008"/>
              <a:gd name="connsiteY5" fmla="*/ 3020727 h 3678400"/>
              <a:gd name="connsiteX6" fmla="*/ 435077 w 1253008"/>
              <a:gd name="connsiteY6" fmla="*/ 3028006 h 3678400"/>
              <a:gd name="connsiteX7" fmla="*/ 629745 w 1253008"/>
              <a:gd name="connsiteY7" fmla="*/ 3047864 h 3678400"/>
              <a:gd name="connsiteX8" fmla="*/ 629745 w 1253008"/>
              <a:gd name="connsiteY8" fmla="*/ 3046873 h 3678400"/>
              <a:gd name="connsiteX9" fmla="*/ 1224810 w 1253008"/>
              <a:gd name="connsiteY9" fmla="*/ 3505788 h 3678400"/>
              <a:gd name="connsiteX10" fmla="*/ 919535 w 1253008"/>
              <a:gd name="connsiteY10" fmla="*/ 3675675 h 3678400"/>
              <a:gd name="connsiteX11" fmla="*/ 824413 w 1253008"/>
              <a:gd name="connsiteY11" fmla="*/ 3496963 h 3678400"/>
              <a:gd name="connsiteX12" fmla="*/ 629745 w 1253008"/>
              <a:gd name="connsiteY12" fmla="*/ 3477106 h 3678400"/>
              <a:gd name="connsiteX13" fmla="*/ 629745 w 1253008"/>
              <a:gd name="connsiteY13" fmla="*/ 3478097 h 3678400"/>
              <a:gd name="connsiteX14" fmla="*/ 9137 w 1253008"/>
              <a:gd name="connsiteY14" fmla="*/ 3138358 h 3678400"/>
              <a:gd name="connsiteX15" fmla="*/ 9348 w 1253008"/>
              <a:gd name="connsiteY15" fmla="*/ 3123250 h 3678400"/>
              <a:gd name="connsiteX16" fmla="*/ 8147 w 1253008"/>
              <a:gd name="connsiteY16" fmla="*/ 3121470 h 3678400"/>
              <a:gd name="connsiteX17" fmla="*/ 0 w 1253008"/>
              <a:gd name="connsiteY17" fmla="*/ 3081115 h 36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53008" h="3678400">
                <a:moveTo>
                  <a:pt x="0" y="3081115"/>
                </a:moveTo>
                <a:lnTo>
                  <a:pt x="0" y="103674"/>
                </a:lnTo>
                <a:cubicBezTo>
                  <a:pt x="0" y="46416"/>
                  <a:pt x="46417" y="0"/>
                  <a:pt x="103675" y="0"/>
                </a:cubicBezTo>
                <a:lnTo>
                  <a:pt x="325621" y="0"/>
                </a:lnTo>
                <a:cubicBezTo>
                  <a:pt x="382879" y="0"/>
                  <a:pt x="429296" y="46416"/>
                  <a:pt x="429296" y="103674"/>
                </a:cubicBezTo>
                <a:lnTo>
                  <a:pt x="429296" y="3020727"/>
                </a:lnTo>
                <a:lnTo>
                  <a:pt x="435077" y="3028006"/>
                </a:lnTo>
                <a:cubicBezTo>
                  <a:pt x="457198" y="3054483"/>
                  <a:pt x="525774" y="3047864"/>
                  <a:pt x="629745" y="3047864"/>
                </a:cubicBezTo>
                <a:lnTo>
                  <a:pt x="629745" y="3046873"/>
                </a:lnTo>
                <a:cubicBezTo>
                  <a:pt x="1187204" y="3046873"/>
                  <a:pt x="1319932" y="3393266"/>
                  <a:pt x="1224810" y="3505788"/>
                </a:cubicBezTo>
                <a:cubicBezTo>
                  <a:pt x="1162870" y="3580803"/>
                  <a:pt x="999172" y="3697739"/>
                  <a:pt x="919535" y="3675675"/>
                </a:cubicBezTo>
                <a:cubicBezTo>
                  <a:pt x="866444" y="3658025"/>
                  <a:pt x="901838" y="3578597"/>
                  <a:pt x="824413" y="3496963"/>
                </a:cubicBezTo>
                <a:cubicBezTo>
                  <a:pt x="802292" y="3470487"/>
                  <a:pt x="733716" y="3477106"/>
                  <a:pt x="629745" y="3477106"/>
                </a:cubicBezTo>
                <a:lnTo>
                  <a:pt x="629745" y="3478097"/>
                </a:lnTo>
                <a:cubicBezTo>
                  <a:pt x="211651" y="3478097"/>
                  <a:pt x="32468" y="3283251"/>
                  <a:pt x="9137" y="3138358"/>
                </a:cubicBezTo>
                <a:lnTo>
                  <a:pt x="9348" y="3123250"/>
                </a:lnTo>
                <a:lnTo>
                  <a:pt x="8147" y="3121470"/>
                </a:lnTo>
                <a:cubicBezTo>
                  <a:pt x="2901" y="3109066"/>
                  <a:pt x="0" y="3095429"/>
                  <a:pt x="0" y="3081115"/>
                </a:cubicBezTo>
                <a:close/>
              </a:path>
            </a:pathLst>
          </a:cu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971587" y="2820584"/>
            <a:ext cx="1231915" cy="2415821"/>
            <a:chOff x="7558505" y="2674384"/>
            <a:chExt cx="1168246" cy="2290964"/>
          </a:xfrm>
          <a:solidFill>
            <a:schemeClr val="accent2"/>
          </a:solidFill>
        </p:grpSpPr>
        <p:sp>
          <p:nvSpPr>
            <p:cNvPr id="19" name="Freeform 18"/>
            <p:cNvSpPr/>
            <p:nvPr/>
          </p:nvSpPr>
          <p:spPr bwMode="auto">
            <a:xfrm rot="5400000">
              <a:off x="6850210" y="3382679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rot="5400000">
              <a:off x="7427090" y="3575662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42626" y="2816219"/>
            <a:ext cx="1231915" cy="2418003"/>
            <a:chOff x="6582724" y="2670245"/>
            <a:chExt cx="1168246" cy="2293034"/>
          </a:xfrm>
          <a:solidFill>
            <a:schemeClr val="accent3"/>
          </a:solidFill>
        </p:grpSpPr>
        <p:sp>
          <p:nvSpPr>
            <p:cNvPr id="21" name="Freeform 9"/>
            <p:cNvSpPr/>
            <p:nvPr/>
          </p:nvSpPr>
          <p:spPr bwMode="auto">
            <a:xfrm rot="5400000">
              <a:off x="5873394" y="3379575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 rot="5400000">
              <a:off x="6451826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37193" y="2886999"/>
            <a:ext cx="1210570" cy="2270365"/>
            <a:chOff x="5629255" y="2737367"/>
            <a:chExt cx="1148004" cy="2153026"/>
          </a:xfrm>
          <a:solidFill>
            <a:schemeClr val="accent5"/>
          </a:solidFill>
        </p:grpSpPr>
        <p:sp>
          <p:nvSpPr>
            <p:cNvPr id="30" name="任意多边形 29"/>
            <p:cNvSpPr/>
            <p:nvPr/>
          </p:nvSpPr>
          <p:spPr>
            <a:xfrm>
              <a:off x="5629255" y="2737367"/>
              <a:ext cx="833033" cy="2153026"/>
            </a:xfrm>
            <a:custGeom>
              <a:avLst/>
              <a:gdLst>
                <a:gd name="connsiteX0" fmla="*/ 540647 w 833033"/>
                <a:gd name="connsiteY0" fmla="*/ 2768 h 2153026"/>
                <a:gd name="connsiteX1" fmla="*/ 659667 w 833033"/>
                <a:gd name="connsiteY1" fmla="*/ 28000 h 2153026"/>
                <a:gd name="connsiteX2" fmla="*/ 829824 w 833033"/>
                <a:gd name="connsiteY2" fmla="*/ 333275 h 2153026"/>
                <a:gd name="connsiteX3" fmla="*/ 650828 w 833033"/>
                <a:gd name="connsiteY3" fmla="*/ 428397 h 2153026"/>
                <a:gd name="connsiteX4" fmla="*/ 631768 w 833033"/>
                <a:gd name="connsiteY4" fmla="*/ 496697 h 2153026"/>
                <a:gd name="connsiteX5" fmla="*/ 630992 w 833033"/>
                <a:gd name="connsiteY5" fmla="*/ 615033 h 2153026"/>
                <a:gd name="connsiteX6" fmla="*/ 631527 w 833033"/>
                <a:gd name="connsiteY6" fmla="*/ 615033 h 2153026"/>
                <a:gd name="connsiteX7" fmla="*/ 631527 w 833033"/>
                <a:gd name="connsiteY7" fmla="*/ 1529763 h 2153026"/>
                <a:gd name="connsiteX8" fmla="*/ 631528 w 833033"/>
                <a:gd name="connsiteY8" fmla="*/ 1529763 h 2153026"/>
                <a:gd name="connsiteX9" fmla="*/ 172612 w 833033"/>
                <a:gd name="connsiteY9" fmla="*/ 2124828 h 2153026"/>
                <a:gd name="connsiteX10" fmla="*/ 2725 w 833033"/>
                <a:gd name="connsiteY10" fmla="*/ 1819553 h 2153026"/>
                <a:gd name="connsiteX11" fmla="*/ 181437 w 833033"/>
                <a:gd name="connsiteY11" fmla="*/ 1724431 h 2153026"/>
                <a:gd name="connsiteX12" fmla="*/ 201294 w 833033"/>
                <a:gd name="connsiteY12" fmla="*/ 1529763 h 2153026"/>
                <a:gd name="connsiteX13" fmla="*/ 202134 w 833033"/>
                <a:gd name="connsiteY13" fmla="*/ 1529763 h 2153026"/>
                <a:gd name="connsiteX14" fmla="*/ 202231 w 833033"/>
                <a:gd name="connsiteY14" fmla="*/ 1529763 h 2153026"/>
                <a:gd name="connsiteX15" fmla="*/ 202231 w 833033"/>
                <a:gd name="connsiteY15" fmla="*/ 623065 h 2153026"/>
                <a:gd name="connsiteX16" fmla="*/ 202231 w 833033"/>
                <a:gd name="connsiteY16" fmla="*/ 615033 h 2153026"/>
                <a:gd name="connsiteX17" fmla="*/ 202547 w 833033"/>
                <a:gd name="connsiteY17" fmla="*/ 615033 h 2153026"/>
                <a:gd name="connsiteX18" fmla="*/ 206130 w 833033"/>
                <a:gd name="connsiteY18" fmla="*/ 523835 h 2153026"/>
                <a:gd name="connsiteX19" fmla="*/ 540647 w 833033"/>
                <a:gd name="connsiteY19" fmla="*/ 2768 h 215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3033" h="2153026">
                  <a:moveTo>
                    <a:pt x="540647" y="2768"/>
                  </a:moveTo>
                  <a:cubicBezTo>
                    <a:pt x="588814" y="-5182"/>
                    <a:pt x="631491" y="4219"/>
                    <a:pt x="659667" y="28000"/>
                  </a:cubicBezTo>
                  <a:cubicBezTo>
                    <a:pt x="734801" y="92152"/>
                    <a:pt x="854132" y="255850"/>
                    <a:pt x="829824" y="333275"/>
                  </a:cubicBezTo>
                  <a:cubicBezTo>
                    <a:pt x="814355" y="388578"/>
                    <a:pt x="732591" y="350972"/>
                    <a:pt x="650828" y="428397"/>
                  </a:cubicBezTo>
                  <a:cubicBezTo>
                    <a:pt x="638674" y="440564"/>
                    <a:pt x="633701" y="463791"/>
                    <a:pt x="631768" y="496697"/>
                  </a:cubicBezTo>
                  <a:lnTo>
                    <a:pt x="630992" y="615033"/>
                  </a:lnTo>
                  <a:lnTo>
                    <a:pt x="631527" y="615033"/>
                  </a:lnTo>
                  <a:lnTo>
                    <a:pt x="631527" y="1529763"/>
                  </a:lnTo>
                  <a:lnTo>
                    <a:pt x="631528" y="1529763"/>
                  </a:lnTo>
                  <a:cubicBezTo>
                    <a:pt x="631528" y="2087221"/>
                    <a:pt x="285135" y="2219950"/>
                    <a:pt x="172612" y="2124828"/>
                  </a:cubicBezTo>
                  <a:cubicBezTo>
                    <a:pt x="97597" y="2062888"/>
                    <a:pt x="-19339" y="1899190"/>
                    <a:pt x="2725" y="1819553"/>
                  </a:cubicBezTo>
                  <a:cubicBezTo>
                    <a:pt x="20375" y="1766461"/>
                    <a:pt x="99803" y="1801856"/>
                    <a:pt x="181437" y="1724431"/>
                  </a:cubicBezTo>
                  <a:cubicBezTo>
                    <a:pt x="207913" y="1702309"/>
                    <a:pt x="201294" y="1633733"/>
                    <a:pt x="201294" y="1529763"/>
                  </a:cubicBezTo>
                  <a:cubicBezTo>
                    <a:pt x="201294" y="1529763"/>
                    <a:pt x="201294" y="1529763"/>
                    <a:pt x="202134" y="1529763"/>
                  </a:cubicBezTo>
                  <a:lnTo>
                    <a:pt x="202231" y="1529763"/>
                  </a:lnTo>
                  <a:lnTo>
                    <a:pt x="202231" y="623065"/>
                  </a:lnTo>
                  <a:lnTo>
                    <a:pt x="202231" y="615033"/>
                  </a:lnTo>
                  <a:lnTo>
                    <a:pt x="202547" y="615033"/>
                  </a:lnTo>
                  <a:lnTo>
                    <a:pt x="206130" y="523835"/>
                  </a:lnTo>
                  <a:cubicBezTo>
                    <a:pt x="234207" y="177712"/>
                    <a:pt x="408186" y="24630"/>
                    <a:pt x="540647" y="27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 rot="5400000">
              <a:off x="5478115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88933" y="2812116"/>
            <a:ext cx="1231915" cy="2415821"/>
            <a:chOff x="4635171" y="2666353"/>
            <a:chExt cx="1168246" cy="2290964"/>
          </a:xfrm>
          <a:solidFill>
            <a:schemeClr val="accent2"/>
          </a:solidFill>
        </p:grpSpPr>
        <p:sp>
          <p:nvSpPr>
            <p:cNvPr id="8" name="Freeform 7"/>
            <p:cNvSpPr/>
            <p:nvPr/>
          </p:nvSpPr>
          <p:spPr bwMode="auto">
            <a:xfrm rot="5400000">
              <a:off x="3926876" y="3374648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 rot="5400000">
              <a:off x="4503756" y="3567630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59973" y="2807750"/>
            <a:ext cx="1231915" cy="2418003"/>
            <a:chOff x="3659390" y="2662213"/>
            <a:chExt cx="1168246" cy="2293034"/>
          </a:xfrm>
          <a:solidFill>
            <a:schemeClr val="accent1"/>
          </a:solidFill>
        </p:grpSpPr>
        <p:sp>
          <p:nvSpPr>
            <p:cNvPr id="12" name="Freeform 9"/>
            <p:cNvSpPr/>
            <p:nvPr/>
          </p:nvSpPr>
          <p:spPr bwMode="auto">
            <a:xfrm rot="5400000">
              <a:off x="2950060" y="3371543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 rot="5400000">
              <a:off x="3528492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sp>
        <p:nvSpPr>
          <p:cNvPr id="32" name="TextBox 54"/>
          <p:cNvSpPr txBox="1"/>
          <p:nvPr/>
        </p:nvSpPr>
        <p:spPr>
          <a:xfrm>
            <a:off x="2348038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33" name="Rectangle 55"/>
          <p:cNvSpPr/>
          <p:nvPr/>
        </p:nvSpPr>
        <p:spPr>
          <a:xfrm>
            <a:off x="2348038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4" name="TextBox 54"/>
          <p:cNvSpPr txBox="1"/>
          <p:nvPr/>
        </p:nvSpPr>
        <p:spPr>
          <a:xfrm>
            <a:off x="3344495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45" name="Rectangle 55"/>
          <p:cNvSpPr/>
          <p:nvPr/>
        </p:nvSpPr>
        <p:spPr>
          <a:xfrm>
            <a:off x="3344495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6" name="TextBox 54"/>
          <p:cNvSpPr txBox="1"/>
          <p:nvPr/>
        </p:nvSpPr>
        <p:spPr>
          <a:xfrm>
            <a:off x="4932546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47" name="Rectangle 55"/>
          <p:cNvSpPr/>
          <p:nvPr/>
        </p:nvSpPr>
        <p:spPr>
          <a:xfrm>
            <a:off x="4932546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8" name="TextBox 54"/>
          <p:cNvSpPr txBox="1"/>
          <p:nvPr/>
        </p:nvSpPr>
        <p:spPr>
          <a:xfrm>
            <a:off x="5867204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49" name="Rectangle 55"/>
          <p:cNvSpPr/>
          <p:nvPr/>
        </p:nvSpPr>
        <p:spPr>
          <a:xfrm>
            <a:off x="5867204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0" name="TextBox 54"/>
          <p:cNvSpPr txBox="1"/>
          <p:nvPr/>
        </p:nvSpPr>
        <p:spPr>
          <a:xfrm>
            <a:off x="7517054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51" name="Rectangle 55"/>
          <p:cNvSpPr/>
          <p:nvPr/>
        </p:nvSpPr>
        <p:spPr>
          <a:xfrm>
            <a:off x="7517054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2" name="TextBox 54"/>
          <p:cNvSpPr txBox="1"/>
          <p:nvPr/>
        </p:nvSpPr>
        <p:spPr>
          <a:xfrm>
            <a:off x="8318062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53" name="Rectangle 55"/>
          <p:cNvSpPr/>
          <p:nvPr/>
        </p:nvSpPr>
        <p:spPr>
          <a:xfrm>
            <a:off x="8318062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9965" y="2878530"/>
            <a:ext cx="4105073" cy="2249019"/>
            <a:chOff x="-38987" y="2729334"/>
            <a:chExt cx="3892912" cy="2132784"/>
          </a:xfrm>
          <a:solidFill>
            <a:schemeClr val="accent5"/>
          </a:solidFill>
        </p:grpSpPr>
        <p:sp>
          <p:nvSpPr>
            <p:cNvPr id="29" name="任意多边形 28"/>
            <p:cNvSpPr/>
            <p:nvPr/>
          </p:nvSpPr>
          <p:spPr>
            <a:xfrm rot="16200000">
              <a:off x="1127315" y="1563032"/>
              <a:ext cx="1245336" cy="3577940"/>
            </a:xfrm>
            <a:custGeom>
              <a:avLst/>
              <a:gdLst>
                <a:gd name="connsiteX0" fmla="*/ 1242568 w 1245336"/>
                <a:gd name="connsiteY0" fmla="*/ 3285554 h 3577940"/>
                <a:gd name="connsiteX1" fmla="*/ 1217336 w 1245336"/>
                <a:gd name="connsiteY1" fmla="*/ 3404574 h 3577940"/>
                <a:gd name="connsiteX2" fmla="*/ 912061 w 1245336"/>
                <a:gd name="connsiteY2" fmla="*/ 3574731 h 3577940"/>
                <a:gd name="connsiteX3" fmla="*/ 816939 w 1245336"/>
                <a:gd name="connsiteY3" fmla="*/ 3395735 h 3577940"/>
                <a:gd name="connsiteX4" fmla="*/ 622271 w 1245336"/>
                <a:gd name="connsiteY4" fmla="*/ 3375846 h 3577940"/>
                <a:gd name="connsiteX5" fmla="*/ 622271 w 1245336"/>
                <a:gd name="connsiteY5" fmla="*/ 3374366 h 3577940"/>
                <a:gd name="connsiteX6" fmla="*/ 1973 w 1245336"/>
                <a:gd name="connsiteY6" fmla="*/ 3035950 h 3577940"/>
                <a:gd name="connsiteX7" fmla="*/ 2017 w 1245336"/>
                <a:gd name="connsiteY7" fmla="*/ 3031859 h 3577940"/>
                <a:gd name="connsiteX8" fmla="*/ 0 w 1245336"/>
                <a:gd name="connsiteY8" fmla="*/ 3031859 h 3577940"/>
                <a:gd name="connsiteX9" fmla="*/ 0 w 1245336"/>
                <a:gd name="connsiteY9" fmla="*/ 0 h 3577940"/>
                <a:gd name="connsiteX10" fmla="*/ 429296 w 1245336"/>
                <a:gd name="connsiteY10" fmla="*/ 0 h 3577940"/>
                <a:gd name="connsiteX11" fmla="*/ 429296 w 1245336"/>
                <a:gd name="connsiteY11" fmla="*/ 2926627 h 3577940"/>
                <a:gd name="connsiteX12" fmla="*/ 453975 w 1245336"/>
                <a:gd name="connsiteY12" fmla="*/ 2939132 h 3577940"/>
                <a:gd name="connsiteX13" fmla="*/ 622271 w 1245336"/>
                <a:gd name="connsiteY13" fmla="*/ 2945658 h 3577940"/>
                <a:gd name="connsiteX14" fmla="*/ 622271 w 1245336"/>
                <a:gd name="connsiteY14" fmla="*/ 2947139 h 3577940"/>
                <a:gd name="connsiteX15" fmla="*/ 1242568 w 1245336"/>
                <a:gd name="connsiteY15" fmla="*/ 3285554 h 357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45336" h="3577940">
                  <a:moveTo>
                    <a:pt x="1242568" y="3285554"/>
                  </a:moveTo>
                  <a:cubicBezTo>
                    <a:pt x="1250518" y="3333721"/>
                    <a:pt x="1241116" y="3376399"/>
                    <a:pt x="1217336" y="3404574"/>
                  </a:cubicBezTo>
                  <a:cubicBezTo>
                    <a:pt x="1153184" y="3479709"/>
                    <a:pt x="989486" y="3599040"/>
                    <a:pt x="912061" y="3574731"/>
                  </a:cubicBezTo>
                  <a:cubicBezTo>
                    <a:pt x="856757" y="3559263"/>
                    <a:pt x="894364" y="3477499"/>
                    <a:pt x="816939" y="3395735"/>
                  </a:cubicBezTo>
                  <a:cubicBezTo>
                    <a:pt x="792605" y="3371427"/>
                    <a:pt x="724029" y="3375846"/>
                    <a:pt x="622271" y="3375846"/>
                  </a:cubicBezTo>
                  <a:lnTo>
                    <a:pt x="622271" y="3374366"/>
                  </a:lnTo>
                  <a:cubicBezTo>
                    <a:pt x="205836" y="3374366"/>
                    <a:pt x="25823" y="3180453"/>
                    <a:pt x="1973" y="3035950"/>
                  </a:cubicBezTo>
                  <a:lnTo>
                    <a:pt x="2017" y="3031859"/>
                  </a:lnTo>
                  <a:lnTo>
                    <a:pt x="0" y="3031859"/>
                  </a:lnTo>
                  <a:lnTo>
                    <a:pt x="0" y="0"/>
                  </a:lnTo>
                  <a:lnTo>
                    <a:pt x="429296" y="0"/>
                  </a:lnTo>
                  <a:lnTo>
                    <a:pt x="429296" y="2926627"/>
                  </a:lnTo>
                  <a:lnTo>
                    <a:pt x="453975" y="2939132"/>
                  </a:lnTo>
                  <a:cubicBezTo>
                    <a:pt x="488298" y="2948144"/>
                    <a:pt x="545952" y="2945658"/>
                    <a:pt x="622271" y="2945658"/>
                  </a:cubicBezTo>
                  <a:lnTo>
                    <a:pt x="622271" y="2947139"/>
                  </a:lnTo>
                  <a:cubicBezTo>
                    <a:pt x="1038705" y="2947139"/>
                    <a:pt x="1218718" y="3141052"/>
                    <a:pt x="1242568" y="328555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 rot="5400000">
              <a:off x="2554781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解决方案及总结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/>
          <p:nvPr/>
        </p:nvGrpSpPr>
        <p:grpSpPr bwMode="auto">
          <a:xfrm>
            <a:off x="8493695" y="3616325"/>
            <a:ext cx="418556" cy="418556"/>
            <a:chOff x="0" y="0"/>
            <a:chExt cx="812800" cy="812800"/>
          </a:xfrm>
        </p:grpSpPr>
        <p:sp>
          <p:nvSpPr>
            <p:cNvPr id="10284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285" name="任意多边形 33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3" name="组合 34"/>
          <p:cNvGrpSpPr/>
          <p:nvPr/>
        </p:nvGrpSpPr>
        <p:grpSpPr bwMode="auto">
          <a:xfrm>
            <a:off x="3993379" y="3616325"/>
            <a:ext cx="418556" cy="418556"/>
            <a:chOff x="0" y="0"/>
            <a:chExt cx="812800" cy="812800"/>
          </a:xfrm>
        </p:grpSpPr>
        <p:sp>
          <p:nvSpPr>
            <p:cNvPr id="10282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283" name="任意多边形 36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4" name="组合 37"/>
          <p:cNvGrpSpPr/>
          <p:nvPr/>
        </p:nvGrpSpPr>
        <p:grpSpPr bwMode="auto">
          <a:xfrm>
            <a:off x="6220098" y="1408022"/>
            <a:ext cx="418556" cy="418556"/>
            <a:chOff x="0" y="0"/>
            <a:chExt cx="812800" cy="812800"/>
          </a:xfrm>
        </p:grpSpPr>
        <p:sp>
          <p:nvSpPr>
            <p:cNvPr id="10280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281" name="任意多边形 39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5" name="组合 40"/>
          <p:cNvGrpSpPr/>
          <p:nvPr/>
        </p:nvGrpSpPr>
        <p:grpSpPr bwMode="auto">
          <a:xfrm>
            <a:off x="6220098" y="5868157"/>
            <a:ext cx="418556" cy="418556"/>
            <a:chOff x="0" y="0"/>
            <a:chExt cx="812800" cy="812800"/>
          </a:xfrm>
        </p:grpSpPr>
        <p:sp>
          <p:nvSpPr>
            <p:cNvPr id="10278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279" name="任意多边形 42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10" name="组合 66"/>
          <p:cNvGrpSpPr/>
          <p:nvPr/>
        </p:nvGrpSpPr>
        <p:grpSpPr bwMode="auto">
          <a:xfrm>
            <a:off x="4313383" y="1714774"/>
            <a:ext cx="4231988" cy="4235050"/>
            <a:chOff x="0" y="0"/>
            <a:chExt cx="4392474" cy="4393594"/>
          </a:xfrm>
        </p:grpSpPr>
        <p:grpSp>
          <p:nvGrpSpPr>
            <p:cNvPr id="10256" name="组合 44"/>
            <p:cNvGrpSpPr/>
            <p:nvPr/>
          </p:nvGrpSpPr>
          <p:grpSpPr bwMode="auto">
            <a:xfrm>
              <a:off x="0" y="0"/>
              <a:ext cx="4392474" cy="4393594"/>
              <a:chOff x="0" y="0"/>
              <a:chExt cx="4392474" cy="4393594"/>
            </a:xfrm>
          </p:grpSpPr>
          <p:grpSp>
            <p:nvGrpSpPr>
              <p:cNvPr id="10261" name="组合 30"/>
              <p:cNvGrpSpPr/>
              <p:nvPr/>
            </p:nvGrpSpPr>
            <p:grpSpPr bwMode="auto">
              <a:xfrm>
                <a:off x="0" y="0"/>
                <a:ext cx="4392474" cy="4393594"/>
                <a:chOff x="0" y="0"/>
                <a:chExt cx="4392474" cy="4393594"/>
              </a:xfrm>
            </p:grpSpPr>
            <p:sp>
              <p:nvSpPr>
                <p:cNvPr id="10263" name="Freeform 5"/>
                <p:cNvSpPr/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avLst/>
                  <a:gdLst>
                    <a:gd name="T0" fmla="*/ 2147483647 w 821"/>
                    <a:gd name="T1" fmla="*/ 2147483647 h 301"/>
                    <a:gd name="T2" fmla="*/ 0 w 821"/>
                    <a:gd name="T3" fmla="*/ 2147483647 h 301"/>
                    <a:gd name="T4" fmla="*/ 2147483647 w 821"/>
                    <a:gd name="T5" fmla="*/ 2147483647 h 301"/>
                    <a:gd name="T6" fmla="*/ 2147483647 w 821"/>
                    <a:gd name="T7" fmla="*/ 0 h 301"/>
                    <a:gd name="T8" fmla="*/ 2147483647 w 821"/>
                    <a:gd name="T9" fmla="*/ 0 h 301"/>
                    <a:gd name="T10" fmla="*/ 2147483647 w 821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1"/>
                    <a:gd name="T19" fmla="*/ 0 h 301"/>
                    <a:gd name="T20" fmla="*/ 821 w 821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1" h="30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10264" name="Freeform 6"/>
                <p:cNvSpPr/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avLst/>
                  <a:gdLst>
                    <a:gd name="T0" fmla="*/ 2147483647 w 302"/>
                    <a:gd name="T1" fmla="*/ 2147483647 h 821"/>
                    <a:gd name="T2" fmla="*/ 0 w 302"/>
                    <a:gd name="T3" fmla="*/ 0 h 821"/>
                    <a:gd name="T4" fmla="*/ 0 w 302"/>
                    <a:gd name="T5" fmla="*/ 2147483647 h 821"/>
                    <a:gd name="T6" fmla="*/ 2147483647 w 302"/>
                    <a:gd name="T7" fmla="*/ 2147483647 h 821"/>
                    <a:gd name="T8" fmla="*/ 2147483647 w 302"/>
                    <a:gd name="T9" fmla="*/ 2147483647 h 821"/>
                    <a:gd name="T10" fmla="*/ 2147483647 w 302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821"/>
                    <a:gd name="T20" fmla="*/ 302 w 302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821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10265" name="Freeform 7"/>
                <p:cNvSpPr/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avLst/>
                  <a:gdLst>
                    <a:gd name="T0" fmla="*/ 2147483647 w 788"/>
                    <a:gd name="T1" fmla="*/ 2147483647 h 455"/>
                    <a:gd name="T2" fmla="*/ 2147483647 w 788"/>
                    <a:gd name="T3" fmla="*/ 2147483647 h 455"/>
                    <a:gd name="T4" fmla="*/ 2147483647 w 788"/>
                    <a:gd name="T5" fmla="*/ 2147483647 h 455"/>
                    <a:gd name="T6" fmla="*/ 2147483647 w 788"/>
                    <a:gd name="T7" fmla="*/ 2147483647 h 455"/>
                    <a:gd name="T8" fmla="*/ 2147483647 w 788"/>
                    <a:gd name="T9" fmla="*/ 2147483647 h 455"/>
                    <a:gd name="T10" fmla="*/ 2147483647 w 788"/>
                    <a:gd name="T11" fmla="*/ 2147483647 h 455"/>
                    <a:gd name="T12" fmla="*/ 2147483647 w 788"/>
                    <a:gd name="T13" fmla="*/ 2147483647 h 455"/>
                    <a:gd name="T14" fmla="*/ 2147483647 w 788"/>
                    <a:gd name="T15" fmla="*/ 2147483647 h 455"/>
                    <a:gd name="T16" fmla="*/ 2147483647 w 788"/>
                    <a:gd name="T17" fmla="*/ 2147483647 h 455"/>
                    <a:gd name="T18" fmla="*/ 2147483647 w 788"/>
                    <a:gd name="T19" fmla="*/ 2147483647 h 455"/>
                    <a:gd name="T20" fmla="*/ 2147483647 w 788"/>
                    <a:gd name="T21" fmla="*/ 2147483647 h 455"/>
                    <a:gd name="T22" fmla="*/ 2147483647 w 788"/>
                    <a:gd name="T23" fmla="*/ 2147483647 h 455"/>
                    <a:gd name="T24" fmla="*/ 2147483647 w 788"/>
                    <a:gd name="T25" fmla="*/ 2147483647 h 455"/>
                    <a:gd name="T26" fmla="*/ 2147483647 w 788"/>
                    <a:gd name="T27" fmla="*/ 2147483647 h 4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8"/>
                    <a:gd name="T43" fmla="*/ 0 h 455"/>
                    <a:gd name="T44" fmla="*/ 788 w 788"/>
                    <a:gd name="T45" fmla="*/ 455 h 4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8" h="455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10266" name="Freeform 8"/>
                <p:cNvSpPr/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avLst/>
                  <a:gdLst>
                    <a:gd name="T0" fmla="*/ 2147483647 w 820"/>
                    <a:gd name="T1" fmla="*/ 2147483647 h 301"/>
                    <a:gd name="T2" fmla="*/ 2147483647 w 820"/>
                    <a:gd name="T3" fmla="*/ 0 h 301"/>
                    <a:gd name="T4" fmla="*/ 0 w 820"/>
                    <a:gd name="T5" fmla="*/ 0 h 301"/>
                    <a:gd name="T6" fmla="*/ 0 w 820"/>
                    <a:gd name="T7" fmla="*/ 2147483647 h 301"/>
                    <a:gd name="T8" fmla="*/ 2147483647 w 820"/>
                    <a:gd name="T9" fmla="*/ 2147483647 h 301"/>
                    <a:gd name="T10" fmla="*/ 2147483647 w 820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0"/>
                    <a:gd name="T19" fmla="*/ 0 h 301"/>
                    <a:gd name="T20" fmla="*/ 820 w 820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0" h="301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10267" name="Freeform 9"/>
                <p:cNvSpPr/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avLst/>
                  <a:gdLst>
                    <a:gd name="T0" fmla="*/ 2147483647 w 457"/>
                    <a:gd name="T1" fmla="*/ 2147483647 h 791"/>
                    <a:gd name="T2" fmla="*/ 2147483647 w 457"/>
                    <a:gd name="T3" fmla="*/ 2147483647 h 791"/>
                    <a:gd name="T4" fmla="*/ 2147483647 w 457"/>
                    <a:gd name="T5" fmla="*/ 2147483647 h 791"/>
                    <a:gd name="T6" fmla="*/ 2147483647 w 457"/>
                    <a:gd name="T7" fmla="*/ 2147483647 h 791"/>
                    <a:gd name="T8" fmla="*/ 2147483647 w 457"/>
                    <a:gd name="T9" fmla="*/ 2147483647 h 791"/>
                    <a:gd name="T10" fmla="*/ 2147483647 w 457"/>
                    <a:gd name="T11" fmla="*/ 2147483647 h 791"/>
                    <a:gd name="T12" fmla="*/ 2147483647 w 457"/>
                    <a:gd name="T13" fmla="*/ 2147483647 h 791"/>
                    <a:gd name="T14" fmla="*/ 2147483647 w 457"/>
                    <a:gd name="T15" fmla="*/ 2147483647 h 791"/>
                    <a:gd name="T16" fmla="*/ 2147483647 w 457"/>
                    <a:gd name="T17" fmla="*/ 2147483647 h 791"/>
                    <a:gd name="T18" fmla="*/ 2147483647 w 457"/>
                    <a:gd name="T19" fmla="*/ 2147483647 h 791"/>
                    <a:gd name="T20" fmla="*/ 2147483647 w 457"/>
                    <a:gd name="T21" fmla="*/ 2147483647 h 791"/>
                    <a:gd name="T22" fmla="*/ 0 w 457"/>
                    <a:gd name="T23" fmla="*/ 2147483647 h 791"/>
                    <a:gd name="T24" fmla="*/ 2147483647 w 457"/>
                    <a:gd name="T25" fmla="*/ 2147483647 h 791"/>
                    <a:gd name="T26" fmla="*/ 2147483647 w 457"/>
                    <a:gd name="T27" fmla="*/ 2147483647 h 7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7"/>
                    <a:gd name="T43" fmla="*/ 0 h 791"/>
                    <a:gd name="T44" fmla="*/ 457 w 457"/>
                    <a:gd name="T45" fmla="*/ 791 h 7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7" h="791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10268" name="Freeform 10"/>
                <p:cNvSpPr/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avLst/>
                  <a:gdLst>
                    <a:gd name="T0" fmla="*/ 2147483647 w 301"/>
                    <a:gd name="T1" fmla="*/ 2147483647 h 821"/>
                    <a:gd name="T2" fmla="*/ 2147483647 w 301"/>
                    <a:gd name="T3" fmla="*/ 2147483647 h 821"/>
                    <a:gd name="T4" fmla="*/ 2147483647 w 301"/>
                    <a:gd name="T5" fmla="*/ 0 h 821"/>
                    <a:gd name="T6" fmla="*/ 0 w 301"/>
                    <a:gd name="T7" fmla="*/ 0 h 821"/>
                    <a:gd name="T8" fmla="*/ 0 w 301"/>
                    <a:gd name="T9" fmla="*/ 2147483647 h 821"/>
                    <a:gd name="T10" fmla="*/ 2147483647 w 301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1"/>
                    <a:gd name="T19" fmla="*/ 0 h 821"/>
                    <a:gd name="T20" fmla="*/ 301 w 301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1" h="82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10269" name="Freeform 11"/>
                <p:cNvSpPr/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avLst/>
                  <a:gdLst>
                    <a:gd name="T0" fmla="*/ 2147483647 w 791"/>
                    <a:gd name="T1" fmla="*/ 2147483647 h 456"/>
                    <a:gd name="T2" fmla="*/ 2147483647 w 791"/>
                    <a:gd name="T3" fmla="*/ 2147483647 h 456"/>
                    <a:gd name="T4" fmla="*/ 2147483647 w 791"/>
                    <a:gd name="T5" fmla="*/ 2147483647 h 456"/>
                    <a:gd name="T6" fmla="*/ 2147483647 w 791"/>
                    <a:gd name="T7" fmla="*/ 2147483647 h 456"/>
                    <a:gd name="T8" fmla="*/ 2147483647 w 791"/>
                    <a:gd name="T9" fmla="*/ 2147483647 h 456"/>
                    <a:gd name="T10" fmla="*/ 2147483647 w 791"/>
                    <a:gd name="T11" fmla="*/ 2147483647 h 456"/>
                    <a:gd name="T12" fmla="*/ 2147483647 w 791"/>
                    <a:gd name="T13" fmla="*/ 2147483647 h 456"/>
                    <a:gd name="T14" fmla="*/ 2147483647 w 791"/>
                    <a:gd name="T15" fmla="*/ 2147483647 h 456"/>
                    <a:gd name="T16" fmla="*/ 2147483647 w 791"/>
                    <a:gd name="T17" fmla="*/ 2147483647 h 456"/>
                    <a:gd name="T18" fmla="*/ 2147483647 w 791"/>
                    <a:gd name="T19" fmla="*/ 2147483647 h 456"/>
                    <a:gd name="T20" fmla="*/ 2147483647 w 791"/>
                    <a:gd name="T21" fmla="*/ 2147483647 h 456"/>
                    <a:gd name="T22" fmla="*/ 2147483647 w 791"/>
                    <a:gd name="T23" fmla="*/ 0 h 456"/>
                    <a:gd name="T24" fmla="*/ 2147483647 w 791"/>
                    <a:gd name="T25" fmla="*/ 2147483647 h 456"/>
                    <a:gd name="T26" fmla="*/ 2147483647 w 791"/>
                    <a:gd name="T27" fmla="*/ 2147483647 h 4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91"/>
                    <a:gd name="T43" fmla="*/ 0 h 456"/>
                    <a:gd name="T44" fmla="*/ 791 w 791"/>
                    <a:gd name="T45" fmla="*/ 456 h 4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91" h="456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</p:grpSp>
          <p:sp>
            <p:nvSpPr>
              <p:cNvPr id="10262" name="Freeform 12"/>
              <p:cNvSpPr/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avLst/>
                <a:gdLst>
                  <a:gd name="T0" fmla="*/ 2147483647 w 457"/>
                  <a:gd name="T1" fmla="*/ 2147483647 h 791"/>
                  <a:gd name="T2" fmla="*/ 2147483647 w 457"/>
                  <a:gd name="T3" fmla="*/ 2147483647 h 791"/>
                  <a:gd name="T4" fmla="*/ 2147483647 w 457"/>
                  <a:gd name="T5" fmla="*/ 2147483647 h 791"/>
                  <a:gd name="T6" fmla="*/ 2147483647 w 457"/>
                  <a:gd name="T7" fmla="*/ 2147483647 h 791"/>
                  <a:gd name="T8" fmla="*/ 2147483647 w 457"/>
                  <a:gd name="T9" fmla="*/ 2147483647 h 791"/>
                  <a:gd name="T10" fmla="*/ 2147483647 w 457"/>
                  <a:gd name="T11" fmla="*/ 2147483647 h 791"/>
                  <a:gd name="T12" fmla="*/ 2147483647 w 457"/>
                  <a:gd name="T13" fmla="*/ 2147483647 h 791"/>
                  <a:gd name="T14" fmla="*/ 2147483647 w 457"/>
                  <a:gd name="T15" fmla="*/ 2147483647 h 791"/>
                  <a:gd name="T16" fmla="*/ 2147483647 w 457"/>
                  <a:gd name="T17" fmla="*/ 2147483647 h 791"/>
                  <a:gd name="T18" fmla="*/ 2147483647 w 457"/>
                  <a:gd name="T19" fmla="*/ 2147483647 h 791"/>
                  <a:gd name="T20" fmla="*/ 2147483647 w 457"/>
                  <a:gd name="T21" fmla="*/ 2147483647 h 791"/>
                  <a:gd name="T22" fmla="*/ 2147483647 w 457"/>
                  <a:gd name="T23" fmla="*/ 2147483647 h 791"/>
                  <a:gd name="T24" fmla="*/ 2147483647 w 457"/>
                  <a:gd name="T25" fmla="*/ 2147483647 h 791"/>
                  <a:gd name="T26" fmla="*/ 2147483647 w 457"/>
                  <a:gd name="T27" fmla="*/ 2147483647 h 7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7"/>
                  <a:gd name="T43" fmla="*/ 0 h 791"/>
                  <a:gd name="T44" fmla="*/ 457 w 457"/>
                  <a:gd name="T45" fmla="*/ 791 h 7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7" h="791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  <p:sp>
          <p:nvSpPr>
            <p:cNvPr id="10257" name="文本框 62"/>
            <p:cNvSpPr txBox="1">
              <a:spLocks noChangeArrowheads="1"/>
            </p:cNvSpPr>
            <p:nvPr/>
          </p:nvSpPr>
          <p:spPr bwMode="auto">
            <a:xfrm>
              <a:off x="1194649" y="923100"/>
              <a:ext cx="429592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258" name="文本框 63"/>
            <p:cNvSpPr txBox="1">
              <a:spLocks noChangeArrowheads="1"/>
            </p:cNvSpPr>
            <p:nvPr/>
          </p:nvSpPr>
          <p:spPr bwMode="auto">
            <a:xfrm>
              <a:off x="939877" y="2659858"/>
              <a:ext cx="496143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259" name="文本框 64"/>
            <p:cNvSpPr txBox="1">
              <a:spLocks noChangeArrowheads="1"/>
            </p:cNvSpPr>
            <p:nvPr/>
          </p:nvSpPr>
          <p:spPr bwMode="auto">
            <a:xfrm>
              <a:off x="2599880" y="2894696"/>
              <a:ext cx="5111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260" name="文本框 65"/>
            <p:cNvSpPr txBox="1">
              <a:spLocks noChangeArrowheads="1"/>
            </p:cNvSpPr>
            <p:nvPr/>
          </p:nvSpPr>
          <p:spPr bwMode="auto">
            <a:xfrm>
              <a:off x="2913357" y="1212606"/>
              <a:ext cx="497806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sp>
        <p:nvSpPr>
          <p:cNvPr id="46" name="TextBox 23"/>
          <p:cNvSpPr txBox="1"/>
          <p:nvPr/>
        </p:nvSpPr>
        <p:spPr>
          <a:xfrm>
            <a:off x="2612951" y="1706818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3573605" y="138606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1107492" y="4020180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2068146" y="369943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54" name="TextBox 23"/>
          <p:cNvSpPr txBox="1"/>
          <p:nvPr/>
        </p:nvSpPr>
        <p:spPr>
          <a:xfrm>
            <a:off x="9145434" y="3972070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5" name="TextBox 24"/>
          <p:cNvSpPr txBox="1"/>
          <p:nvPr/>
        </p:nvSpPr>
        <p:spPr>
          <a:xfrm>
            <a:off x="9145434" y="365132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56" name="TextBox 23"/>
          <p:cNvSpPr txBox="1"/>
          <p:nvPr/>
        </p:nvSpPr>
        <p:spPr>
          <a:xfrm>
            <a:off x="6977061" y="6001083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6977061" y="568033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解决方案及总结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4" grpId="0"/>
      <p:bldP spid="55" grpId="0"/>
      <p:bldP spid="5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4"/>
          <p:cNvGrpSpPr/>
          <p:nvPr/>
        </p:nvGrpSpPr>
        <p:grpSpPr>
          <a:xfrm>
            <a:off x="2182585" y="4273066"/>
            <a:ext cx="866867" cy="867591"/>
            <a:chOff x="1245350" y="3178283"/>
            <a:chExt cx="843049" cy="843755"/>
          </a:xfrm>
        </p:grpSpPr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1245350" y="3178283"/>
              <a:ext cx="843049" cy="843755"/>
            </a:xfrm>
            <a:prstGeom prst="ellipse">
              <a:avLst/>
            </a:prstGeom>
            <a:solidFill>
              <a:schemeClr val="accent2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79" name="Freeform 78"/>
            <p:cNvSpPr>
              <a:spLocks noEditPoints="1"/>
            </p:cNvSpPr>
            <p:nvPr/>
          </p:nvSpPr>
          <p:spPr bwMode="auto">
            <a:xfrm>
              <a:off x="1518737" y="3383239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3" name="Group 88"/>
          <p:cNvGrpSpPr/>
          <p:nvPr/>
        </p:nvGrpSpPr>
        <p:grpSpPr>
          <a:xfrm>
            <a:off x="4974174" y="4084914"/>
            <a:ext cx="1242848" cy="1243890"/>
            <a:chOff x="3584844" y="2915264"/>
            <a:chExt cx="843049" cy="843755"/>
          </a:xfrm>
        </p:grpSpPr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3584844" y="2915264"/>
              <a:ext cx="843049" cy="843755"/>
            </a:xfrm>
            <a:prstGeom prst="ellipse">
              <a:avLst/>
            </a:prstGeom>
            <a:solidFill>
              <a:srgbClr val="92D050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80" name="Freeform 83"/>
            <p:cNvSpPr>
              <a:spLocks noEditPoints="1"/>
            </p:cNvSpPr>
            <p:nvPr/>
          </p:nvSpPr>
          <p:spPr bwMode="auto">
            <a:xfrm>
              <a:off x="3907109" y="3188253"/>
              <a:ext cx="198518" cy="29777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4" name="Group 90"/>
          <p:cNvGrpSpPr/>
          <p:nvPr/>
        </p:nvGrpSpPr>
        <p:grpSpPr>
          <a:xfrm>
            <a:off x="9945837" y="2987638"/>
            <a:ext cx="881245" cy="881983"/>
            <a:chOff x="7203324" y="1921403"/>
            <a:chExt cx="843049" cy="843755"/>
          </a:xfrm>
        </p:grpSpPr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7203324" y="1921403"/>
              <a:ext cx="843049" cy="843755"/>
            </a:xfrm>
            <a:prstGeom prst="ellipse">
              <a:avLst/>
            </a:prstGeom>
            <a:solidFill>
              <a:schemeClr val="accent2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81" name="Freeform 137"/>
            <p:cNvSpPr>
              <a:spLocks noEditPoints="1"/>
            </p:cNvSpPr>
            <p:nvPr/>
          </p:nvSpPr>
          <p:spPr bwMode="auto">
            <a:xfrm>
              <a:off x="7460025" y="2174501"/>
              <a:ext cx="329647" cy="337558"/>
            </a:xfrm>
            <a:custGeom>
              <a:avLst/>
              <a:gdLst/>
              <a:ahLst/>
              <a:cxnLst>
                <a:cxn ang="0">
                  <a:pos x="46" y="30"/>
                </a:cxn>
                <a:cxn ang="0">
                  <a:pos x="39" y="36"/>
                </a:cxn>
                <a:cxn ang="0">
                  <a:pos x="39" y="50"/>
                </a:cxn>
                <a:cxn ang="0">
                  <a:pos x="38" y="50"/>
                </a:cxn>
                <a:cxn ang="0">
                  <a:pos x="24" y="58"/>
                </a:cxn>
                <a:cxn ang="0">
                  <a:pos x="24" y="59"/>
                </a:cxn>
                <a:cxn ang="0">
                  <a:pos x="23" y="58"/>
                </a:cxn>
                <a:cxn ang="0">
                  <a:pos x="21" y="56"/>
                </a:cxn>
                <a:cxn ang="0">
                  <a:pos x="21" y="55"/>
                </a:cxn>
                <a:cxn ang="0">
                  <a:pos x="24" y="45"/>
                </a:cxn>
                <a:cxn ang="0">
                  <a:pos x="14" y="35"/>
                </a:cxn>
                <a:cxn ang="0">
                  <a:pos x="4" y="38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23" y="19"/>
                </a:cxn>
                <a:cxn ang="0">
                  <a:pos x="29" y="12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46" y="30"/>
                </a:cxn>
                <a:cxn ang="0">
                  <a:pos x="47" y="8"/>
                </a:cxn>
                <a:cxn ang="0">
                  <a:pos x="43" y="12"/>
                </a:cxn>
                <a:cxn ang="0">
                  <a:pos x="47" y="15"/>
                </a:cxn>
                <a:cxn ang="0">
                  <a:pos x="50" y="12"/>
                </a:cxn>
                <a:cxn ang="0">
                  <a:pos x="47" y="8"/>
                </a:cxn>
              </a:cxnLst>
              <a:rect l="0" t="0" r="r" b="b"/>
              <a:pathLst>
                <a:path w="58" h="59">
                  <a:moveTo>
                    <a:pt x="46" y="30"/>
                  </a:moveTo>
                  <a:cubicBezTo>
                    <a:pt x="44" y="32"/>
                    <a:pt x="42" y="34"/>
                    <a:pt x="39" y="3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8" y="5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58"/>
                    <a:pt x="23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5"/>
                    <a:pt x="21" y="5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7"/>
                    <a:pt x="27" y="14"/>
                    <a:pt x="29" y="12"/>
                  </a:cubicBezTo>
                  <a:cubicBezTo>
                    <a:pt x="38" y="3"/>
                    <a:pt x="45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8" y="13"/>
                    <a:pt x="55" y="21"/>
                    <a:pt x="46" y="30"/>
                  </a:cubicBezTo>
                  <a:close/>
                  <a:moveTo>
                    <a:pt x="47" y="8"/>
                  </a:moveTo>
                  <a:cubicBezTo>
                    <a:pt x="45" y="8"/>
                    <a:pt x="43" y="10"/>
                    <a:pt x="43" y="12"/>
                  </a:cubicBezTo>
                  <a:cubicBezTo>
                    <a:pt x="43" y="14"/>
                    <a:pt x="45" y="15"/>
                    <a:pt x="47" y="15"/>
                  </a:cubicBezTo>
                  <a:cubicBezTo>
                    <a:pt x="49" y="15"/>
                    <a:pt x="50" y="14"/>
                    <a:pt x="50" y="12"/>
                  </a:cubicBezTo>
                  <a:cubicBezTo>
                    <a:pt x="50" y="10"/>
                    <a:pt x="49" y="8"/>
                    <a:pt x="47" y="8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5" name="Group 87"/>
          <p:cNvGrpSpPr/>
          <p:nvPr/>
        </p:nvGrpSpPr>
        <p:grpSpPr>
          <a:xfrm>
            <a:off x="6638776" y="2890540"/>
            <a:ext cx="1323085" cy="1324192"/>
            <a:chOff x="4592738" y="1758620"/>
            <a:chExt cx="843049" cy="843755"/>
          </a:xfrm>
        </p:grpSpPr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4592738" y="1758620"/>
              <a:ext cx="843049" cy="843755"/>
            </a:xfrm>
            <a:prstGeom prst="ellipse">
              <a:avLst/>
            </a:prstGeom>
            <a:solidFill>
              <a:schemeClr val="accent3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82" name="Freeform 53"/>
            <p:cNvSpPr/>
            <p:nvPr/>
          </p:nvSpPr>
          <p:spPr bwMode="auto">
            <a:xfrm>
              <a:off x="4838943" y="2032612"/>
              <a:ext cx="350639" cy="259998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6" name="Group 89"/>
          <p:cNvGrpSpPr/>
          <p:nvPr/>
        </p:nvGrpSpPr>
        <p:grpSpPr>
          <a:xfrm>
            <a:off x="8424869" y="4084935"/>
            <a:ext cx="1242806" cy="1243846"/>
            <a:chOff x="5696894" y="2915264"/>
            <a:chExt cx="843049" cy="843755"/>
          </a:xfrm>
        </p:grpSpPr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696894" y="2915264"/>
              <a:ext cx="843049" cy="843755"/>
            </a:xfrm>
            <a:prstGeom prst="ellipse">
              <a:avLst/>
            </a:prstGeom>
            <a:solidFill>
              <a:schemeClr val="accent5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83" name="Freeform 57"/>
            <p:cNvSpPr>
              <a:spLocks noEditPoints="1"/>
            </p:cNvSpPr>
            <p:nvPr/>
          </p:nvSpPr>
          <p:spPr bwMode="auto">
            <a:xfrm>
              <a:off x="5972842" y="3208084"/>
              <a:ext cx="291152" cy="25811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9" name="Group 85"/>
          <p:cNvGrpSpPr/>
          <p:nvPr/>
        </p:nvGrpSpPr>
        <p:grpSpPr>
          <a:xfrm>
            <a:off x="3495181" y="2890540"/>
            <a:ext cx="1029504" cy="1030365"/>
            <a:chOff x="2347176" y="2092666"/>
            <a:chExt cx="843049" cy="843755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2347176" y="2092666"/>
              <a:ext cx="843049" cy="843755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84" name="Freeform 65"/>
            <p:cNvSpPr>
              <a:spLocks noEditPoints="1"/>
            </p:cNvSpPr>
            <p:nvPr/>
          </p:nvSpPr>
          <p:spPr bwMode="auto">
            <a:xfrm>
              <a:off x="2585919" y="2347985"/>
              <a:ext cx="365563" cy="333116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cxnSp>
        <p:nvCxnSpPr>
          <p:cNvPr id="110" name="Straight Connector 109"/>
          <p:cNvCxnSpPr/>
          <p:nvPr/>
        </p:nvCxnSpPr>
        <p:spPr>
          <a:xfrm rot="5400000" flipH="1" flipV="1">
            <a:off x="3050038" y="3860039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 flipH="1" flipV="1">
            <a:off x="6174847" y="3860039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 flipH="1" flipV="1">
            <a:off x="9601102" y="3811491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16200000" flipH="1">
            <a:off x="8026770" y="3860041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6200000" flipH="1">
            <a:off x="4505173" y="3860041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ooter Text"/>
          <p:cNvSpPr txBox="1"/>
          <p:nvPr/>
        </p:nvSpPr>
        <p:spPr>
          <a:xfrm>
            <a:off x="1823024" y="5468421"/>
            <a:ext cx="157549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0" name="Footer Text"/>
          <p:cNvSpPr txBox="1"/>
          <p:nvPr/>
        </p:nvSpPr>
        <p:spPr>
          <a:xfrm>
            <a:off x="3205349" y="2126677"/>
            <a:ext cx="157549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1" name="Footer Text"/>
          <p:cNvSpPr txBox="1"/>
          <p:nvPr/>
        </p:nvSpPr>
        <p:spPr>
          <a:xfrm>
            <a:off x="6522886" y="2126677"/>
            <a:ext cx="157549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2" name="Footer Text"/>
          <p:cNvSpPr txBox="1"/>
          <p:nvPr/>
        </p:nvSpPr>
        <p:spPr>
          <a:xfrm>
            <a:off x="9593633" y="2126677"/>
            <a:ext cx="157549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3" name="Footer Text"/>
          <p:cNvSpPr txBox="1"/>
          <p:nvPr/>
        </p:nvSpPr>
        <p:spPr>
          <a:xfrm>
            <a:off x="8258525" y="5468421"/>
            <a:ext cx="157549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4" name="Footer Text"/>
          <p:cNvSpPr txBox="1"/>
          <p:nvPr/>
        </p:nvSpPr>
        <p:spPr>
          <a:xfrm>
            <a:off x="4811523" y="5468421"/>
            <a:ext cx="157549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课题背景及内容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Box 170"/>
          <p:cNvSpPr txBox="1"/>
          <p:nvPr/>
        </p:nvSpPr>
        <p:spPr>
          <a:xfrm>
            <a:off x="997898" y="1122497"/>
            <a:ext cx="10788531" cy="871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85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请您添加文字内容，内容详尽简要清晰足够表达标题，准确无误。添加文字内容，内容详尽简要清晰。请您添加</a:t>
            </a:r>
            <a:endParaRPr lang="en-US" altLang="zh-CN" sz="1685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r>
              <a:rPr lang="zh-CN" altLang="en-US" sz="1685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文字内容，内容详尽简要清晰足够表达标题，准确无误。添加文字内容，内容详尽简要清晰。请您添加文字内容</a:t>
            </a:r>
            <a:endParaRPr lang="en-US" altLang="zh-CN" sz="1685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r>
              <a:rPr lang="zh-CN" altLang="en-US" sz="1685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，内容详尽简要清晰足够表达标题，准确无误。添加文字内容，内容详尽简要清晰。</a:t>
            </a:r>
            <a:endParaRPr lang="en-US" altLang="zh-CN" sz="1685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0548911" y="5844480"/>
            <a:ext cx="877203" cy="83150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37" name="椭圆 36"/>
          <p:cNvSpPr/>
          <p:nvPr/>
        </p:nvSpPr>
        <p:spPr>
          <a:xfrm>
            <a:off x="1267146" y="2594892"/>
            <a:ext cx="386384" cy="38638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312991" y="5980522"/>
            <a:ext cx="423342" cy="42334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029351" y="2311773"/>
            <a:ext cx="877315" cy="87731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44" name="椭圆 43"/>
          <p:cNvSpPr/>
          <p:nvPr/>
        </p:nvSpPr>
        <p:spPr>
          <a:xfrm>
            <a:off x="5400563" y="3081142"/>
            <a:ext cx="386384" cy="38638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0430520" y="2645502"/>
            <a:ext cx="952930" cy="95293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012664" y="5844480"/>
            <a:ext cx="309044" cy="30904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8" name="同心圆 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336572" y="6288791"/>
            <a:ext cx="404864" cy="40486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1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53" name="椭圆 52"/>
          <p:cNvSpPr/>
          <p:nvPr/>
        </p:nvSpPr>
        <p:spPr>
          <a:xfrm>
            <a:off x="6240936" y="6156701"/>
            <a:ext cx="193193" cy="19319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446381" y="4288812"/>
            <a:ext cx="1159543" cy="115954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5" name="同心圆 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57" name="椭圆 56"/>
          <p:cNvSpPr/>
          <p:nvPr/>
        </p:nvSpPr>
        <p:spPr>
          <a:xfrm>
            <a:off x="5872192" y="4592865"/>
            <a:ext cx="564175" cy="56417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3540545" y="2470648"/>
            <a:ext cx="193193" cy="19319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476050" y="4288811"/>
            <a:ext cx="4224233" cy="14773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25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大学时光即将结束，在此，我要</a:t>
            </a:r>
            <a:endParaRPr lang="en-US" altLang="zh-CN" sz="2250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r>
              <a:rPr lang="zh-CN" altLang="en-US" sz="225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感谢各位老师的教导，和同学们</a:t>
            </a:r>
            <a:endParaRPr lang="en-US" altLang="zh-CN" sz="2250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r>
              <a:rPr lang="zh-CN" altLang="en-US" sz="225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的陪伴，本文能顺利能顺利完成</a:t>
            </a:r>
            <a:endParaRPr lang="en-US" altLang="zh-CN" sz="2250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r>
              <a:rPr lang="zh-CN" altLang="en-US" sz="225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，感谢导师的指导！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4920185" y="897502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延时符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3134370" y="5859850"/>
            <a:ext cx="1159543" cy="115954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65" name="椭圆 64"/>
          <p:cNvSpPr/>
          <p:nvPr/>
        </p:nvSpPr>
        <p:spPr>
          <a:xfrm>
            <a:off x="1898024" y="4028690"/>
            <a:ext cx="564175" cy="564175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8748356" y="6003423"/>
            <a:ext cx="402957" cy="381964"/>
            <a:chOff x="304800" y="673100"/>
            <a:chExt cx="4000500" cy="4000500"/>
          </a:xfrm>
          <a:solidFill>
            <a:schemeClr val="accent1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7" name="同心圆 6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1843244" y="6403865"/>
            <a:ext cx="402957" cy="381964"/>
            <a:chOff x="304800" y="673100"/>
            <a:chExt cx="4000500" cy="4000500"/>
          </a:xfrm>
          <a:solidFill>
            <a:srgbClr val="92D050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0" name="同心圆 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解决方案及总结</a:t>
            </a:r>
          </a:p>
        </p:txBody>
      </p:sp>
    </p:spTree>
    <p:custDataLst>
      <p:tags r:id="rId1"/>
    </p:custData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77778E-7 -2.09877E-6 L 0.38872 0.84352 " pathEditMode="relative" rAng="0" ptsTypes="AA">
                                      <p:cBhvr>
                                        <p:cTn id="17" dur="1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66667E-6 -3.82716E-6 L 0.44531 -0.58487 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7" y="-2925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1.46123E-6 L 0.20451 0.58418 " pathEditMode="relative" rAng="0" ptsTypes="AA">
                                      <p:cBhvr>
                                        <p:cTn id="35" dur="1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8699E-6 L -0.52465 -0.50942 " pathEditMode="relative" rAng="0" ptsTypes="AA">
                                      <p:cBhvr>
                                        <p:cTn id="44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8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6 8.64198E-7 L 0.31701 -0.56759 " pathEditMode="relative" rAng="0" ptsTypes="AA">
                                      <p:cBhvr>
                                        <p:cTn id="53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1" y="-2839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2.09762E-6 L -0.18855 -1.11369 " pathEditMode="relative" rAng="0" ptsTypes="AA">
                                      <p:cBhvr>
                                        <p:cTn id="62" dur="1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77778E-7 -1.48148E-6 L 0.12309 0.575 " pathEditMode="relative" rAng="0" ptsTypes="AA">
                                      <p:cBhvr>
                                        <p:cTn id="71" dur="1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38889E-6 3.41057E-6 L -0.71736 -0.40563 " pathEditMode="relative" rAng="0" ptsTypes="AA">
                                      <p:cBhvr>
                                        <p:cTn id="80" dur="1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9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3.20988E-6 L 1.0349 -0.87346 " pathEditMode="relative" rAng="0" ptsTypes="AA">
                                      <p:cBhvr>
                                        <p:cTn id="89" dur="10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8.33333E-7 1.85185E-6 L -0.64115 -0.94969 " pathEditMode="relative" rAng="0" ptsTypes="AA">
                                      <p:cBhvr>
                                        <p:cTn id="98" dur="1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49" y="-475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44444E-6 4.5679E-6 L 0.45434 0.4966 " pathEditMode="relative" rAng="0" ptsTypes="AA">
                                      <p:cBhvr>
                                        <p:cTn id="107" dur="1000" spd="-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24815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6 1.7284E-6 L 0.19358 -0.5429 " pathEditMode="relative" rAng="0" ptsTypes="AA">
                                      <p:cBhvr>
                                        <p:cTn id="116" dur="100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0" y="-2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72222E-6 -3.45679E-6 L -0.64115 -0.94969 " pathEditMode="relative" rAng="0" ptsTypes="AA">
                                      <p:cBhvr>
                                        <p:cTn id="133" dur="10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49" y="-4750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44444E-6 2.34568E-6 L 0.45434 0.4966 " pathEditMode="relative" rAng="0" ptsTypes="AA">
                                      <p:cBhvr>
                                        <p:cTn id="142" dur="100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90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05556E-6 -2.83951E-6 L 0.38871 0.84352 " pathEditMode="relative" rAng="0" ptsTypes="AA">
                                      <p:cBhvr>
                                        <p:cTn id="152" dur="1000" spd="-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3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05556E-6 -2.83951E-6 L 0.38871 0.84352 " pathEditMode="relative" rAng="0" ptsTypes="AA">
                                      <p:cBhvr>
                                        <p:cTn id="162" dur="10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37" grpId="0" animBg="1"/>
      <p:bldP spid="37" grpId="1" animBg="1"/>
      <p:bldP spid="37" grpId="2" animBg="1"/>
      <p:bldP spid="44" grpId="0" animBg="1"/>
      <p:bldP spid="44" grpId="1" animBg="1"/>
      <p:bldP spid="44" grpId="2" animBg="1"/>
      <p:bldP spid="46" grpId="0" animBg="1"/>
      <p:bldP spid="46" grpId="1" animBg="1"/>
      <p:bldP spid="46" grpId="2" animBg="1"/>
      <p:bldP spid="53" grpId="0" animBg="1"/>
      <p:bldP spid="53" grpId="1" animBg="1"/>
      <p:bldP spid="53" grpId="2" animBg="1"/>
      <p:bldP spid="57" grpId="0" animBg="1"/>
      <p:bldP spid="57" grpId="1" animBg="1"/>
      <p:bldP spid="57" grpId="2" animBg="1"/>
      <p:bldP spid="60" grpId="0" animBg="1"/>
      <p:bldP spid="60" grpId="1" animBg="1"/>
      <p:bldP spid="60" grpId="2" animBg="1"/>
      <p:bldP spid="61" grpId="0"/>
      <p:bldP spid="63" grpId="0"/>
      <p:bldP spid="65" grpId="0" animBg="1"/>
      <p:bldP spid="65" grpId="1" animBg="1"/>
      <p:bldP spid="65" grpId="2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/>
          <p:cNvSpPr/>
          <p:nvPr/>
        </p:nvSpPr>
        <p:spPr bwMode="auto">
          <a:xfrm>
            <a:off x="4474164" y="1003022"/>
            <a:ext cx="1102756" cy="1098291"/>
          </a:xfrm>
          <a:prstGeom prst="roundRect">
            <a:avLst/>
          </a:prstGeom>
          <a:solidFill>
            <a:schemeClr val="accent5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4" name="Freeform 9"/>
          <p:cNvSpPr/>
          <p:nvPr/>
        </p:nvSpPr>
        <p:spPr bwMode="auto">
          <a:xfrm>
            <a:off x="1188219" y="2965213"/>
            <a:ext cx="2078271" cy="2078271"/>
          </a:xfrm>
          <a:prstGeom prst="roundRect">
            <a:avLst/>
          </a:pr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5" name="Freeform 10"/>
          <p:cNvSpPr/>
          <p:nvPr/>
        </p:nvSpPr>
        <p:spPr bwMode="auto">
          <a:xfrm>
            <a:off x="3067815" y="3402743"/>
            <a:ext cx="1192048" cy="1194281"/>
          </a:xfrm>
          <a:prstGeom prst="roundRect">
            <a:avLst/>
          </a:prstGeom>
          <a:solidFill>
            <a:schemeClr val="accent1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6" name="Freeform 11"/>
          <p:cNvSpPr/>
          <p:nvPr/>
        </p:nvSpPr>
        <p:spPr bwMode="auto">
          <a:xfrm>
            <a:off x="266278" y="5148402"/>
            <a:ext cx="1116150" cy="1122847"/>
          </a:xfrm>
          <a:prstGeom prst="roundRect">
            <a:avLst/>
          </a:prstGeom>
          <a:solidFill>
            <a:srgbClr val="92D050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7" name="Freeform 13"/>
          <p:cNvSpPr/>
          <p:nvPr/>
        </p:nvSpPr>
        <p:spPr bwMode="auto">
          <a:xfrm>
            <a:off x="1509670" y="3259876"/>
            <a:ext cx="861668" cy="868365"/>
          </a:xfrm>
          <a:prstGeom prst="roundRect">
            <a:avLst/>
          </a:prstGeom>
          <a:solidFill>
            <a:schemeClr val="accent1"/>
          </a:solid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8" name="Freeform 14"/>
          <p:cNvSpPr/>
          <p:nvPr/>
        </p:nvSpPr>
        <p:spPr bwMode="auto">
          <a:xfrm>
            <a:off x="534155" y="4215300"/>
            <a:ext cx="1837183" cy="1837183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/>
          <a:lstStyle/>
          <a:p>
            <a:endParaRPr lang="zh-CN" altLang="en-US" sz="6000" dirty="0">
              <a:solidFill>
                <a:srgbClr val="AE002B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9" name="Freeform 15"/>
          <p:cNvSpPr/>
          <p:nvPr/>
        </p:nvSpPr>
        <p:spPr bwMode="auto">
          <a:xfrm>
            <a:off x="2453931" y="1212858"/>
            <a:ext cx="2915383" cy="2915383"/>
          </a:xfrm>
          <a:prstGeom prst="ellipse">
            <a:avLst/>
          </a:prstGeom>
          <a:solidFill>
            <a:schemeClr val="accent3"/>
          </a:solid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/>
          <a:lstStyle/>
          <a:p>
            <a:endParaRPr lang="zh-CN" altLang="en-US" sz="8800" dirty="0">
              <a:solidFill>
                <a:srgbClr val="AE002B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0" name="Freeform 16"/>
          <p:cNvSpPr/>
          <p:nvPr/>
        </p:nvSpPr>
        <p:spPr bwMode="auto">
          <a:xfrm>
            <a:off x="2453931" y="4215300"/>
            <a:ext cx="1419742" cy="1417511"/>
          </a:xfrm>
          <a:prstGeom prst="roundRect">
            <a:avLst/>
          </a:prstGeom>
          <a:solidFill>
            <a:schemeClr val="accent5"/>
          </a:solid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903833" y="2670549"/>
            <a:ext cx="6618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4400" b="1" cap="all" dirty="0">
                <a:solidFill>
                  <a:schemeClr val="accent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微立体创意</a:t>
            </a:r>
            <a:r>
              <a:rPr lang="zh-CN" altLang="en-US" sz="4400" b="1" cap="all" dirty="0"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毕业答辩模板</a:t>
            </a: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6141183" y="4291807"/>
            <a:ext cx="6258947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适用于商务通用</a:t>
            </a:r>
            <a:r>
              <a:rPr lang="en-US" altLang="zh-CN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/</a:t>
            </a:r>
            <a:r>
              <a:rPr lang="zh-CN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毕业答辩</a:t>
            </a:r>
            <a:r>
              <a:rPr lang="en-US" altLang="zh-CN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/</a:t>
            </a:r>
            <a:r>
              <a:rPr lang="zh-CN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项目汇报</a:t>
            </a:r>
            <a:r>
              <a:rPr lang="en-US" altLang="zh-CN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/</a:t>
            </a:r>
            <a:r>
              <a:rPr lang="zh-CN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课题进度等模板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226840" y="4778469"/>
            <a:ext cx="5688632" cy="56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11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Business report general summary PPT template  | is suitable for the reporting on activities report | bio | work summary report, etc. | | meeting</a:t>
            </a:r>
            <a:endParaRPr lang="zh-CN" altLang="en-US" sz="1100" cap="all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pic>
        <p:nvPicPr>
          <p:cNvPr id="16" name="Picture 2" descr="F:\0PPT素材\北京大学3.png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43" y="1275817"/>
            <a:ext cx="2813821" cy="2789463"/>
          </a:xfrm>
          <a:prstGeom prst="ellipse">
            <a:avLst/>
          </a:prstGeom>
          <a:solidFill>
            <a:schemeClr val="accent3"/>
          </a:solidFill>
          <a:ln w="28575">
            <a:solidFill>
              <a:srgbClr val="F2F2F2"/>
            </a:solidFill>
          </a:ln>
          <a:effectLst/>
        </p:spPr>
      </p:pic>
      <p:sp>
        <p:nvSpPr>
          <p:cNvPr id="21" name="圆角矩形 20"/>
          <p:cNvSpPr/>
          <p:nvPr/>
        </p:nvSpPr>
        <p:spPr>
          <a:xfrm>
            <a:off x="6565175" y="3671097"/>
            <a:ext cx="5410973" cy="39404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答辩人：</a:t>
            </a:r>
            <a:r>
              <a:rPr lang="en-US" altLang="zh-CN" sz="2000" b="1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xiazaii     </a:t>
            </a:r>
            <a:r>
              <a:rPr lang="zh-CN" altLang="en-US" sz="2000" b="1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指导老师：</a:t>
            </a:r>
            <a:r>
              <a:rPr lang="en-US" altLang="zh-CN" sz="2000" b="1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XXX</a:t>
            </a:r>
            <a:endParaRPr lang="en-US" altLang="zh-CN" sz="20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199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699"/>
                            </p:stCondLst>
                            <p:childTnLst>
                              <p:par>
                                <p:cTn id="10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7" grpId="0"/>
      <p:bldP spid="17" grpId="1"/>
      <p:bldP spid="18" grpId="0"/>
      <p:bldP spid="18" grpId="1"/>
      <p:bldP spid="20" grpId="0"/>
      <p:bldP spid="20" grpId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875"/>
          <p:cNvSpPr/>
          <p:nvPr/>
        </p:nvSpPr>
        <p:spPr>
          <a:xfrm>
            <a:off x="7700853" y="2136962"/>
            <a:ext cx="1870117" cy="44319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l">
              <a:lnSpc>
                <a:spcPct val="120000"/>
              </a:lnSpc>
              <a:spcBef>
                <a:spcPts val="1500"/>
              </a:spcBef>
              <a:defRPr sz="2000">
                <a:solidFill>
                  <a:srgbClr val="53585F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2" name="Shape 1877"/>
          <p:cNvSpPr/>
          <p:nvPr/>
        </p:nvSpPr>
        <p:spPr>
          <a:xfrm>
            <a:off x="5475317" y="2136962"/>
            <a:ext cx="1829190" cy="1829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4" name="Shape 1879"/>
          <p:cNvSpPr/>
          <p:nvPr/>
        </p:nvSpPr>
        <p:spPr>
          <a:xfrm>
            <a:off x="6518814" y="3180458"/>
            <a:ext cx="1829190" cy="1829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8" name="Shape 1883"/>
          <p:cNvSpPr/>
          <p:nvPr/>
        </p:nvSpPr>
        <p:spPr>
          <a:xfrm>
            <a:off x="4431820" y="3180458"/>
            <a:ext cx="1829190" cy="1829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0" name="Shape 1886"/>
          <p:cNvSpPr/>
          <p:nvPr/>
        </p:nvSpPr>
        <p:spPr>
          <a:xfrm>
            <a:off x="8735721" y="4309898"/>
            <a:ext cx="1870118" cy="44319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l">
              <a:lnSpc>
                <a:spcPct val="120000"/>
              </a:lnSpc>
              <a:spcBef>
                <a:spcPts val="1500"/>
              </a:spcBef>
              <a:defRPr sz="2000">
                <a:solidFill>
                  <a:srgbClr val="53585F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gency FB" panose="020B0503020202020204" pitchFamily="34" charset="0"/>
            </a:endParaRPr>
          </a:p>
        </p:txBody>
      </p:sp>
      <p:sp>
        <p:nvSpPr>
          <p:cNvPr id="21" name="Shape 1887"/>
          <p:cNvSpPr/>
          <p:nvPr/>
        </p:nvSpPr>
        <p:spPr>
          <a:xfrm>
            <a:off x="8745766" y="4054468"/>
            <a:ext cx="1624529" cy="23660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gency FB" panose="020B0503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gency FB" panose="020B0503020202020204" pitchFamily="34" charset="0"/>
            </a:endParaRPr>
          </a:p>
        </p:txBody>
      </p:sp>
      <p:sp>
        <p:nvSpPr>
          <p:cNvPr id="22" name="Shape 1888"/>
          <p:cNvSpPr/>
          <p:nvPr/>
        </p:nvSpPr>
        <p:spPr>
          <a:xfrm>
            <a:off x="2170080" y="3451864"/>
            <a:ext cx="1882870" cy="44319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gency FB" panose="020B0503020202020204" pitchFamily="34" charset="0"/>
            </a:endParaRPr>
          </a:p>
        </p:txBody>
      </p:sp>
      <p:sp>
        <p:nvSpPr>
          <p:cNvPr id="23" name="Shape 1889"/>
          <p:cNvSpPr/>
          <p:nvPr/>
        </p:nvSpPr>
        <p:spPr>
          <a:xfrm>
            <a:off x="2430276" y="3173135"/>
            <a:ext cx="1624530" cy="23660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gency FB" panose="020B0503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gency FB" panose="020B0503020202020204" pitchFamily="34" charset="0"/>
            </a:endParaRPr>
          </a:p>
        </p:txBody>
      </p:sp>
      <p:sp>
        <p:nvSpPr>
          <p:cNvPr id="25" name="Shape 1891"/>
          <p:cNvSpPr/>
          <p:nvPr/>
        </p:nvSpPr>
        <p:spPr>
          <a:xfrm>
            <a:off x="3373631" y="5184177"/>
            <a:ext cx="1624530" cy="23660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gency FB" panose="020B0503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gency FB" panose="020B0503020202020204" pitchFamily="34" charset="0"/>
            </a:endParaRPr>
          </a:p>
        </p:txBody>
      </p:sp>
      <p:sp>
        <p:nvSpPr>
          <p:cNvPr id="27" name="Text Placeholder 3"/>
          <p:cNvSpPr txBox="1"/>
          <p:nvPr/>
        </p:nvSpPr>
        <p:spPr>
          <a:xfrm>
            <a:off x="5956577" y="2759294"/>
            <a:ext cx="866670" cy="6425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gency FB" panose="020B0503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gency FB" panose="020B0503020202020204" pitchFamily="34" charset="0"/>
            </a:endParaRPr>
          </a:p>
        </p:txBody>
      </p:sp>
      <p:sp>
        <p:nvSpPr>
          <p:cNvPr id="16" name="Shape 1881"/>
          <p:cNvSpPr/>
          <p:nvPr/>
        </p:nvSpPr>
        <p:spPr>
          <a:xfrm>
            <a:off x="5475317" y="4223955"/>
            <a:ext cx="1829190" cy="1829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6" name="Text Placeholder 3"/>
          <p:cNvSpPr txBox="1"/>
          <p:nvPr/>
        </p:nvSpPr>
        <p:spPr>
          <a:xfrm>
            <a:off x="7000074" y="3802790"/>
            <a:ext cx="866670" cy="6425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gency FB" panose="020B0503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gency FB" panose="020B0503020202020204" pitchFamily="34" charset="0"/>
            </a:endParaRPr>
          </a:p>
        </p:txBody>
      </p:sp>
      <p:sp>
        <p:nvSpPr>
          <p:cNvPr id="29" name="Text Placeholder 3"/>
          <p:cNvSpPr txBox="1"/>
          <p:nvPr/>
        </p:nvSpPr>
        <p:spPr>
          <a:xfrm>
            <a:off x="5956577" y="4846287"/>
            <a:ext cx="866670" cy="6425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gency FB" panose="020B0503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gency FB" panose="020B0503020202020204" pitchFamily="34" charset="0"/>
            </a:endParaRPr>
          </a:p>
        </p:txBody>
      </p:sp>
      <p:sp>
        <p:nvSpPr>
          <p:cNvPr id="30" name="Shape 1883"/>
          <p:cNvSpPr/>
          <p:nvPr/>
        </p:nvSpPr>
        <p:spPr>
          <a:xfrm>
            <a:off x="4430032" y="3180458"/>
            <a:ext cx="1829190" cy="1829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8" name="Text Placeholder 3"/>
          <p:cNvSpPr txBox="1"/>
          <p:nvPr/>
        </p:nvSpPr>
        <p:spPr>
          <a:xfrm>
            <a:off x="4913080" y="3802790"/>
            <a:ext cx="866670" cy="6425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gency FB" panose="020B0503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gency FB" panose="020B0503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课题背景及内容</a:t>
            </a:r>
          </a:p>
        </p:txBody>
      </p:sp>
      <p:sp>
        <p:nvSpPr>
          <p:cNvPr id="32" name="Shape 1887"/>
          <p:cNvSpPr/>
          <p:nvPr/>
        </p:nvSpPr>
        <p:spPr>
          <a:xfrm>
            <a:off x="7700853" y="1750715"/>
            <a:ext cx="1624529" cy="23660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gency FB" panose="020B0503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gency FB" panose="020B0503020202020204" pitchFamily="34" charset="0"/>
            </a:endParaRPr>
          </a:p>
        </p:txBody>
      </p:sp>
      <p:sp>
        <p:nvSpPr>
          <p:cNvPr id="19" name="Shape 1888"/>
          <p:cNvSpPr/>
          <p:nvPr/>
        </p:nvSpPr>
        <p:spPr>
          <a:xfrm>
            <a:off x="3115291" y="5488871"/>
            <a:ext cx="1882870" cy="44319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7" grpId="0"/>
      <p:bldP spid="16" grpId="0" animBg="1"/>
      <p:bldP spid="26" grpId="0"/>
      <p:bldP spid="29" grpId="0"/>
      <p:bldP spid="30" grpId="0" animBg="1"/>
      <p:bldP spid="30" grpId="1" animBg="1"/>
      <p:bldP spid="28" grpId="0"/>
      <p:bldP spid="32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7612786" y="1842900"/>
            <a:ext cx="1982980" cy="2403082"/>
            <a:chOff x="9683156" y="2245342"/>
            <a:chExt cx="1880262" cy="2278603"/>
          </a:xfrm>
          <a:effectLst>
            <a:outerShdw blurRad="368300" dir="13500000" sy="23000" kx="1200000" algn="br" rotWithShape="0">
              <a:prstClr val="black">
                <a:alpha val="25000"/>
              </a:prstClr>
            </a:outerShdw>
          </a:effectLst>
        </p:grpSpPr>
        <p:sp>
          <p:nvSpPr>
            <p:cNvPr id="64" name="Freeform 63"/>
            <p:cNvSpPr/>
            <p:nvPr/>
          </p:nvSpPr>
          <p:spPr bwMode="auto">
            <a:xfrm>
              <a:off x="9697382" y="2584406"/>
              <a:ext cx="1851810" cy="1939539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5" name="Oval 6"/>
            <p:cNvSpPr>
              <a:spLocks noChangeArrowheads="1"/>
            </p:cNvSpPr>
            <p:nvPr/>
          </p:nvSpPr>
          <p:spPr bwMode="auto">
            <a:xfrm>
              <a:off x="9683156" y="2245342"/>
              <a:ext cx="1880262" cy="61055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900248" y="2257375"/>
            <a:ext cx="1982980" cy="2403082"/>
            <a:chOff x="4666657" y="2245342"/>
            <a:chExt cx="1880262" cy="2278603"/>
          </a:xfrm>
          <a:effectLst>
            <a:outerShdw blurRad="368300" dir="13500000" sy="23000" kx="1200000" algn="br" rotWithShape="0">
              <a:prstClr val="black">
                <a:alpha val="25000"/>
              </a:prstClr>
            </a:outerShdw>
          </a:effectLst>
        </p:grpSpPr>
        <p:sp>
          <p:nvSpPr>
            <p:cNvPr id="67" name="Freeform 66"/>
            <p:cNvSpPr/>
            <p:nvPr/>
          </p:nvSpPr>
          <p:spPr bwMode="auto">
            <a:xfrm>
              <a:off x="4680883" y="2584406"/>
              <a:ext cx="1851810" cy="1939539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9" name="Oval 6"/>
            <p:cNvSpPr>
              <a:spLocks noChangeArrowheads="1"/>
            </p:cNvSpPr>
            <p:nvPr/>
          </p:nvSpPr>
          <p:spPr bwMode="auto">
            <a:xfrm>
              <a:off x="4666657" y="2245342"/>
              <a:ext cx="1880262" cy="61055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2107946" y="2722488"/>
            <a:ext cx="1982980" cy="2403082"/>
            <a:chOff x="7146332" y="2245342"/>
            <a:chExt cx="1880262" cy="2278603"/>
          </a:xfrm>
          <a:effectLst>
            <a:outerShdw blurRad="368300" dir="13500000" sy="23000" kx="1200000" algn="br" rotWithShape="0">
              <a:prstClr val="black">
                <a:alpha val="25000"/>
              </a:prstClr>
            </a:outerShdw>
          </a:effectLst>
        </p:grpSpPr>
        <p:sp>
          <p:nvSpPr>
            <p:cNvPr id="131" name="Freeform 130"/>
            <p:cNvSpPr/>
            <p:nvPr/>
          </p:nvSpPr>
          <p:spPr bwMode="auto">
            <a:xfrm>
              <a:off x="7160558" y="2584406"/>
              <a:ext cx="1851810" cy="1939539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2" name="Oval 6"/>
            <p:cNvSpPr>
              <a:spLocks noChangeArrowheads="1"/>
            </p:cNvSpPr>
            <p:nvPr/>
          </p:nvSpPr>
          <p:spPr bwMode="auto">
            <a:xfrm>
              <a:off x="7146332" y="2245342"/>
              <a:ext cx="1880262" cy="61055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2941625" y="2653308"/>
            <a:ext cx="401071" cy="48814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01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626939" y="2188592"/>
            <a:ext cx="465191" cy="48814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02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8337873" y="1803479"/>
            <a:ext cx="470000" cy="48814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03</a:t>
            </a:r>
          </a:p>
        </p:txBody>
      </p:sp>
      <p:sp>
        <p:nvSpPr>
          <p:cNvPr id="136" name="Freeform 135"/>
          <p:cNvSpPr>
            <a:spLocks noEditPoints="1"/>
          </p:cNvSpPr>
          <p:nvPr/>
        </p:nvSpPr>
        <p:spPr bwMode="auto">
          <a:xfrm>
            <a:off x="8441919" y="3029437"/>
            <a:ext cx="345000" cy="242802"/>
          </a:xfrm>
          <a:custGeom>
            <a:avLst/>
            <a:gdLst>
              <a:gd name="T0" fmla="*/ 0 w 530"/>
              <a:gd name="T1" fmla="*/ 373 h 373"/>
              <a:gd name="T2" fmla="*/ 530 w 530"/>
              <a:gd name="T3" fmla="*/ 373 h 373"/>
              <a:gd name="T4" fmla="*/ 530 w 530"/>
              <a:gd name="T5" fmla="*/ 0 h 373"/>
              <a:gd name="T6" fmla="*/ 0 w 530"/>
              <a:gd name="T7" fmla="*/ 0 h 373"/>
              <a:gd name="T8" fmla="*/ 0 w 530"/>
              <a:gd name="T9" fmla="*/ 373 h 373"/>
              <a:gd name="T10" fmla="*/ 510 w 530"/>
              <a:gd name="T11" fmla="*/ 36 h 373"/>
              <a:gd name="T12" fmla="*/ 343 w 530"/>
              <a:gd name="T13" fmla="*/ 183 h 373"/>
              <a:gd name="T14" fmla="*/ 510 w 530"/>
              <a:gd name="T15" fmla="*/ 337 h 373"/>
              <a:gd name="T16" fmla="*/ 510 w 530"/>
              <a:gd name="T17" fmla="*/ 354 h 373"/>
              <a:gd name="T18" fmla="*/ 321 w 530"/>
              <a:gd name="T19" fmla="*/ 200 h 373"/>
              <a:gd name="T20" fmla="*/ 264 w 530"/>
              <a:gd name="T21" fmla="*/ 248 h 373"/>
              <a:gd name="T22" fmla="*/ 206 w 530"/>
              <a:gd name="T23" fmla="*/ 200 h 373"/>
              <a:gd name="T24" fmla="*/ 17 w 530"/>
              <a:gd name="T25" fmla="*/ 354 h 373"/>
              <a:gd name="T26" fmla="*/ 17 w 530"/>
              <a:gd name="T27" fmla="*/ 337 h 373"/>
              <a:gd name="T28" fmla="*/ 187 w 530"/>
              <a:gd name="T29" fmla="*/ 183 h 373"/>
              <a:gd name="T30" fmla="*/ 17 w 530"/>
              <a:gd name="T31" fmla="*/ 36 h 373"/>
              <a:gd name="T32" fmla="*/ 17 w 530"/>
              <a:gd name="T33" fmla="*/ 19 h 373"/>
              <a:gd name="T34" fmla="*/ 264 w 530"/>
              <a:gd name="T35" fmla="*/ 195 h 373"/>
              <a:gd name="T36" fmla="*/ 510 w 530"/>
              <a:gd name="T37" fmla="*/ 19 h 373"/>
              <a:gd name="T38" fmla="*/ 510 w 530"/>
              <a:gd name="T39" fmla="*/ 36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30" h="373">
                <a:moveTo>
                  <a:pt x="0" y="373"/>
                </a:moveTo>
                <a:lnTo>
                  <a:pt x="530" y="373"/>
                </a:lnTo>
                <a:lnTo>
                  <a:pt x="530" y="0"/>
                </a:lnTo>
                <a:lnTo>
                  <a:pt x="0" y="0"/>
                </a:lnTo>
                <a:lnTo>
                  <a:pt x="0" y="373"/>
                </a:lnTo>
                <a:close/>
                <a:moveTo>
                  <a:pt x="510" y="36"/>
                </a:moveTo>
                <a:lnTo>
                  <a:pt x="343" y="183"/>
                </a:lnTo>
                <a:lnTo>
                  <a:pt x="510" y="337"/>
                </a:lnTo>
                <a:lnTo>
                  <a:pt x="510" y="354"/>
                </a:lnTo>
                <a:lnTo>
                  <a:pt x="321" y="200"/>
                </a:lnTo>
                <a:lnTo>
                  <a:pt x="264" y="248"/>
                </a:lnTo>
                <a:lnTo>
                  <a:pt x="206" y="200"/>
                </a:lnTo>
                <a:lnTo>
                  <a:pt x="17" y="354"/>
                </a:lnTo>
                <a:lnTo>
                  <a:pt x="17" y="337"/>
                </a:lnTo>
                <a:lnTo>
                  <a:pt x="187" y="183"/>
                </a:lnTo>
                <a:lnTo>
                  <a:pt x="17" y="36"/>
                </a:lnTo>
                <a:lnTo>
                  <a:pt x="17" y="19"/>
                </a:lnTo>
                <a:lnTo>
                  <a:pt x="264" y="195"/>
                </a:lnTo>
                <a:lnTo>
                  <a:pt x="510" y="19"/>
                </a:lnTo>
                <a:lnTo>
                  <a:pt x="510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7" name="Freeform 136"/>
          <p:cNvSpPr>
            <a:spLocks noEditPoints="1"/>
          </p:cNvSpPr>
          <p:nvPr/>
        </p:nvSpPr>
        <p:spPr bwMode="auto">
          <a:xfrm>
            <a:off x="5762833" y="3360269"/>
            <a:ext cx="327095" cy="326485"/>
          </a:xfrm>
          <a:custGeom>
            <a:avLst/>
            <a:gdLst>
              <a:gd name="T0" fmla="*/ 120 w 223"/>
              <a:gd name="T1" fmla="*/ 86 h 223"/>
              <a:gd name="T2" fmla="*/ 120 w 223"/>
              <a:gd name="T3" fmla="*/ 69 h 223"/>
              <a:gd name="T4" fmla="*/ 163 w 223"/>
              <a:gd name="T5" fmla="*/ 69 h 223"/>
              <a:gd name="T6" fmla="*/ 163 w 223"/>
              <a:gd name="T7" fmla="*/ 0 h 223"/>
              <a:gd name="T8" fmla="*/ 60 w 223"/>
              <a:gd name="T9" fmla="*/ 0 h 223"/>
              <a:gd name="T10" fmla="*/ 60 w 223"/>
              <a:gd name="T11" fmla="*/ 69 h 223"/>
              <a:gd name="T12" fmla="*/ 103 w 223"/>
              <a:gd name="T13" fmla="*/ 69 h 223"/>
              <a:gd name="T14" fmla="*/ 103 w 223"/>
              <a:gd name="T15" fmla="*/ 86 h 223"/>
              <a:gd name="T16" fmla="*/ 43 w 223"/>
              <a:gd name="T17" fmla="*/ 86 h 223"/>
              <a:gd name="T18" fmla="*/ 43 w 223"/>
              <a:gd name="T19" fmla="*/ 78 h 223"/>
              <a:gd name="T20" fmla="*/ 18 w 223"/>
              <a:gd name="T21" fmla="*/ 78 h 223"/>
              <a:gd name="T22" fmla="*/ 18 w 223"/>
              <a:gd name="T23" fmla="*/ 86 h 223"/>
              <a:gd name="T24" fmla="*/ 0 w 223"/>
              <a:gd name="T25" fmla="*/ 86 h 223"/>
              <a:gd name="T26" fmla="*/ 0 w 223"/>
              <a:gd name="T27" fmla="*/ 223 h 223"/>
              <a:gd name="T28" fmla="*/ 223 w 223"/>
              <a:gd name="T29" fmla="*/ 223 h 223"/>
              <a:gd name="T30" fmla="*/ 223 w 223"/>
              <a:gd name="T31" fmla="*/ 86 h 223"/>
              <a:gd name="T32" fmla="*/ 120 w 223"/>
              <a:gd name="T33" fmla="*/ 86 h 223"/>
              <a:gd name="T34" fmla="*/ 69 w 223"/>
              <a:gd name="T35" fmla="*/ 9 h 223"/>
              <a:gd name="T36" fmla="*/ 155 w 223"/>
              <a:gd name="T37" fmla="*/ 9 h 223"/>
              <a:gd name="T38" fmla="*/ 155 w 223"/>
              <a:gd name="T39" fmla="*/ 60 h 223"/>
              <a:gd name="T40" fmla="*/ 69 w 223"/>
              <a:gd name="T41" fmla="*/ 60 h 223"/>
              <a:gd name="T42" fmla="*/ 69 w 223"/>
              <a:gd name="T43" fmla="*/ 9 h 223"/>
              <a:gd name="T44" fmla="*/ 112 w 223"/>
              <a:gd name="T45" fmla="*/ 198 h 223"/>
              <a:gd name="T46" fmla="*/ 69 w 223"/>
              <a:gd name="T47" fmla="*/ 155 h 223"/>
              <a:gd name="T48" fmla="*/ 112 w 223"/>
              <a:gd name="T49" fmla="*/ 112 h 223"/>
              <a:gd name="T50" fmla="*/ 155 w 223"/>
              <a:gd name="T51" fmla="*/ 155 h 223"/>
              <a:gd name="T52" fmla="*/ 112 w 223"/>
              <a:gd name="T53" fmla="*/ 198 h 223"/>
              <a:gd name="T54" fmla="*/ 206 w 223"/>
              <a:gd name="T55" fmla="*/ 112 h 223"/>
              <a:gd name="T56" fmla="*/ 180 w 223"/>
              <a:gd name="T57" fmla="*/ 112 h 223"/>
              <a:gd name="T58" fmla="*/ 180 w 223"/>
              <a:gd name="T59" fmla="*/ 103 h 223"/>
              <a:gd name="T60" fmla="*/ 206 w 223"/>
              <a:gd name="T61" fmla="*/ 103 h 223"/>
              <a:gd name="T62" fmla="*/ 206 w 223"/>
              <a:gd name="T63" fmla="*/ 11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3" h="223">
                <a:moveTo>
                  <a:pt x="120" y="86"/>
                </a:moveTo>
                <a:cubicBezTo>
                  <a:pt x="120" y="69"/>
                  <a:pt x="120" y="69"/>
                  <a:pt x="120" y="69"/>
                </a:cubicBezTo>
                <a:cubicBezTo>
                  <a:pt x="163" y="69"/>
                  <a:pt x="163" y="69"/>
                  <a:pt x="163" y="69"/>
                </a:cubicBezTo>
                <a:cubicBezTo>
                  <a:pt x="163" y="0"/>
                  <a:pt x="163" y="0"/>
                  <a:pt x="163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69"/>
                  <a:pt x="60" y="69"/>
                  <a:pt x="60" y="69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43" y="86"/>
                  <a:pt x="43" y="86"/>
                  <a:pt x="43" y="86"/>
                </a:cubicBezTo>
                <a:cubicBezTo>
                  <a:pt x="43" y="78"/>
                  <a:pt x="43" y="78"/>
                  <a:pt x="43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86"/>
                  <a:pt x="18" y="86"/>
                  <a:pt x="18" y="8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223"/>
                  <a:pt x="0" y="223"/>
                  <a:pt x="0" y="223"/>
                </a:cubicBezTo>
                <a:cubicBezTo>
                  <a:pt x="223" y="223"/>
                  <a:pt x="223" y="223"/>
                  <a:pt x="223" y="223"/>
                </a:cubicBezTo>
                <a:cubicBezTo>
                  <a:pt x="223" y="86"/>
                  <a:pt x="223" y="86"/>
                  <a:pt x="223" y="86"/>
                </a:cubicBezTo>
                <a:cubicBezTo>
                  <a:pt x="120" y="86"/>
                  <a:pt x="120" y="86"/>
                  <a:pt x="120" y="86"/>
                </a:cubicBezTo>
                <a:moveTo>
                  <a:pt x="69" y="9"/>
                </a:moveTo>
                <a:cubicBezTo>
                  <a:pt x="155" y="9"/>
                  <a:pt x="155" y="9"/>
                  <a:pt x="155" y="9"/>
                </a:cubicBezTo>
                <a:cubicBezTo>
                  <a:pt x="155" y="60"/>
                  <a:pt x="155" y="60"/>
                  <a:pt x="155" y="60"/>
                </a:cubicBezTo>
                <a:cubicBezTo>
                  <a:pt x="69" y="60"/>
                  <a:pt x="69" y="60"/>
                  <a:pt x="69" y="60"/>
                </a:cubicBezTo>
                <a:lnTo>
                  <a:pt x="69" y="9"/>
                </a:lnTo>
                <a:close/>
                <a:moveTo>
                  <a:pt x="112" y="198"/>
                </a:moveTo>
                <a:cubicBezTo>
                  <a:pt x="88" y="198"/>
                  <a:pt x="69" y="178"/>
                  <a:pt x="69" y="155"/>
                </a:cubicBezTo>
                <a:cubicBezTo>
                  <a:pt x="69" y="131"/>
                  <a:pt x="88" y="112"/>
                  <a:pt x="112" y="112"/>
                </a:cubicBezTo>
                <a:cubicBezTo>
                  <a:pt x="136" y="112"/>
                  <a:pt x="155" y="131"/>
                  <a:pt x="155" y="155"/>
                </a:cubicBezTo>
                <a:cubicBezTo>
                  <a:pt x="155" y="178"/>
                  <a:pt x="136" y="198"/>
                  <a:pt x="112" y="198"/>
                </a:cubicBezTo>
                <a:moveTo>
                  <a:pt x="206" y="112"/>
                </a:moveTo>
                <a:cubicBezTo>
                  <a:pt x="180" y="112"/>
                  <a:pt x="180" y="112"/>
                  <a:pt x="180" y="112"/>
                </a:cubicBezTo>
                <a:cubicBezTo>
                  <a:pt x="180" y="103"/>
                  <a:pt x="180" y="103"/>
                  <a:pt x="180" y="103"/>
                </a:cubicBezTo>
                <a:cubicBezTo>
                  <a:pt x="206" y="103"/>
                  <a:pt x="206" y="103"/>
                  <a:pt x="206" y="103"/>
                </a:cubicBezTo>
                <a:lnTo>
                  <a:pt x="206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138" name="Group 137"/>
          <p:cNvGrpSpPr/>
          <p:nvPr/>
        </p:nvGrpSpPr>
        <p:grpSpPr>
          <a:xfrm flipH="1">
            <a:off x="2867382" y="3825236"/>
            <a:ext cx="414854" cy="420746"/>
            <a:chOff x="1909763" y="950913"/>
            <a:chExt cx="782637" cy="793750"/>
          </a:xfrm>
          <a:solidFill>
            <a:schemeClr val="bg1"/>
          </a:solidFill>
        </p:grpSpPr>
        <p:sp>
          <p:nvSpPr>
            <p:cNvPr id="139" name="Freeform 59"/>
            <p:cNvSpPr>
              <a:spLocks noEditPoints="1"/>
            </p:cNvSpPr>
            <p:nvPr/>
          </p:nvSpPr>
          <p:spPr bwMode="auto">
            <a:xfrm>
              <a:off x="1909763" y="1204913"/>
              <a:ext cx="539750" cy="539750"/>
            </a:xfrm>
            <a:custGeom>
              <a:avLst/>
              <a:gdLst>
                <a:gd name="T0" fmla="*/ 0 w 340"/>
                <a:gd name="T1" fmla="*/ 340 h 340"/>
                <a:gd name="T2" fmla="*/ 340 w 340"/>
                <a:gd name="T3" fmla="*/ 340 h 340"/>
                <a:gd name="T4" fmla="*/ 340 w 340"/>
                <a:gd name="T5" fmla="*/ 0 h 340"/>
                <a:gd name="T6" fmla="*/ 0 w 340"/>
                <a:gd name="T7" fmla="*/ 0 h 340"/>
                <a:gd name="T8" fmla="*/ 0 w 340"/>
                <a:gd name="T9" fmla="*/ 340 h 340"/>
                <a:gd name="T10" fmla="*/ 304 w 340"/>
                <a:gd name="T11" fmla="*/ 251 h 340"/>
                <a:gd name="T12" fmla="*/ 35 w 340"/>
                <a:gd name="T13" fmla="*/ 251 h 340"/>
                <a:gd name="T14" fmla="*/ 35 w 340"/>
                <a:gd name="T15" fmla="*/ 36 h 340"/>
                <a:gd name="T16" fmla="*/ 304 w 340"/>
                <a:gd name="T17" fmla="*/ 36 h 340"/>
                <a:gd name="T18" fmla="*/ 304 w 340"/>
                <a:gd name="T19" fmla="*/ 25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0">
                  <a:moveTo>
                    <a:pt x="0" y="340"/>
                  </a:moveTo>
                  <a:lnTo>
                    <a:pt x="340" y="340"/>
                  </a:lnTo>
                  <a:lnTo>
                    <a:pt x="340" y="0"/>
                  </a:lnTo>
                  <a:lnTo>
                    <a:pt x="0" y="0"/>
                  </a:lnTo>
                  <a:lnTo>
                    <a:pt x="0" y="340"/>
                  </a:lnTo>
                  <a:close/>
                  <a:moveTo>
                    <a:pt x="304" y="251"/>
                  </a:moveTo>
                  <a:lnTo>
                    <a:pt x="35" y="251"/>
                  </a:lnTo>
                  <a:lnTo>
                    <a:pt x="35" y="36"/>
                  </a:lnTo>
                  <a:lnTo>
                    <a:pt x="304" y="36"/>
                  </a:lnTo>
                  <a:lnTo>
                    <a:pt x="304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40" name="Freeform 60"/>
            <p:cNvSpPr/>
            <p:nvPr/>
          </p:nvSpPr>
          <p:spPr bwMode="auto">
            <a:xfrm>
              <a:off x="2060575" y="950913"/>
              <a:ext cx="631825" cy="569913"/>
            </a:xfrm>
            <a:custGeom>
              <a:avLst/>
              <a:gdLst>
                <a:gd name="T0" fmla="*/ 334 w 398"/>
                <a:gd name="T1" fmla="*/ 0 h 359"/>
                <a:gd name="T2" fmla="*/ 0 w 398"/>
                <a:gd name="T3" fmla="*/ 64 h 359"/>
                <a:gd name="T4" fmla="*/ 15 w 398"/>
                <a:gd name="T5" fmla="*/ 143 h 359"/>
                <a:gd name="T6" fmla="*/ 51 w 398"/>
                <a:gd name="T7" fmla="*/ 143 h 359"/>
                <a:gd name="T8" fmla="*/ 41 w 398"/>
                <a:gd name="T9" fmla="*/ 93 h 359"/>
                <a:gd name="T10" fmla="*/ 305 w 398"/>
                <a:gd name="T11" fmla="*/ 40 h 359"/>
                <a:gd name="T12" fmla="*/ 346 w 398"/>
                <a:gd name="T13" fmla="*/ 251 h 359"/>
                <a:gd name="T14" fmla="*/ 262 w 398"/>
                <a:gd name="T15" fmla="*/ 268 h 359"/>
                <a:gd name="T16" fmla="*/ 262 w 398"/>
                <a:gd name="T17" fmla="*/ 359 h 359"/>
                <a:gd name="T18" fmla="*/ 398 w 398"/>
                <a:gd name="T19" fmla="*/ 332 h 359"/>
                <a:gd name="T20" fmla="*/ 334 w 398"/>
                <a:gd name="T2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8" h="359">
                  <a:moveTo>
                    <a:pt x="334" y="0"/>
                  </a:moveTo>
                  <a:lnTo>
                    <a:pt x="0" y="64"/>
                  </a:lnTo>
                  <a:lnTo>
                    <a:pt x="15" y="143"/>
                  </a:lnTo>
                  <a:lnTo>
                    <a:pt x="51" y="143"/>
                  </a:lnTo>
                  <a:lnTo>
                    <a:pt x="41" y="93"/>
                  </a:lnTo>
                  <a:lnTo>
                    <a:pt x="305" y="40"/>
                  </a:lnTo>
                  <a:lnTo>
                    <a:pt x="346" y="251"/>
                  </a:lnTo>
                  <a:lnTo>
                    <a:pt x="262" y="268"/>
                  </a:lnTo>
                  <a:lnTo>
                    <a:pt x="262" y="359"/>
                  </a:lnTo>
                  <a:lnTo>
                    <a:pt x="398" y="332"/>
                  </a:lnTo>
                  <a:lnTo>
                    <a:pt x="3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cxnSp>
        <p:nvCxnSpPr>
          <p:cNvPr id="144" name="Straight Connector 143"/>
          <p:cNvCxnSpPr/>
          <p:nvPr/>
        </p:nvCxnSpPr>
        <p:spPr>
          <a:xfrm>
            <a:off x="3516075" y="6035199"/>
            <a:ext cx="17829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3601971" y="5038868"/>
            <a:ext cx="1538524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id-ID" sz="14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601971" y="5382132"/>
            <a:ext cx="18113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cxnSp>
        <p:nvCxnSpPr>
          <p:cNvPr id="147" name="Straight Connector 146"/>
          <p:cNvCxnSpPr/>
          <p:nvPr/>
        </p:nvCxnSpPr>
        <p:spPr>
          <a:xfrm flipH="1" flipV="1">
            <a:off x="3516075" y="4806379"/>
            <a:ext cx="0" cy="12265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6427976" y="5501301"/>
            <a:ext cx="17829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6465801" y="4504971"/>
            <a:ext cx="1538524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id-ID" sz="14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465801" y="4848234"/>
            <a:ext cx="18113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cxnSp>
        <p:nvCxnSpPr>
          <p:cNvPr id="151" name="Straight Connector 150"/>
          <p:cNvCxnSpPr/>
          <p:nvPr/>
        </p:nvCxnSpPr>
        <p:spPr>
          <a:xfrm flipH="1" flipV="1">
            <a:off x="6427975" y="4272481"/>
            <a:ext cx="0" cy="12265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9160799" y="5022854"/>
            <a:ext cx="17829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9198625" y="4026524"/>
            <a:ext cx="1538524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id-ID" sz="14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9198625" y="4369788"/>
            <a:ext cx="18113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cxnSp>
        <p:nvCxnSpPr>
          <p:cNvPr id="155" name="Straight Connector 154"/>
          <p:cNvCxnSpPr/>
          <p:nvPr/>
        </p:nvCxnSpPr>
        <p:spPr>
          <a:xfrm flipH="1" flipV="1">
            <a:off x="9160799" y="3794034"/>
            <a:ext cx="0" cy="12265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课题背景及内容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  <p:bldP spid="135" grpId="0"/>
      <p:bldP spid="136" grpId="0" animBg="1"/>
      <p:bldP spid="137" grpId="0" animBg="1"/>
      <p:bldP spid="145" grpId="0"/>
      <p:bldP spid="146" grpId="0"/>
      <p:bldP spid="149" grpId="0"/>
      <p:bldP spid="150" grpId="0"/>
      <p:bldP spid="153" grpId="0"/>
      <p:bldP spid="1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5315128" y="2248173"/>
            <a:ext cx="2228493" cy="2735839"/>
            <a:chOff x="4815811" y="1544854"/>
            <a:chExt cx="2306611" cy="2831742"/>
          </a:xfrm>
        </p:grpSpPr>
        <p:cxnSp>
          <p:nvCxnSpPr>
            <p:cNvPr id="120" name="Straight Connector 119"/>
            <p:cNvCxnSpPr/>
            <p:nvPr/>
          </p:nvCxnSpPr>
          <p:spPr>
            <a:xfrm flipV="1">
              <a:off x="6567142" y="2875576"/>
              <a:ext cx="555280" cy="26604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4973177" y="3240628"/>
              <a:ext cx="349354" cy="7367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5490256" y="2946817"/>
              <a:ext cx="61411" cy="53585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6845536" y="2890351"/>
              <a:ext cx="261556" cy="53585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6636373" y="3394234"/>
              <a:ext cx="225677" cy="45800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6346222" y="3146516"/>
              <a:ext cx="225675" cy="50869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>
              <a:off x="6578790" y="3844363"/>
              <a:ext cx="57583" cy="45800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5322532" y="3969216"/>
              <a:ext cx="113793" cy="4073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7056315" y="2229057"/>
              <a:ext cx="41725" cy="66129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6687343" y="1812146"/>
              <a:ext cx="389834" cy="41691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6074263" y="1545097"/>
              <a:ext cx="613080" cy="26704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5424178" y="1545097"/>
              <a:ext cx="650086" cy="14718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5027800" y="1678621"/>
              <a:ext cx="396378" cy="31964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4824863" y="2038040"/>
              <a:ext cx="182074" cy="47103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4815811" y="2509078"/>
              <a:ext cx="157366" cy="73155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4864987" y="2460205"/>
              <a:ext cx="501063" cy="4887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V="1">
              <a:off x="5140569" y="2460205"/>
              <a:ext cx="231736" cy="33321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4840215" y="2538060"/>
              <a:ext cx="625436" cy="15383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4997581" y="2791703"/>
              <a:ext cx="150273" cy="4326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4826929" y="2521803"/>
              <a:ext cx="324406" cy="26990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5460687" y="2691892"/>
              <a:ext cx="45250" cy="29575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 flipV="1">
              <a:off x="5046450" y="1998261"/>
              <a:ext cx="331494" cy="46194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5358269" y="1728362"/>
              <a:ext cx="38326" cy="73184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5369214" y="2176842"/>
              <a:ext cx="436907" cy="28336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5442741" y="1721262"/>
              <a:ext cx="361776" cy="46799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5791453" y="1545097"/>
              <a:ext cx="272787" cy="63150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6078550" y="1544854"/>
              <a:ext cx="165859" cy="5831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6268895" y="1812146"/>
              <a:ext cx="432758" cy="31582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 flipV="1">
              <a:off x="6222965" y="2127970"/>
              <a:ext cx="838390" cy="10108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5951453" y="2626814"/>
              <a:ext cx="315891" cy="58382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5955481" y="2142494"/>
              <a:ext cx="297384" cy="48431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V="1">
              <a:off x="5823080" y="2142494"/>
              <a:ext cx="413894" cy="3410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6258929" y="2137145"/>
              <a:ext cx="518246" cy="31431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>
              <a:off x="6796760" y="2229057"/>
              <a:ext cx="279115" cy="21314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6763857" y="2464323"/>
              <a:ext cx="297497" cy="4260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6468879" y="2453261"/>
              <a:ext cx="308910" cy="25657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6267344" y="2150093"/>
              <a:ext cx="191716" cy="55974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H="1" flipV="1">
              <a:off x="5800527" y="2172490"/>
              <a:ext cx="163662" cy="44248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V="1">
              <a:off x="5443793" y="2638651"/>
              <a:ext cx="493125" cy="5883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5354198" y="2464323"/>
              <a:ext cx="562090" cy="16016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V="1">
              <a:off x="5981770" y="2458732"/>
              <a:ext cx="767441" cy="17981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5971041" y="2650381"/>
              <a:ext cx="492339" cy="6672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 flipV="1">
              <a:off x="5170294" y="2791703"/>
              <a:ext cx="350013" cy="1936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4984068" y="2982116"/>
              <a:ext cx="502232" cy="27325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5009678" y="3255367"/>
              <a:ext cx="579969" cy="25190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5312063" y="3507272"/>
              <a:ext cx="253114" cy="41806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 flipV="1">
              <a:off x="5568935" y="3508706"/>
              <a:ext cx="143924" cy="51931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V="1">
              <a:off x="5436326" y="4028019"/>
              <a:ext cx="285930" cy="33677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5731751" y="4040560"/>
              <a:ext cx="271109" cy="33603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V="1">
              <a:off x="5980145" y="3646755"/>
              <a:ext cx="0" cy="71803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5964189" y="2638543"/>
              <a:ext cx="0" cy="5858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5505937" y="2982116"/>
              <a:ext cx="496924" cy="66463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H="1" flipV="1">
              <a:off x="5971041" y="3212073"/>
              <a:ext cx="20698" cy="43228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6485274" y="2728943"/>
              <a:ext cx="96764" cy="42933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V="1">
              <a:off x="6578656" y="2451459"/>
              <a:ext cx="193124" cy="70682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V="1">
              <a:off x="6276482" y="2728943"/>
              <a:ext cx="190780" cy="4954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V="1">
              <a:off x="5523949" y="2708886"/>
              <a:ext cx="930829" cy="2599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H="1" flipV="1">
              <a:off x="5961667" y="3619808"/>
              <a:ext cx="384555" cy="44451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V="1">
              <a:off x="6007431" y="4049017"/>
              <a:ext cx="341269" cy="30866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6338757" y="3659296"/>
              <a:ext cx="299586" cy="18162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H="1">
              <a:off x="6338757" y="3668444"/>
              <a:ext cx="9943" cy="39450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6263895" y="3228456"/>
              <a:ext cx="90999" cy="43998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V="1">
              <a:off x="5580713" y="3232828"/>
              <a:ext cx="390290" cy="26658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5496539" y="2984830"/>
              <a:ext cx="492359" cy="25173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5979171" y="3220748"/>
              <a:ext cx="28619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V="1">
              <a:off x="6002860" y="3210639"/>
              <a:ext cx="273622" cy="42232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V="1">
              <a:off x="5724992" y="3636725"/>
              <a:ext cx="235599" cy="40908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V="1">
              <a:off x="5304451" y="3615724"/>
              <a:ext cx="672942" cy="34693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5320956" y="3971950"/>
              <a:ext cx="1022510" cy="9237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H="1">
              <a:off x="6346222" y="3414241"/>
              <a:ext cx="499314" cy="2705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5579511" y="3432465"/>
              <a:ext cx="1273491" cy="7064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5447581" y="4356121"/>
              <a:ext cx="544159" cy="1002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5998499" y="4360458"/>
              <a:ext cx="326678" cy="1055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V="1">
              <a:off x="6327763" y="4312160"/>
              <a:ext cx="264162" cy="6318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H="1">
              <a:off x="6325177" y="4049017"/>
              <a:ext cx="12393" cy="31712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6339518" y="4050282"/>
              <a:ext cx="233863" cy="26187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V="1">
              <a:off x="6359970" y="3854229"/>
              <a:ext cx="290379" cy="20307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481501" y="2188096"/>
            <a:ext cx="2069778" cy="2859731"/>
            <a:chOff x="5330055" y="2173721"/>
            <a:chExt cx="1400918" cy="1935594"/>
          </a:xfrm>
          <a:solidFill>
            <a:schemeClr val="bg1">
              <a:lumMod val="75000"/>
            </a:schemeClr>
          </a:solidFill>
        </p:grpSpPr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6636808" y="2620714"/>
              <a:ext cx="94165" cy="941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5549460" y="2274670"/>
              <a:ext cx="117706" cy="1177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6516818" y="3385440"/>
              <a:ext cx="94165" cy="941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6014356" y="2173721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6274957" y="4018781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5330055" y="2470055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6401522" y="233826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5591599" y="4017582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0</a:t>
              </a:r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5503887" y="3754166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5897899" y="2844911"/>
              <a:ext cx="154645" cy="1546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5644638" y="3115561"/>
              <a:ext cx="106856" cy="106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5606319" y="2923635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6134075" y="3275461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6265177" y="2949207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5857077" y="2586833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6108690" y="4033019"/>
              <a:ext cx="66207" cy="662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5935251" y="4007493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>
            <a:xfrm>
              <a:off x="6179055" y="3805077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5911609" y="3481568"/>
              <a:ext cx="154645" cy="1546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5935503" y="3250249"/>
              <a:ext cx="106856" cy="106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5407378" y="2990029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>
            <a:xfrm>
              <a:off x="5554798" y="276204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6103821" y="254481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6462121" y="276204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6327312" y="3210835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5686778" y="3434014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6196862" y="3546740"/>
              <a:ext cx="66207" cy="662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5792191" y="3805077"/>
              <a:ext cx="66207" cy="662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87726" y="5114703"/>
            <a:ext cx="1095992" cy="1002650"/>
            <a:chOff x="5408480" y="4511869"/>
            <a:chExt cx="1134411" cy="1037797"/>
          </a:xfrm>
          <a:solidFill>
            <a:schemeClr val="bg1">
              <a:lumMod val="75000"/>
            </a:schemeClr>
          </a:solidFill>
        </p:grpSpPr>
        <p:sp>
          <p:nvSpPr>
            <p:cNvPr id="82" name="Freeform 81"/>
            <p:cNvSpPr/>
            <p:nvPr/>
          </p:nvSpPr>
          <p:spPr>
            <a:xfrm>
              <a:off x="5464289" y="4511869"/>
              <a:ext cx="1028142" cy="964410"/>
            </a:xfrm>
            <a:custGeom>
              <a:avLst/>
              <a:gdLst>
                <a:gd name="connsiteX0" fmla="*/ 0 w 672200"/>
                <a:gd name="connsiteY0" fmla="*/ 0 h 630649"/>
                <a:gd name="connsiteX1" fmla="*/ 671846 w 672200"/>
                <a:gd name="connsiteY1" fmla="*/ 0 h 630649"/>
                <a:gd name="connsiteX2" fmla="*/ 672200 w 672200"/>
                <a:gd name="connsiteY2" fmla="*/ 32054 h 630649"/>
                <a:gd name="connsiteX3" fmla="*/ 657576 w 672200"/>
                <a:gd name="connsiteY3" fmla="*/ 470997 h 630649"/>
                <a:gd name="connsiteX4" fmla="*/ 493887 w 672200"/>
                <a:gd name="connsiteY4" fmla="*/ 626220 h 630649"/>
                <a:gd name="connsiteX5" fmla="*/ 200376 w 672200"/>
                <a:gd name="connsiteY5" fmla="*/ 629042 h 630649"/>
                <a:gd name="connsiteX6" fmla="*/ 31043 w 672200"/>
                <a:gd name="connsiteY6" fmla="*/ 487931 h 630649"/>
                <a:gd name="connsiteX7" fmla="*/ 213 w 672200"/>
                <a:gd name="connsiteY7" fmla="*/ 53019 h 630649"/>
                <a:gd name="connsiteX0-1" fmla="*/ 0 w 672200"/>
                <a:gd name="connsiteY0-2" fmla="*/ 0 h 630649"/>
                <a:gd name="connsiteX1-3" fmla="*/ 671846 w 672200"/>
                <a:gd name="connsiteY1-4" fmla="*/ 0 h 630649"/>
                <a:gd name="connsiteX2-5" fmla="*/ 672200 w 672200"/>
                <a:gd name="connsiteY2-6" fmla="*/ 32054 h 630649"/>
                <a:gd name="connsiteX3-7" fmla="*/ 657576 w 672200"/>
                <a:gd name="connsiteY3-8" fmla="*/ 470997 h 630649"/>
                <a:gd name="connsiteX4-9" fmla="*/ 493887 w 672200"/>
                <a:gd name="connsiteY4-10" fmla="*/ 626220 h 630649"/>
                <a:gd name="connsiteX5-11" fmla="*/ 200376 w 672200"/>
                <a:gd name="connsiteY5-12" fmla="*/ 629042 h 630649"/>
                <a:gd name="connsiteX6-13" fmla="*/ 31043 w 672200"/>
                <a:gd name="connsiteY6-14" fmla="*/ 487931 h 630649"/>
                <a:gd name="connsiteX7-15" fmla="*/ 231194 w 672200"/>
                <a:gd name="connsiteY7-16" fmla="*/ 129219 h 630649"/>
                <a:gd name="connsiteX8" fmla="*/ 0 w 672200"/>
                <a:gd name="connsiteY8" fmla="*/ 0 h 630649"/>
                <a:gd name="connsiteX0-17" fmla="*/ 46884 w 719084"/>
                <a:gd name="connsiteY0-18" fmla="*/ 0 h 630649"/>
                <a:gd name="connsiteX1-19" fmla="*/ 718730 w 719084"/>
                <a:gd name="connsiteY1-20" fmla="*/ 0 h 630649"/>
                <a:gd name="connsiteX2-21" fmla="*/ 719084 w 719084"/>
                <a:gd name="connsiteY2-22" fmla="*/ 32054 h 630649"/>
                <a:gd name="connsiteX3-23" fmla="*/ 704460 w 719084"/>
                <a:gd name="connsiteY3-24" fmla="*/ 470997 h 630649"/>
                <a:gd name="connsiteX4-25" fmla="*/ 540771 w 719084"/>
                <a:gd name="connsiteY4-26" fmla="*/ 626220 h 630649"/>
                <a:gd name="connsiteX5-27" fmla="*/ 247260 w 719084"/>
                <a:gd name="connsiteY5-28" fmla="*/ 629042 h 630649"/>
                <a:gd name="connsiteX6-29" fmla="*/ 77927 w 719084"/>
                <a:gd name="connsiteY6-30" fmla="*/ 487931 h 630649"/>
                <a:gd name="connsiteX7-31" fmla="*/ 46884 w 719084"/>
                <a:gd name="connsiteY7-32" fmla="*/ 0 h 630649"/>
                <a:gd name="connsiteX0-33" fmla="*/ 756 w 672956"/>
                <a:gd name="connsiteY0-34" fmla="*/ 0 h 630649"/>
                <a:gd name="connsiteX1-35" fmla="*/ 672602 w 672956"/>
                <a:gd name="connsiteY1-36" fmla="*/ 0 h 630649"/>
                <a:gd name="connsiteX2-37" fmla="*/ 672956 w 672956"/>
                <a:gd name="connsiteY2-38" fmla="*/ 32054 h 630649"/>
                <a:gd name="connsiteX3-39" fmla="*/ 658332 w 672956"/>
                <a:gd name="connsiteY3-40" fmla="*/ 470997 h 630649"/>
                <a:gd name="connsiteX4-41" fmla="*/ 494643 w 672956"/>
                <a:gd name="connsiteY4-42" fmla="*/ 626220 h 630649"/>
                <a:gd name="connsiteX5-43" fmla="*/ 201132 w 672956"/>
                <a:gd name="connsiteY5-44" fmla="*/ 629042 h 630649"/>
                <a:gd name="connsiteX6-45" fmla="*/ 31799 w 672956"/>
                <a:gd name="connsiteY6-46" fmla="*/ 487931 h 630649"/>
                <a:gd name="connsiteX7-47" fmla="*/ 756 w 672956"/>
                <a:gd name="connsiteY7-48" fmla="*/ 0 h 630649"/>
                <a:gd name="connsiteX0-49" fmla="*/ 124 w 672324"/>
                <a:gd name="connsiteY0-50" fmla="*/ 0 h 630649"/>
                <a:gd name="connsiteX1-51" fmla="*/ 671970 w 672324"/>
                <a:gd name="connsiteY1-52" fmla="*/ 0 h 630649"/>
                <a:gd name="connsiteX2-53" fmla="*/ 672324 w 672324"/>
                <a:gd name="connsiteY2-54" fmla="*/ 32054 h 630649"/>
                <a:gd name="connsiteX3-55" fmla="*/ 657700 w 672324"/>
                <a:gd name="connsiteY3-56" fmla="*/ 470997 h 630649"/>
                <a:gd name="connsiteX4-57" fmla="*/ 494011 w 672324"/>
                <a:gd name="connsiteY4-58" fmla="*/ 626220 h 630649"/>
                <a:gd name="connsiteX5-59" fmla="*/ 200500 w 672324"/>
                <a:gd name="connsiteY5-60" fmla="*/ 629042 h 630649"/>
                <a:gd name="connsiteX6-61" fmla="*/ 31167 w 672324"/>
                <a:gd name="connsiteY6-62" fmla="*/ 487931 h 630649"/>
                <a:gd name="connsiteX7-63" fmla="*/ 124 w 672324"/>
                <a:gd name="connsiteY7-64" fmla="*/ 0 h 6306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672324" h="630649">
                  <a:moveTo>
                    <a:pt x="124" y="0"/>
                  </a:moveTo>
                  <a:lnTo>
                    <a:pt x="671970" y="0"/>
                  </a:lnTo>
                  <a:lnTo>
                    <a:pt x="672324" y="32054"/>
                  </a:lnTo>
                  <a:cubicBezTo>
                    <a:pt x="671950" y="155680"/>
                    <a:pt x="661404" y="375100"/>
                    <a:pt x="657700" y="470997"/>
                  </a:cubicBezTo>
                  <a:cubicBezTo>
                    <a:pt x="594200" y="541082"/>
                    <a:pt x="561744" y="571657"/>
                    <a:pt x="494011" y="626220"/>
                  </a:cubicBezTo>
                  <a:cubicBezTo>
                    <a:pt x="406522" y="621517"/>
                    <a:pt x="294575" y="635157"/>
                    <a:pt x="200500" y="629042"/>
                  </a:cubicBezTo>
                  <a:cubicBezTo>
                    <a:pt x="134647" y="580594"/>
                    <a:pt x="89963" y="547669"/>
                    <a:pt x="31167" y="487931"/>
                  </a:cubicBezTo>
                  <a:cubicBezTo>
                    <a:pt x="21583" y="380710"/>
                    <a:pt x="-1901" y="109897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408480" y="4647679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5408480" y="4781032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5408480" y="4925056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5408480" y="5065557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5806853" y="5368691"/>
              <a:ext cx="371880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   </a:t>
              </a:r>
              <a:endParaRPr lang="id-ID" sz="800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38" name="Text Placeholder 32"/>
          <p:cNvSpPr txBox="1"/>
          <p:nvPr/>
        </p:nvSpPr>
        <p:spPr>
          <a:xfrm>
            <a:off x="2239186" y="3388008"/>
            <a:ext cx="1759003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9" name="Text Placeholder 33"/>
          <p:cNvSpPr txBox="1"/>
          <p:nvPr/>
        </p:nvSpPr>
        <p:spPr>
          <a:xfrm>
            <a:off x="2239188" y="3133674"/>
            <a:ext cx="1594446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2691081" y="2299518"/>
            <a:ext cx="683400" cy="683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AU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cxnSp>
        <p:nvCxnSpPr>
          <p:cNvPr id="41" name="Elbow Connector 40"/>
          <p:cNvCxnSpPr/>
          <p:nvPr/>
        </p:nvCxnSpPr>
        <p:spPr>
          <a:xfrm rot="10800000" flipV="1">
            <a:off x="3195076" y="3207740"/>
            <a:ext cx="1920192" cy="1832150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10800000">
            <a:off x="3535478" y="2648999"/>
            <a:ext cx="1723376" cy="1233594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32"/>
          <p:cNvSpPr txBox="1"/>
          <p:nvPr/>
        </p:nvSpPr>
        <p:spPr>
          <a:xfrm flipH="1">
            <a:off x="9083258" y="3415244"/>
            <a:ext cx="1759003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4" name="Text Placeholder 33"/>
          <p:cNvSpPr txBox="1"/>
          <p:nvPr/>
        </p:nvSpPr>
        <p:spPr>
          <a:xfrm flipH="1">
            <a:off x="9083260" y="3160912"/>
            <a:ext cx="1594446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 flipH="1">
            <a:off x="9538783" y="2355311"/>
            <a:ext cx="683400" cy="6834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AU" altLang="zh-CN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cxnSp>
        <p:nvCxnSpPr>
          <p:cNvPr id="46" name="Elbow Connector 45"/>
          <p:cNvCxnSpPr/>
          <p:nvPr/>
        </p:nvCxnSpPr>
        <p:spPr>
          <a:xfrm>
            <a:off x="7738794" y="3579611"/>
            <a:ext cx="2153338" cy="1384619"/>
          </a:xfrm>
          <a:prstGeom prst="bentConnector3">
            <a:avLst>
              <a:gd name="adj1" fmla="val 50000"/>
            </a:avLst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flipV="1">
            <a:off x="7304501" y="2707809"/>
            <a:ext cx="2068338" cy="1769603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32"/>
          <p:cNvSpPr txBox="1"/>
          <p:nvPr/>
        </p:nvSpPr>
        <p:spPr>
          <a:xfrm>
            <a:off x="1914998" y="5792623"/>
            <a:ext cx="1759003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7" name="Text Placeholder 33"/>
          <p:cNvSpPr txBox="1"/>
          <p:nvPr/>
        </p:nvSpPr>
        <p:spPr>
          <a:xfrm>
            <a:off x="1915000" y="5538289"/>
            <a:ext cx="1594446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2367216" y="4701993"/>
            <a:ext cx="683400" cy="683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sz="14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9" name="Text Placeholder 32"/>
          <p:cNvSpPr txBox="1"/>
          <p:nvPr/>
        </p:nvSpPr>
        <p:spPr>
          <a:xfrm>
            <a:off x="9601360" y="5686213"/>
            <a:ext cx="1759003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0" name="Text Placeholder 33"/>
          <p:cNvSpPr txBox="1"/>
          <p:nvPr/>
        </p:nvSpPr>
        <p:spPr>
          <a:xfrm>
            <a:off x="9601362" y="5431879"/>
            <a:ext cx="1594446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10056885" y="4619299"/>
            <a:ext cx="683400" cy="6834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AU" altLang="zh-CN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05" name="Oval 204"/>
          <p:cNvSpPr>
            <a:spLocks noChangeAspect="1"/>
          </p:cNvSpPr>
          <p:nvPr/>
        </p:nvSpPr>
        <p:spPr>
          <a:xfrm>
            <a:off x="7388183" y="3458594"/>
            <a:ext cx="243465" cy="24346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06" name="Oval 205"/>
          <p:cNvSpPr>
            <a:spLocks noChangeAspect="1"/>
          </p:cNvSpPr>
          <p:nvPr/>
        </p:nvSpPr>
        <p:spPr>
          <a:xfrm>
            <a:off x="6973887" y="4366501"/>
            <a:ext cx="243465" cy="2434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07" name="Oval 206"/>
          <p:cNvSpPr>
            <a:spLocks noChangeAspect="1"/>
          </p:cNvSpPr>
          <p:nvPr/>
        </p:nvSpPr>
        <p:spPr>
          <a:xfrm>
            <a:off x="5367261" y="3772277"/>
            <a:ext cx="228479" cy="22847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08" name="Oval 207"/>
          <p:cNvSpPr>
            <a:spLocks noChangeAspect="1"/>
          </p:cNvSpPr>
          <p:nvPr/>
        </p:nvSpPr>
        <p:spPr>
          <a:xfrm>
            <a:off x="5223159" y="3104522"/>
            <a:ext cx="229553" cy="229553"/>
          </a:xfrm>
          <a:prstGeom prst="ellipse">
            <a:avLst/>
          </a:prstGeom>
          <a:solidFill>
            <a:schemeClr val="accent1"/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课题背景及内容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 animBg="1"/>
      <p:bldP spid="43" grpId="0"/>
      <p:bldP spid="44" grpId="0"/>
      <p:bldP spid="45" grpId="0" animBg="1"/>
      <p:bldP spid="48" grpId="0"/>
      <p:bldP spid="77" grpId="0"/>
      <p:bldP spid="78" grpId="0" animBg="1"/>
      <p:bldP spid="79" grpId="0"/>
      <p:bldP spid="80" grpId="0"/>
      <p:bldP spid="81" grpId="0" animBg="1"/>
      <p:bldP spid="205" grpId="0" animBg="1"/>
      <p:bldP spid="206" grpId="0" animBg="1"/>
      <p:bldP spid="207" grpId="0" animBg="1"/>
      <p:bldP spid="20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lor 1"/>
          <p:cNvSpPr/>
          <p:nvPr/>
        </p:nvSpPr>
        <p:spPr bwMode="auto">
          <a:xfrm>
            <a:off x="10047554" y="1755097"/>
            <a:ext cx="3549389" cy="2108857"/>
          </a:xfrm>
          <a:custGeom>
            <a:avLst/>
            <a:gdLst>
              <a:gd name="T0" fmla="*/ 766 w 766"/>
              <a:gd name="T1" fmla="*/ 0 h 453"/>
              <a:gd name="T2" fmla="*/ 670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3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70" y="85"/>
                </a:cubicBezTo>
                <a:cubicBezTo>
                  <a:pt x="623" y="161"/>
                  <a:pt x="495" y="357"/>
                  <a:pt x="470" y="390"/>
                </a:cubicBezTo>
                <a:cubicBezTo>
                  <a:pt x="442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5" y="428"/>
                  <a:pt x="133" y="390"/>
                </a:cubicBezTo>
                <a:cubicBezTo>
                  <a:pt x="158" y="357"/>
                  <a:pt x="286" y="161"/>
                  <a:pt x="333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17" name="Color 3"/>
          <p:cNvSpPr/>
          <p:nvPr/>
        </p:nvSpPr>
        <p:spPr bwMode="auto">
          <a:xfrm>
            <a:off x="6082667" y="1755097"/>
            <a:ext cx="3547428" cy="2108857"/>
          </a:xfrm>
          <a:custGeom>
            <a:avLst/>
            <a:gdLst>
              <a:gd name="T0" fmla="*/ 766 w 766"/>
              <a:gd name="T1" fmla="*/ 0 h 453"/>
              <a:gd name="T2" fmla="*/ 669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2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69" y="85"/>
                </a:cubicBezTo>
                <a:cubicBezTo>
                  <a:pt x="622" y="161"/>
                  <a:pt x="494" y="357"/>
                  <a:pt x="470" y="390"/>
                </a:cubicBezTo>
                <a:cubicBezTo>
                  <a:pt x="441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4" y="428"/>
                  <a:pt x="133" y="390"/>
                </a:cubicBezTo>
                <a:cubicBezTo>
                  <a:pt x="157" y="357"/>
                  <a:pt x="285" y="161"/>
                  <a:pt x="332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18" name="Color 2"/>
          <p:cNvSpPr/>
          <p:nvPr/>
        </p:nvSpPr>
        <p:spPr bwMode="auto">
          <a:xfrm>
            <a:off x="8064131" y="1755097"/>
            <a:ext cx="3545469" cy="2108857"/>
          </a:xfrm>
          <a:custGeom>
            <a:avLst/>
            <a:gdLst>
              <a:gd name="T0" fmla="*/ 0 w 765"/>
              <a:gd name="T1" fmla="*/ 0 h 453"/>
              <a:gd name="T2" fmla="*/ 96 w 765"/>
              <a:gd name="T3" fmla="*/ 85 h 453"/>
              <a:gd name="T4" fmla="*/ 295 w 765"/>
              <a:gd name="T5" fmla="*/ 390 h 453"/>
              <a:gd name="T6" fmla="*/ 428 w 765"/>
              <a:gd name="T7" fmla="*/ 453 h 453"/>
              <a:gd name="T8" fmla="*/ 765 w 765"/>
              <a:gd name="T9" fmla="*/ 453 h 453"/>
              <a:gd name="T10" fmla="*/ 632 w 765"/>
              <a:gd name="T11" fmla="*/ 390 h 453"/>
              <a:gd name="T12" fmla="*/ 433 w 765"/>
              <a:gd name="T13" fmla="*/ 85 h 453"/>
              <a:gd name="T14" fmla="*/ 337 w 765"/>
              <a:gd name="T15" fmla="*/ 0 h 453"/>
              <a:gd name="T16" fmla="*/ 0 w 765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5" h="453">
                <a:moveTo>
                  <a:pt x="0" y="0"/>
                </a:moveTo>
                <a:cubicBezTo>
                  <a:pt x="0" y="0"/>
                  <a:pt x="45" y="3"/>
                  <a:pt x="96" y="85"/>
                </a:cubicBezTo>
                <a:cubicBezTo>
                  <a:pt x="143" y="161"/>
                  <a:pt x="271" y="357"/>
                  <a:pt x="295" y="390"/>
                </a:cubicBezTo>
                <a:cubicBezTo>
                  <a:pt x="324" y="428"/>
                  <a:pt x="359" y="453"/>
                  <a:pt x="428" y="453"/>
                </a:cubicBezTo>
                <a:cubicBezTo>
                  <a:pt x="765" y="453"/>
                  <a:pt x="765" y="453"/>
                  <a:pt x="765" y="453"/>
                </a:cubicBezTo>
                <a:cubicBezTo>
                  <a:pt x="696" y="453"/>
                  <a:pt x="661" y="428"/>
                  <a:pt x="632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19" name="Color 5"/>
          <p:cNvSpPr/>
          <p:nvPr/>
        </p:nvSpPr>
        <p:spPr bwMode="auto">
          <a:xfrm>
            <a:off x="2109938" y="1755097"/>
            <a:ext cx="3549389" cy="2108857"/>
          </a:xfrm>
          <a:custGeom>
            <a:avLst/>
            <a:gdLst>
              <a:gd name="T0" fmla="*/ 766 w 766"/>
              <a:gd name="T1" fmla="*/ 0 h 453"/>
              <a:gd name="T2" fmla="*/ 670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3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70" y="85"/>
                </a:cubicBezTo>
                <a:cubicBezTo>
                  <a:pt x="623" y="161"/>
                  <a:pt x="495" y="357"/>
                  <a:pt x="470" y="390"/>
                </a:cubicBezTo>
                <a:cubicBezTo>
                  <a:pt x="442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5" y="428"/>
                  <a:pt x="133" y="390"/>
                </a:cubicBezTo>
                <a:cubicBezTo>
                  <a:pt x="158" y="357"/>
                  <a:pt x="286" y="161"/>
                  <a:pt x="333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20" name="Color 4"/>
          <p:cNvSpPr/>
          <p:nvPr/>
        </p:nvSpPr>
        <p:spPr bwMode="auto">
          <a:xfrm>
            <a:off x="4093364" y="1755097"/>
            <a:ext cx="3549389" cy="2108857"/>
          </a:xfrm>
          <a:custGeom>
            <a:avLst/>
            <a:gdLst>
              <a:gd name="T0" fmla="*/ 0 w 766"/>
              <a:gd name="T1" fmla="*/ 0 h 453"/>
              <a:gd name="T2" fmla="*/ 96 w 766"/>
              <a:gd name="T3" fmla="*/ 85 h 453"/>
              <a:gd name="T4" fmla="*/ 296 w 766"/>
              <a:gd name="T5" fmla="*/ 390 h 453"/>
              <a:gd name="T6" fmla="*/ 429 w 766"/>
              <a:gd name="T7" fmla="*/ 453 h 453"/>
              <a:gd name="T8" fmla="*/ 766 w 766"/>
              <a:gd name="T9" fmla="*/ 453 h 453"/>
              <a:gd name="T10" fmla="*/ 633 w 766"/>
              <a:gd name="T11" fmla="*/ 390 h 453"/>
              <a:gd name="T12" fmla="*/ 433 w 766"/>
              <a:gd name="T13" fmla="*/ 85 h 453"/>
              <a:gd name="T14" fmla="*/ 337 w 766"/>
              <a:gd name="T15" fmla="*/ 0 h 453"/>
              <a:gd name="T16" fmla="*/ 0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0" y="0"/>
                </a:moveTo>
                <a:cubicBezTo>
                  <a:pt x="0" y="0"/>
                  <a:pt x="46" y="3"/>
                  <a:pt x="96" y="85"/>
                </a:cubicBezTo>
                <a:cubicBezTo>
                  <a:pt x="143" y="161"/>
                  <a:pt x="271" y="357"/>
                  <a:pt x="296" y="390"/>
                </a:cubicBezTo>
                <a:cubicBezTo>
                  <a:pt x="324" y="428"/>
                  <a:pt x="360" y="453"/>
                  <a:pt x="429" y="453"/>
                </a:cubicBezTo>
                <a:cubicBezTo>
                  <a:pt x="766" y="453"/>
                  <a:pt x="766" y="453"/>
                  <a:pt x="766" y="453"/>
                </a:cubicBezTo>
                <a:cubicBezTo>
                  <a:pt x="697" y="453"/>
                  <a:pt x="661" y="428"/>
                  <a:pt x="633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21" name="Side Color"/>
          <p:cNvSpPr/>
          <p:nvPr/>
        </p:nvSpPr>
        <p:spPr bwMode="auto">
          <a:xfrm>
            <a:off x="-1854961" y="1755082"/>
            <a:ext cx="3549388" cy="1252380"/>
          </a:xfrm>
          <a:custGeom>
            <a:avLst/>
            <a:gdLst>
              <a:gd name="T0" fmla="*/ 766 w 766"/>
              <a:gd name="T1" fmla="*/ 0 h 269"/>
              <a:gd name="T2" fmla="*/ 670 w 766"/>
              <a:gd name="T3" fmla="*/ 50 h 269"/>
              <a:gd name="T4" fmla="*/ 470 w 766"/>
              <a:gd name="T5" fmla="*/ 232 h 269"/>
              <a:gd name="T6" fmla="*/ 337 w 766"/>
              <a:gd name="T7" fmla="*/ 269 h 269"/>
              <a:gd name="T8" fmla="*/ 0 w 766"/>
              <a:gd name="T9" fmla="*/ 269 h 269"/>
              <a:gd name="T10" fmla="*/ 133 w 766"/>
              <a:gd name="T11" fmla="*/ 232 h 269"/>
              <a:gd name="T12" fmla="*/ 332 w 766"/>
              <a:gd name="T13" fmla="*/ 50 h 269"/>
              <a:gd name="T14" fmla="*/ 429 w 766"/>
              <a:gd name="T15" fmla="*/ 0 h 269"/>
              <a:gd name="T16" fmla="*/ 766 w 766"/>
              <a:gd name="T1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269">
                <a:moveTo>
                  <a:pt x="766" y="0"/>
                </a:moveTo>
                <a:cubicBezTo>
                  <a:pt x="766" y="0"/>
                  <a:pt x="720" y="1"/>
                  <a:pt x="670" y="50"/>
                </a:cubicBezTo>
                <a:cubicBezTo>
                  <a:pt x="623" y="96"/>
                  <a:pt x="495" y="212"/>
                  <a:pt x="470" y="232"/>
                </a:cubicBezTo>
                <a:cubicBezTo>
                  <a:pt x="442" y="255"/>
                  <a:pt x="406" y="269"/>
                  <a:pt x="337" y="269"/>
                </a:cubicBezTo>
                <a:cubicBezTo>
                  <a:pt x="0" y="269"/>
                  <a:pt x="0" y="269"/>
                  <a:pt x="0" y="269"/>
                </a:cubicBezTo>
                <a:cubicBezTo>
                  <a:pt x="69" y="269"/>
                  <a:pt x="104" y="255"/>
                  <a:pt x="133" y="232"/>
                </a:cubicBezTo>
                <a:cubicBezTo>
                  <a:pt x="158" y="212"/>
                  <a:pt x="285" y="96"/>
                  <a:pt x="332" y="50"/>
                </a:cubicBezTo>
                <a:cubicBezTo>
                  <a:pt x="383" y="1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22" name="Color 6"/>
          <p:cNvSpPr/>
          <p:nvPr/>
        </p:nvSpPr>
        <p:spPr bwMode="auto">
          <a:xfrm>
            <a:off x="128470" y="1755094"/>
            <a:ext cx="3543508" cy="2108857"/>
          </a:xfrm>
          <a:custGeom>
            <a:avLst/>
            <a:gdLst>
              <a:gd name="T0" fmla="*/ 0 w 765"/>
              <a:gd name="T1" fmla="*/ 0 h 453"/>
              <a:gd name="T2" fmla="*/ 96 w 765"/>
              <a:gd name="T3" fmla="*/ 85 h 453"/>
              <a:gd name="T4" fmla="*/ 295 w 765"/>
              <a:gd name="T5" fmla="*/ 390 h 453"/>
              <a:gd name="T6" fmla="*/ 428 w 765"/>
              <a:gd name="T7" fmla="*/ 453 h 453"/>
              <a:gd name="T8" fmla="*/ 765 w 765"/>
              <a:gd name="T9" fmla="*/ 453 h 453"/>
              <a:gd name="T10" fmla="*/ 632 w 765"/>
              <a:gd name="T11" fmla="*/ 390 h 453"/>
              <a:gd name="T12" fmla="*/ 433 w 765"/>
              <a:gd name="T13" fmla="*/ 85 h 453"/>
              <a:gd name="T14" fmla="*/ 337 w 765"/>
              <a:gd name="T15" fmla="*/ 0 h 453"/>
              <a:gd name="T16" fmla="*/ 0 w 765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5" h="453">
                <a:moveTo>
                  <a:pt x="0" y="0"/>
                </a:moveTo>
                <a:cubicBezTo>
                  <a:pt x="0" y="0"/>
                  <a:pt x="46" y="3"/>
                  <a:pt x="96" y="85"/>
                </a:cubicBezTo>
                <a:cubicBezTo>
                  <a:pt x="143" y="161"/>
                  <a:pt x="271" y="357"/>
                  <a:pt x="295" y="390"/>
                </a:cubicBezTo>
                <a:cubicBezTo>
                  <a:pt x="324" y="428"/>
                  <a:pt x="359" y="453"/>
                  <a:pt x="428" y="453"/>
                </a:cubicBezTo>
                <a:cubicBezTo>
                  <a:pt x="765" y="453"/>
                  <a:pt x="765" y="453"/>
                  <a:pt x="765" y="453"/>
                </a:cubicBezTo>
                <a:cubicBezTo>
                  <a:pt x="696" y="453"/>
                  <a:pt x="661" y="428"/>
                  <a:pt x="632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520" y="1406545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League Gothic Regular"/>
                <a:sym typeface="Agency FB" panose="020B0503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65172" y="3935642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League Gothic Regular"/>
                <a:sym typeface="Agency FB" panose="020B0503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18709" y="1406545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League Gothic Regular"/>
                <a:sym typeface="Agency FB" panose="020B0503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48713" y="3935640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League Gothic Regular"/>
                <a:sym typeface="Agency FB" panose="020B0503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45969" y="1406545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League Gothic Regular"/>
                <a:sym typeface="Agency FB" panose="020B0503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080910" y="3935640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League Gothic Regular"/>
                <a:sym typeface="Agency FB" panose="020B0503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31" name="Text Placeholder 7"/>
          <p:cNvSpPr txBox="1"/>
          <p:nvPr/>
        </p:nvSpPr>
        <p:spPr>
          <a:xfrm>
            <a:off x="2639402" y="4597855"/>
            <a:ext cx="2061781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2" name="Text Placeholder 2"/>
          <p:cNvSpPr txBox="1"/>
          <p:nvPr/>
        </p:nvSpPr>
        <p:spPr>
          <a:xfrm>
            <a:off x="2639402" y="4926262"/>
            <a:ext cx="2896146" cy="28277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4" name="Rounded Rectangle 11"/>
          <p:cNvSpPr>
            <a:spLocks noChangeAspect="1"/>
          </p:cNvSpPr>
          <p:nvPr/>
        </p:nvSpPr>
        <p:spPr>
          <a:xfrm>
            <a:off x="1731792" y="4611841"/>
            <a:ext cx="759275" cy="76001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5" name="Text Placeholder 7"/>
          <p:cNvSpPr txBox="1"/>
          <p:nvPr/>
        </p:nvSpPr>
        <p:spPr>
          <a:xfrm>
            <a:off x="1792674" y="4708111"/>
            <a:ext cx="614632" cy="507229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01</a:t>
            </a:r>
          </a:p>
        </p:txBody>
      </p:sp>
      <p:sp>
        <p:nvSpPr>
          <p:cNvPr id="37" name="Text Placeholder 7"/>
          <p:cNvSpPr txBox="1"/>
          <p:nvPr/>
        </p:nvSpPr>
        <p:spPr>
          <a:xfrm>
            <a:off x="8084161" y="4612943"/>
            <a:ext cx="2899548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8084161" y="4941351"/>
            <a:ext cx="2899548" cy="28277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0" name="Rounded Rectangle 23"/>
          <p:cNvSpPr>
            <a:spLocks noChangeAspect="1"/>
          </p:cNvSpPr>
          <p:nvPr/>
        </p:nvSpPr>
        <p:spPr>
          <a:xfrm>
            <a:off x="7182829" y="4626930"/>
            <a:ext cx="759275" cy="76001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7243710" y="4723200"/>
            <a:ext cx="614632" cy="507229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02</a:t>
            </a:r>
          </a:p>
        </p:txBody>
      </p:sp>
      <p:sp>
        <p:nvSpPr>
          <p:cNvPr id="42" name="Text Placeholder 7"/>
          <p:cNvSpPr txBox="1"/>
          <p:nvPr/>
        </p:nvSpPr>
        <p:spPr>
          <a:xfrm>
            <a:off x="2688521" y="5917031"/>
            <a:ext cx="2896146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3" name="Text Placeholder 2"/>
          <p:cNvSpPr txBox="1"/>
          <p:nvPr/>
        </p:nvSpPr>
        <p:spPr>
          <a:xfrm>
            <a:off x="2688521" y="6245438"/>
            <a:ext cx="2896146" cy="28277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4" name="Rounded Rectangle 27"/>
          <p:cNvSpPr>
            <a:spLocks noChangeAspect="1"/>
          </p:cNvSpPr>
          <p:nvPr/>
        </p:nvSpPr>
        <p:spPr>
          <a:xfrm>
            <a:off x="1792674" y="5931018"/>
            <a:ext cx="759275" cy="76001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5" name="Text Placeholder 7"/>
          <p:cNvSpPr txBox="1"/>
          <p:nvPr/>
        </p:nvSpPr>
        <p:spPr>
          <a:xfrm>
            <a:off x="1853555" y="6027287"/>
            <a:ext cx="614632" cy="507229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03</a:t>
            </a:r>
          </a:p>
        </p:txBody>
      </p:sp>
      <p:sp>
        <p:nvSpPr>
          <p:cNvPr id="46" name="Text Placeholder 7"/>
          <p:cNvSpPr txBox="1"/>
          <p:nvPr/>
        </p:nvSpPr>
        <p:spPr>
          <a:xfrm>
            <a:off x="8084161" y="5932120"/>
            <a:ext cx="2899548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8084161" y="6260527"/>
            <a:ext cx="2899548" cy="28277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8" name="Rounded Rectangle 16"/>
          <p:cNvSpPr>
            <a:spLocks noChangeAspect="1"/>
          </p:cNvSpPr>
          <p:nvPr/>
        </p:nvSpPr>
        <p:spPr>
          <a:xfrm>
            <a:off x="7188313" y="5946107"/>
            <a:ext cx="759275" cy="76001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7249194" y="6042376"/>
            <a:ext cx="614632" cy="507229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04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课题背景及内容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7" grpId="0"/>
      <p:bldP spid="30" grpId="0"/>
      <p:bldP spid="33" grpId="0"/>
      <p:bldP spid="36" grpId="0"/>
      <p:bldP spid="39" grpId="0"/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Up Arrow 64"/>
          <p:cNvSpPr/>
          <p:nvPr/>
        </p:nvSpPr>
        <p:spPr>
          <a:xfrm>
            <a:off x="6006614" y="1429179"/>
            <a:ext cx="520995" cy="5803495"/>
          </a:xfrm>
          <a:prstGeom prst="upArrow">
            <a:avLst>
              <a:gd name="adj1" fmla="val 50000"/>
              <a:gd name="adj2" fmla="val 67147"/>
            </a:avLst>
          </a:prstGeom>
          <a:solidFill>
            <a:schemeClr val="accent5"/>
          </a:solidFill>
          <a:ln>
            <a:noFill/>
          </a:ln>
          <a:effectLst>
            <a:outerShdw blurRad="177800" dist="203200" dir="2700000" algn="ctr" rotWithShape="0">
              <a:schemeClr val="tx1">
                <a:lumMod val="50000"/>
                <a:lumOff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6" name="Bent Arrow 65"/>
          <p:cNvSpPr/>
          <p:nvPr/>
        </p:nvSpPr>
        <p:spPr>
          <a:xfrm>
            <a:off x="6135355" y="2437672"/>
            <a:ext cx="3286684" cy="4795003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chemeClr val="accent3"/>
          </a:solidFill>
          <a:ln>
            <a:noFill/>
          </a:ln>
          <a:effectLst>
            <a:outerShdw blurRad="177800" dist="203200" dir="2700000" algn="ctr" rotWithShape="0">
              <a:schemeClr val="tx1">
                <a:lumMod val="50000"/>
                <a:lumOff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3142690" y="3402025"/>
            <a:ext cx="3286684" cy="3830650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92D050"/>
          </a:solidFill>
          <a:ln>
            <a:noFill/>
          </a:ln>
          <a:effectLst>
            <a:outerShdw blurRad="177800" dist="203200" dir="2700000" algn="ctr" rotWithShape="0">
              <a:schemeClr val="tx1">
                <a:lumMod val="50000"/>
                <a:lumOff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1" name="Bent Arrow 50"/>
          <p:cNvSpPr/>
          <p:nvPr/>
        </p:nvSpPr>
        <p:spPr>
          <a:xfrm>
            <a:off x="6136932" y="3937777"/>
            <a:ext cx="2916194" cy="3294898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chemeClr val="accent1"/>
          </a:solidFill>
          <a:ln>
            <a:noFill/>
          </a:ln>
          <a:effectLst>
            <a:outerShdw blurRad="177800" dist="203200" dir="2700000" algn="ctr" rotWithShape="0">
              <a:schemeClr val="tx1">
                <a:lumMod val="50000"/>
                <a:lumOff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3923883" y="4775015"/>
            <a:ext cx="2505492" cy="2457660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chemeClr val="accent2"/>
          </a:solidFill>
          <a:ln>
            <a:noFill/>
          </a:ln>
          <a:effectLst>
            <a:outerShdw blurRad="177800" dist="203200" dir="2700000" algn="ctr" rotWithShape="0">
              <a:schemeClr val="tx1">
                <a:lumMod val="50000"/>
                <a:lumOff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76004" y="5472930"/>
            <a:ext cx="2422380" cy="110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br>
              <a:rPr lang="en-US" sz="900" b="1" dirty="0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</a:br>
            <a:endParaRPr lang="en-US" sz="900" b="1" dirty="0">
              <a:solidFill>
                <a:schemeClr val="accent4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14774" y="399510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605E54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</a:br>
            <a:endParaRPr lang="en-US" altLang="zh-CN" sz="900" b="1" dirty="0">
              <a:solidFill>
                <a:schemeClr val="accent4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453626" y="3655628"/>
            <a:ext cx="2390794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br>
              <a:rPr lang="en-US" altLang="zh-CN" b="1" dirty="0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</a:br>
            <a:endParaRPr lang="en-US" altLang="zh-CN" b="1" dirty="0">
              <a:solidFill>
                <a:schemeClr val="accent4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529214" y="1555992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</a:br>
            <a:endParaRPr lang="en-US" altLang="zh-CN" sz="900" b="1" dirty="0">
              <a:solidFill>
                <a:schemeClr val="accent4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453626" y="220412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</a:br>
            <a:endParaRPr lang="en-US" altLang="zh-CN" sz="900" b="1" dirty="0">
              <a:solidFill>
                <a:schemeClr val="accent4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3" name="Freeform 245"/>
          <p:cNvSpPr/>
          <p:nvPr/>
        </p:nvSpPr>
        <p:spPr bwMode="auto">
          <a:xfrm>
            <a:off x="5314811" y="5416100"/>
            <a:ext cx="466304" cy="46630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6636012" y="1753202"/>
            <a:ext cx="520804" cy="520804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5" name="Freeform 217"/>
          <p:cNvSpPr>
            <a:spLocks noEditPoints="1"/>
          </p:cNvSpPr>
          <p:nvPr/>
        </p:nvSpPr>
        <p:spPr bwMode="auto">
          <a:xfrm>
            <a:off x="5387237" y="4073949"/>
            <a:ext cx="532771" cy="399579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6" name="Freeform 216"/>
          <p:cNvSpPr>
            <a:spLocks noEditPoints="1"/>
          </p:cNvSpPr>
          <p:nvPr/>
        </p:nvSpPr>
        <p:spPr bwMode="auto">
          <a:xfrm>
            <a:off x="6653480" y="4576869"/>
            <a:ext cx="476825" cy="480067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7" name="Freeform 135"/>
          <p:cNvSpPr>
            <a:spLocks noEditPoints="1"/>
          </p:cNvSpPr>
          <p:nvPr/>
        </p:nvSpPr>
        <p:spPr bwMode="auto">
          <a:xfrm>
            <a:off x="6604667" y="3109596"/>
            <a:ext cx="426578" cy="399579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1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316807" y="332869"/>
            <a:ext cx="2592635" cy="504602"/>
          </a:xfrm>
        </p:spPr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课题背景及内容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54" grpId="0" animBg="1"/>
      <p:bldP spid="51" grpId="0" animBg="1"/>
      <p:bldP spid="57" grpId="0" animBg="1"/>
      <p:bldP spid="67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6A3C7C"/>
      </a:accent4>
      <a:accent5>
        <a:srgbClr val="C65885"/>
      </a:accent5>
      <a:accent6>
        <a:srgbClr val="FCC79F"/>
      </a:accent6>
      <a:hlink>
        <a:srgbClr val="00AF92"/>
      </a:hlink>
      <a:folHlink>
        <a:srgbClr val="869FB7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5168</Words>
  <Application>Microsoft Office PowerPoint</Application>
  <PresentationFormat>自定义</PresentationFormat>
  <Paragraphs>558</Paragraphs>
  <Slides>41</Slides>
  <Notes>41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8" baseType="lpstr">
      <vt:lpstr>微软雅黑</vt:lpstr>
      <vt:lpstr>Agency FB</vt:lpstr>
      <vt:lpstr>Arial</vt:lpstr>
      <vt:lpstr>Calibri</vt:lpstr>
      <vt:lpstr>Impact</vt:lpstr>
      <vt:lpstr>Wingdings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/>
  <cp:lastModifiedBy/>
  <cp:revision>4</cp:revision>
  <dcterms:created xsi:type="dcterms:W3CDTF">2016-09-05T07:59:00Z</dcterms:created>
  <dcterms:modified xsi:type="dcterms:W3CDTF">2021-01-05T23:06:50Z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