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sldIdLst>
    <p:sldId id="393" r:id="rId2"/>
    <p:sldId id="472" r:id="rId3"/>
    <p:sldId id="458" r:id="rId4"/>
    <p:sldId id="473" r:id="rId5"/>
    <p:sldId id="451" r:id="rId6"/>
    <p:sldId id="453" r:id="rId7"/>
    <p:sldId id="468" r:id="rId8"/>
    <p:sldId id="474" r:id="rId9"/>
    <p:sldId id="466" r:id="rId10"/>
    <p:sldId id="467" r:id="rId11"/>
    <p:sldId id="456" r:id="rId12"/>
    <p:sldId id="475" r:id="rId13"/>
    <p:sldId id="406" r:id="rId14"/>
    <p:sldId id="460" r:id="rId15"/>
    <p:sldId id="462" r:id="rId16"/>
    <p:sldId id="476" r:id="rId17"/>
    <p:sldId id="464" r:id="rId18"/>
    <p:sldId id="455" r:id="rId19"/>
    <p:sldId id="452" r:id="rId20"/>
    <p:sldId id="477" r:id="rId21"/>
    <p:sldId id="465" r:id="rId22"/>
    <p:sldId id="454" r:id="rId23"/>
    <p:sldId id="480" r:id="rId24"/>
  </p:sldIdLst>
  <p:sldSz cx="9144000" cy="5143500" type="screen16x9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100"/>
    <a:srgbClr val="C1EFFF"/>
    <a:srgbClr val="FFFFA9"/>
    <a:srgbClr val="BCEBFF"/>
    <a:srgbClr val="1ABCB8"/>
    <a:srgbClr val="148C8C"/>
    <a:srgbClr val="006478"/>
    <a:srgbClr val="F77B21"/>
    <a:srgbClr val="0A3F69"/>
    <a:srgbClr val="F5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4700" autoAdjust="0"/>
  </p:normalViewPr>
  <p:slideViewPr>
    <p:cSldViewPr>
      <p:cViewPr>
        <p:scale>
          <a:sx n="118" d="100"/>
          <a:sy n="118" d="100"/>
        </p:scale>
        <p:origin x="678" y="5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4C706-B552-48CF-B615-B4F29AB3EE5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47F6-D8A5-40FE-87C1-D178FDD67C2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8E939-84BB-4A6A-AB47-6EEFEA3549C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47F6-D8A5-40FE-87C1-D178FDD67C2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8E939-84BB-4A6A-AB47-6EEFEA3549C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9825-791D-4A04-A890-C1CF6E8A49B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44A7-5EE4-4F05-9E9B-65B70B111DB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600" y="2857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选题背景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600" y="2857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研究意义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600" y="28575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国内研究概述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600" y="28575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国外研究概述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600" y="28575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主要贡献创新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362200" y="586531"/>
            <a:ext cx="6781800" cy="4000500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371600" y="895350"/>
            <a:ext cx="6645477" cy="3276600"/>
          </a:xfrm>
          <a:prstGeom prst="frame">
            <a:avLst>
              <a:gd name="adj1" fmla="val 23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0" name="文本框 89"/>
          <p:cNvSpPr txBox="1"/>
          <p:nvPr/>
        </p:nvSpPr>
        <p:spPr>
          <a:xfrm flipH="1">
            <a:off x="3276600" y="1954709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毕业答辩论文报告</a:t>
            </a:r>
          </a:p>
        </p:txBody>
      </p:sp>
      <p:sp>
        <p:nvSpPr>
          <p:cNvPr id="15" name="矩形 14"/>
          <p:cNvSpPr/>
          <p:nvPr/>
        </p:nvSpPr>
        <p:spPr>
          <a:xfrm>
            <a:off x="3322450" y="2586781"/>
            <a:ext cx="475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+mn-ea"/>
              </a:rPr>
              <a:t>Brief business report quality dynamic template business report quality Brief business report quality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1253281"/>
            <a:ext cx="3124200" cy="2667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90" grpId="0"/>
      <p:bldP spid="15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511102" y="1391947"/>
            <a:ext cx="2706591" cy="1135604"/>
            <a:chOff x="1511102" y="1391947"/>
            <a:chExt cx="2706591" cy="1135604"/>
          </a:xfrm>
        </p:grpSpPr>
        <p:sp>
          <p:nvSpPr>
            <p:cNvPr id="4" name="Rectangle: Rounded Corners 1"/>
            <p:cNvSpPr/>
            <p:nvPr/>
          </p:nvSpPr>
          <p:spPr>
            <a:xfrm>
              <a:off x="1511102" y="1391947"/>
              <a:ext cx="2666914" cy="534035"/>
            </a:xfrm>
            <a:prstGeom prst="roundRect">
              <a:avLst>
                <a:gd name="adj" fmla="val 4459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1589146" y="2030776"/>
              <a:ext cx="2628547" cy="496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sym typeface="+mn-ea"/>
                </a:rPr>
                <a:t>点击输入替换内容</a:t>
              </a:r>
              <a:endParaRPr lang="zh-CN" altLang="en-US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  <a:sym typeface="+mn-ea"/>
                </a:rPr>
                <a:t>点击输入替换内容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972916" y="1391947"/>
            <a:ext cx="2947698" cy="1207118"/>
            <a:chOff x="4972916" y="1391947"/>
            <a:chExt cx="2947698" cy="1207118"/>
          </a:xfrm>
        </p:grpSpPr>
        <p:sp>
          <p:nvSpPr>
            <p:cNvPr id="18" name="Rectangle 27"/>
            <p:cNvSpPr/>
            <p:nvPr/>
          </p:nvSpPr>
          <p:spPr>
            <a:xfrm>
              <a:off x="5049535" y="1977082"/>
              <a:ext cx="2871079" cy="6219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  <a:sym typeface="+mn-ea"/>
                </a:rPr>
                <a:t>点击输入替换内容</a:t>
              </a:r>
              <a:endParaRPr lang="zh-CN" altLang="en-US" sz="14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  <a:sym typeface="+mn-ea"/>
                </a:rPr>
                <a:t>点击输入替换内容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" name="Rectangle: Rounded Corners 28"/>
            <p:cNvSpPr/>
            <p:nvPr/>
          </p:nvSpPr>
          <p:spPr>
            <a:xfrm>
              <a:off x="4972916" y="1391947"/>
              <a:ext cx="2666913" cy="534035"/>
            </a:xfrm>
            <a:prstGeom prst="roundRect">
              <a:avLst>
                <a:gd name="adj" fmla="val 4459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502902" y="3030803"/>
            <a:ext cx="6138199" cy="796091"/>
            <a:chOff x="1502901" y="3030802"/>
            <a:chExt cx="6138199" cy="796091"/>
          </a:xfrm>
        </p:grpSpPr>
        <p:grpSp>
          <p:nvGrpSpPr>
            <p:cNvPr id="6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35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33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9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31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29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3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4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27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25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7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0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54"/>
          <p:cNvSpPr/>
          <p:nvPr/>
        </p:nvSpPr>
        <p:spPr>
          <a:xfrm>
            <a:off x="2980064" y="1794330"/>
            <a:ext cx="3477652" cy="1802173"/>
          </a:xfrm>
          <a:custGeom>
            <a:avLst/>
            <a:gdLst>
              <a:gd name="connsiteX0" fmla="*/ 0 w 3439659"/>
              <a:gd name="connsiteY0" fmla="*/ 1719830 h 3439659"/>
              <a:gd name="connsiteX1" fmla="*/ 1719830 w 3439659"/>
              <a:gd name="connsiteY1" fmla="*/ 0 h 3439659"/>
              <a:gd name="connsiteX2" fmla="*/ 3439660 w 3439659"/>
              <a:gd name="connsiteY2" fmla="*/ 1719830 h 3439659"/>
              <a:gd name="connsiteX3" fmla="*/ 1719830 w 3439659"/>
              <a:gd name="connsiteY3" fmla="*/ 3439660 h 3439659"/>
              <a:gd name="connsiteX4" fmla="*/ 0 w 3439659"/>
              <a:gd name="connsiteY4" fmla="*/ 1719830 h 3439659"/>
              <a:gd name="connsiteX0-1" fmla="*/ 0 w 3487467"/>
              <a:gd name="connsiteY0-2" fmla="*/ 0 h 1719830"/>
              <a:gd name="connsiteX1-3" fmla="*/ 3439660 w 3487467"/>
              <a:gd name="connsiteY1-4" fmla="*/ 0 h 1719830"/>
              <a:gd name="connsiteX2-5" fmla="*/ 1719830 w 3487467"/>
              <a:gd name="connsiteY2-6" fmla="*/ 1719830 h 1719830"/>
              <a:gd name="connsiteX3-7" fmla="*/ 0 w 3487467"/>
              <a:gd name="connsiteY3-8" fmla="*/ 0 h 1719830"/>
              <a:gd name="connsiteX0-9" fmla="*/ 6132 w 3493599"/>
              <a:gd name="connsiteY0-10" fmla="*/ 130018 h 1849848"/>
              <a:gd name="connsiteX1-11" fmla="*/ 3445792 w 3493599"/>
              <a:gd name="connsiteY1-12" fmla="*/ 130018 h 1849848"/>
              <a:gd name="connsiteX2-13" fmla="*/ 1725962 w 3493599"/>
              <a:gd name="connsiteY2-14" fmla="*/ 1849848 h 1849848"/>
              <a:gd name="connsiteX3-15" fmla="*/ 6132 w 3493599"/>
              <a:gd name="connsiteY3-16" fmla="*/ 130018 h 1849848"/>
              <a:gd name="connsiteX0-17" fmla="*/ 6132 w 3493599"/>
              <a:gd name="connsiteY0-18" fmla="*/ 35412 h 1755242"/>
              <a:gd name="connsiteX1-19" fmla="*/ 3445792 w 3493599"/>
              <a:gd name="connsiteY1-20" fmla="*/ 35412 h 1755242"/>
              <a:gd name="connsiteX2-21" fmla="*/ 1725962 w 3493599"/>
              <a:gd name="connsiteY2-22" fmla="*/ 1755242 h 1755242"/>
              <a:gd name="connsiteX3-23" fmla="*/ 6132 w 3493599"/>
              <a:gd name="connsiteY3-24" fmla="*/ 35412 h 1755242"/>
              <a:gd name="connsiteX0-25" fmla="*/ 4377 w 3488420"/>
              <a:gd name="connsiteY0-26" fmla="*/ 11795 h 1772900"/>
              <a:gd name="connsiteX1-27" fmla="*/ 3450912 w 3488420"/>
              <a:gd name="connsiteY1-28" fmla="*/ 53046 h 1772900"/>
              <a:gd name="connsiteX2-29" fmla="*/ 1731082 w 3488420"/>
              <a:gd name="connsiteY2-30" fmla="*/ 1772876 h 1772900"/>
              <a:gd name="connsiteX3-31" fmla="*/ 4377 w 3488420"/>
              <a:gd name="connsiteY3-32" fmla="*/ 11795 h 1772900"/>
              <a:gd name="connsiteX0-33" fmla="*/ 39013 w 3522446"/>
              <a:gd name="connsiteY0-34" fmla="*/ 134148 h 1909003"/>
              <a:gd name="connsiteX1-35" fmla="*/ 3485548 w 3522446"/>
              <a:gd name="connsiteY1-36" fmla="*/ 175399 h 1909003"/>
              <a:gd name="connsiteX2-37" fmla="*/ 1738217 w 3522446"/>
              <a:gd name="connsiteY2-38" fmla="*/ 1908979 h 1909003"/>
              <a:gd name="connsiteX3-39" fmla="*/ 39013 w 3522446"/>
              <a:gd name="connsiteY3-40" fmla="*/ 134148 h 1909003"/>
              <a:gd name="connsiteX0-41" fmla="*/ 55067 w 3553265"/>
              <a:gd name="connsiteY0-42" fmla="*/ 134148 h 1909002"/>
              <a:gd name="connsiteX1-43" fmla="*/ 3501602 w 3553265"/>
              <a:gd name="connsiteY1-44" fmla="*/ 175399 h 1909002"/>
              <a:gd name="connsiteX2-45" fmla="*/ 1754271 w 3553265"/>
              <a:gd name="connsiteY2-46" fmla="*/ 1908979 h 1909002"/>
              <a:gd name="connsiteX3-47" fmla="*/ 55067 w 3553265"/>
              <a:gd name="connsiteY3-48" fmla="*/ 134148 h 1909002"/>
              <a:gd name="connsiteX0-49" fmla="*/ 39426 w 3502160"/>
              <a:gd name="connsiteY0-50" fmla="*/ 134148 h 1909003"/>
              <a:gd name="connsiteX1-51" fmla="*/ 3465335 w 3502160"/>
              <a:gd name="connsiteY1-52" fmla="*/ 175399 h 1909003"/>
              <a:gd name="connsiteX2-53" fmla="*/ 1718004 w 3502160"/>
              <a:gd name="connsiteY2-54" fmla="*/ 1908979 h 1909003"/>
              <a:gd name="connsiteX3-55" fmla="*/ 39426 w 3502160"/>
              <a:gd name="connsiteY3-56" fmla="*/ 134148 h 1909003"/>
              <a:gd name="connsiteX0-57" fmla="*/ 8999 w 3471733"/>
              <a:gd name="connsiteY0-58" fmla="*/ 21578 h 1796433"/>
              <a:gd name="connsiteX1-59" fmla="*/ 3434908 w 3471733"/>
              <a:gd name="connsiteY1-60" fmla="*/ 62829 h 1796433"/>
              <a:gd name="connsiteX2-61" fmla="*/ 1687577 w 3471733"/>
              <a:gd name="connsiteY2-62" fmla="*/ 1796409 h 1796433"/>
              <a:gd name="connsiteX3-63" fmla="*/ 8999 w 3471733"/>
              <a:gd name="connsiteY3-64" fmla="*/ 21578 h 1796433"/>
              <a:gd name="connsiteX0-65" fmla="*/ 39425 w 3502159"/>
              <a:gd name="connsiteY0-66" fmla="*/ 135675 h 1931154"/>
              <a:gd name="connsiteX1-67" fmla="*/ 3465334 w 3502159"/>
              <a:gd name="connsiteY1-68" fmla="*/ 176926 h 1931154"/>
              <a:gd name="connsiteX2-69" fmla="*/ 1718003 w 3502159"/>
              <a:gd name="connsiteY2-70" fmla="*/ 1931131 h 1931154"/>
              <a:gd name="connsiteX3-71" fmla="*/ 39425 w 3502159"/>
              <a:gd name="connsiteY3-72" fmla="*/ 135675 h 1931154"/>
              <a:gd name="connsiteX0-73" fmla="*/ 7276 w 3470010"/>
              <a:gd name="connsiteY0-74" fmla="*/ 26065 h 1821544"/>
              <a:gd name="connsiteX1-75" fmla="*/ 3433185 w 3470010"/>
              <a:gd name="connsiteY1-76" fmla="*/ 67316 h 1821544"/>
              <a:gd name="connsiteX2-77" fmla="*/ 1685854 w 3470010"/>
              <a:gd name="connsiteY2-78" fmla="*/ 1821521 h 1821544"/>
              <a:gd name="connsiteX3-79" fmla="*/ 7276 w 3470010"/>
              <a:gd name="connsiteY3-80" fmla="*/ 26065 h 1821544"/>
              <a:gd name="connsiteX0-81" fmla="*/ 12669 w 3492943"/>
              <a:gd name="connsiteY0-82" fmla="*/ 26065 h 1822469"/>
              <a:gd name="connsiteX1-83" fmla="*/ 3438578 w 3492943"/>
              <a:gd name="connsiteY1-84" fmla="*/ 67316 h 1822469"/>
              <a:gd name="connsiteX2-85" fmla="*/ 1691247 w 3492943"/>
              <a:gd name="connsiteY2-86" fmla="*/ 1821521 h 1822469"/>
              <a:gd name="connsiteX3-87" fmla="*/ 12669 w 3492943"/>
              <a:gd name="connsiteY3-88" fmla="*/ 26065 h 1822469"/>
              <a:gd name="connsiteX0-89" fmla="*/ 48756 w 3529030"/>
              <a:gd name="connsiteY0-90" fmla="*/ 3139 h 1799516"/>
              <a:gd name="connsiteX1-91" fmla="*/ 3474665 w 3529030"/>
              <a:gd name="connsiteY1-92" fmla="*/ 44390 h 1799516"/>
              <a:gd name="connsiteX2-93" fmla="*/ 1727334 w 3529030"/>
              <a:gd name="connsiteY2-94" fmla="*/ 1798595 h 1799516"/>
              <a:gd name="connsiteX3-95" fmla="*/ 48756 w 3529030"/>
              <a:gd name="connsiteY3-96" fmla="*/ 3139 h 1799516"/>
              <a:gd name="connsiteX0-97" fmla="*/ 48756 w 3529030"/>
              <a:gd name="connsiteY0-98" fmla="*/ 5796 h 1802173"/>
              <a:gd name="connsiteX1-99" fmla="*/ 3474665 w 3529030"/>
              <a:gd name="connsiteY1-100" fmla="*/ 47047 h 1802173"/>
              <a:gd name="connsiteX2-101" fmla="*/ 1727334 w 3529030"/>
              <a:gd name="connsiteY2-102" fmla="*/ 1801252 h 1802173"/>
              <a:gd name="connsiteX3-103" fmla="*/ 48756 w 3529030"/>
              <a:gd name="connsiteY3-104" fmla="*/ 5796 h 1802173"/>
              <a:gd name="connsiteX0-105" fmla="*/ 48756 w 3477652"/>
              <a:gd name="connsiteY0-106" fmla="*/ 5796 h 1802173"/>
              <a:gd name="connsiteX1-107" fmla="*/ 3474665 w 3477652"/>
              <a:gd name="connsiteY1-108" fmla="*/ 47047 h 1802173"/>
              <a:gd name="connsiteX2-109" fmla="*/ 1727334 w 3477652"/>
              <a:gd name="connsiteY2-110" fmla="*/ 1801252 h 1802173"/>
              <a:gd name="connsiteX3-111" fmla="*/ 48756 w 3477652"/>
              <a:gd name="connsiteY3-112" fmla="*/ 5796 h 180217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477652" h="1802173">
                <a:moveTo>
                  <a:pt x="48756" y="5796"/>
                </a:moveTo>
                <a:cubicBezTo>
                  <a:pt x="305602" y="15937"/>
                  <a:pt x="3181151" y="-33335"/>
                  <a:pt x="3474665" y="47047"/>
                </a:cubicBezTo>
                <a:cubicBezTo>
                  <a:pt x="3527547" y="271809"/>
                  <a:pt x="2875835" y="1753126"/>
                  <a:pt x="1727334" y="1801252"/>
                </a:cubicBezTo>
                <a:cubicBezTo>
                  <a:pt x="578833" y="1849378"/>
                  <a:pt x="-208090" y="-4345"/>
                  <a:pt x="48756" y="5796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935776" y="1614055"/>
            <a:ext cx="162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2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rgbClr val="0070C0"/>
              </a:buClr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微软雅黑" panose="020B0503020204020204" charset="-122"/>
              </a:rPr>
              <a:t>点击输入标题</a:t>
            </a: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3197818" y="1790346"/>
            <a:ext cx="1499148" cy="10543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4070655" y="1790347"/>
            <a:ext cx="626312" cy="17794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4696970" y="1790373"/>
            <a:ext cx="670571" cy="17171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 flipV="1">
            <a:off x="4696967" y="1790346"/>
            <a:ext cx="1465240" cy="10543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2998423" y="2446868"/>
            <a:ext cx="660132" cy="6601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02</a:t>
            </a:r>
            <a:endParaRPr lang="zh-CN" altLang="en-US" b="1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779912" y="3177428"/>
            <a:ext cx="660132" cy="6601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03</a:t>
            </a:r>
            <a:endParaRPr lang="zh-CN" altLang="en-US" b="1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032252" y="3143689"/>
            <a:ext cx="660132" cy="6601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04</a:t>
            </a:r>
            <a:endParaRPr lang="zh-CN" altLang="en-US" b="1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785694" y="2350009"/>
            <a:ext cx="660132" cy="6601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05</a:t>
            </a:r>
            <a:endParaRPr lang="zh-CN" altLang="en-US" b="1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84168" y="1482294"/>
            <a:ext cx="660132" cy="6601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06</a:t>
            </a:r>
            <a:endParaRPr lang="zh-CN" altLang="en-US" b="1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717706" y="1470891"/>
            <a:ext cx="660132" cy="6601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01</a:t>
            </a:r>
            <a:endParaRPr lang="zh-CN" altLang="en-US" b="1" dirty="0">
              <a:solidFill>
                <a:prstClr val="white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5" name="TextBox 34"/>
          <p:cNvSpPr txBox="1"/>
          <p:nvPr/>
        </p:nvSpPr>
        <p:spPr>
          <a:xfrm>
            <a:off x="647565" y="1848521"/>
            <a:ext cx="1908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点击输入简要文字内容，文字内容需概括精炼，不用多余的文字修饰。</a:t>
            </a:r>
          </a:p>
        </p:txBody>
      </p:sp>
      <p:sp>
        <p:nvSpPr>
          <p:cNvPr id="16" name="TextBox 35"/>
          <p:cNvSpPr txBox="1"/>
          <p:nvPr/>
        </p:nvSpPr>
        <p:spPr>
          <a:xfrm>
            <a:off x="1367824" y="2766183"/>
            <a:ext cx="162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rgbClr val="FFB601"/>
              </a:buClr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微软雅黑" panose="020B0503020204020204" charset="-122"/>
              </a:rPr>
              <a:t>点击输入标题</a:t>
            </a:r>
          </a:p>
        </p:txBody>
      </p:sp>
      <p:sp>
        <p:nvSpPr>
          <p:cNvPr id="17" name="TextBox 36"/>
          <p:cNvSpPr txBox="1"/>
          <p:nvPr/>
        </p:nvSpPr>
        <p:spPr>
          <a:xfrm>
            <a:off x="1056902" y="3000649"/>
            <a:ext cx="19669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点击输入简要文字内容，文字内容需概括精炼，不用多余的文字修饰。</a:t>
            </a:r>
          </a:p>
        </p:txBody>
      </p:sp>
      <p:sp>
        <p:nvSpPr>
          <p:cNvPr id="18" name="TextBox 37"/>
          <p:cNvSpPr txBox="1"/>
          <p:nvPr/>
        </p:nvSpPr>
        <p:spPr>
          <a:xfrm>
            <a:off x="2159912" y="3702287"/>
            <a:ext cx="162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rgbClr val="0070C0"/>
              </a:buClr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微软雅黑" panose="020B0503020204020204" charset="-122"/>
              </a:rPr>
              <a:t>点击输入标题</a:t>
            </a:r>
          </a:p>
        </p:txBody>
      </p:sp>
      <p:sp>
        <p:nvSpPr>
          <p:cNvPr id="19" name="TextBox 38"/>
          <p:cNvSpPr txBox="1"/>
          <p:nvPr/>
        </p:nvSpPr>
        <p:spPr>
          <a:xfrm>
            <a:off x="1890739" y="3936752"/>
            <a:ext cx="18891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点击输入简要文字内容，文字内容需概括精炼，不用多余的文字修饰。</a:t>
            </a:r>
          </a:p>
        </p:txBody>
      </p:sp>
      <p:sp>
        <p:nvSpPr>
          <p:cNvPr id="20" name="TextBox 39"/>
          <p:cNvSpPr txBox="1"/>
          <p:nvPr/>
        </p:nvSpPr>
        <p:spPr>
          <a:xfrm>
            <a:off x="5436096" y="3721941"/>
            <a:ext cx="162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rgbClr val="FFB601"/>
              </a:buClr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微软雅黑" panose="020B0503020204020204" charset="-122"/>
              </a:rPr>
              <a:t>点击输入标题</a:t>
            </a:r>
          </a:p>
        </p:txBody>
      </p:sp>
      <p:sp>
        <p:nvSpPr>
          <p:cNvPr id="21" name="TextBox 40"/>
          <p:cNvSpPr txBox="1"/>
          <p:nvPr/>
        </p:nvSpPr>
        <p:spPr>
          <a:xfrm>
            <a:off x="5472100" y="3957032"/>
            <a:ext cx="1908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点击输入简要文字内容，文字内容需概括精炼，不用多余的文字修饰。</a:t>
            </a:r>
          </a:p>
        </p:txBody>
      </p:sp>
      <p:sp>
        <p:nvSpPr>
          <p:cNvPr id="22" name="TextBox 41"/>
          <p:cNvSpPr txBox="1"/>
          <p:nvPr/>
        </p:nvSpPr>
        <p:spPr>
          <a:xfrm>
            <a:off x="6336196" y="2786974"/>
            <a:ext cx="162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微软雅黑" panose="020B0503020204020204" charset="-122"/>
              </a:rPr>
              <a:t>点击输入标题</a:t>
            </a:r>
          </a:p>
        </p:txBody>
      </p:sp>
      <p:sp>
        <p:nvSpPr>
          <p:cNvPr id="23" name="TextBox 42"/>
          <p:cNvSpPr txBox="1"/>
          <p:nvPr/>
        </p:nvSpPr>
        <p:spPr>
          <a:xfrm>
            <a:off x="6300193" y="3022064"/>
            <a:ext cx="1908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点击输入简要文字内容，文字内容需概括精炼，不用多余的文字修饰。</a:t>
            </a:r>
          </a:p>
        </p:txBody>
      </p:sp>
      <p:sp>
        <p:nvSpPr>
          <p:cNvPr id="24" name="TextBox 43"/>
          <p:cNvSpPr txBox="1"/>
          <p:nvPr/>
        </p:nvSpPr>
        <p:spPr>
          <a:xfrm>
            <a:off x="6732240" y="1763724"/>
            <a:ext cx="1620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rgbClr val="FFB601"/>
              </a:buClr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微软雅黑" panose="020B0503020204020204" charset="-122"/>
              </a:rPr>
              <a:t>点击输入标题</a:t>
            </a:r>
          </a:p>
        </p:txBody>
      </p:sp>
      <p:sp>
        <p:nvSpPr>
          <p:cNvPr id="25" name="TextBox 44"/>
          <p:cNvSpPr txBox="1"/>
          <p:nvPr/>
        </p:nvSpPr>
        <p:spPr>
          <a:xfrm>
            <a:off x="6768244" y="1998815"/>
            <a:ext cx="1908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点击输入简要文字内容，文字内容需概括精炼，不用多余的文字修饰。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976967" y="1051628"/>
            <a:ext cx="1440000" cy="1440000"/>
            <a:chOff x="3832951" y="1054702"/>
            <a:chExt cx="1440000" cy="1440000"/>
          </a:xfrm>
          <a:solidFill>
            <a:schemeClr val="accent1"/>
          </a:solidFill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grpSpPr>
        <p:sp>
          <p:nvSpPr>
            <p:cNvPr id="31" name="椭圆 30"/>
            <p:cNvSpPr/>
            <p:nvPr/>
          </p:nvSpPr>
          <p:spPr>
            <a:xfrm>
              <a:off x="3832951" y="1054702"/>
              <a:ext cx="1440000" cy="14400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zh-CN" altLang="en-US" sz="14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28" name="TextBox 21"/>
            <p:cNvSpPr txBox="1"/>
            <p:nvPr/>
          </p:nvSpPr>
          <p:spPr>
            <a:xfrm>
              <a:off x="4204138" y="1420759"/>
              <a:ext cx="697627" cy="70788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>
                <a:defRPr lang="zh-CN"/>
              </a:defPPr>
              <a:lvl1pPr algn="ctr">
                <a:defRPr sz="1400">
                  <a:solidFill>
                    <a:schemeClr val="lt1"/>
                  </a:solidFill>
                  <a:latin typeface="Impact" panose="020B080603090205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000" b="1" dirty="0"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  <a:sym typeface="微软雅黑" panose="020B0503020204020204" charset="-122"/>
                </a:rPr>
                <a:t>添加</a:t>
              </a:r>
              <a:endParaRPr lang="en-US" altLang="zh-CN" sz="2000" b="1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  <a:p>
              <a:r>
                <a:rPr lang="zh-CN" altLang="en-US" sz="2000" b="1" dirty="0"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  <a:sym typeface="微软雅黑" panose="020B0503020204020204" charset="-122"/>
                </a:rPr>
                <a:t>内容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539552" y="427069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产品特点</a:t>
            </a:r>
            <a:endParaRPr lang="en-US" altLang="zh-CN" b="1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9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49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49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49"/>
                            </p:stCondLst>
                            <p:childTnLst>
                              <p:par>
                                <p:cTn id="6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649"/>
                            </p:stCondLst>
                            <p:childTnLst>
                              <p:par>
                                <p:cTn id="7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149"/>
                            </p:stCondLst>
                            <p:childTnLst>
                              <p:par>
                                <p:cTn id="8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649"/>
                            </p:stCondLst>
                            <p:childTnLst>
                              <p:par>
                                <p:cTn id="9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149"/>
                            </p:stCondLst>
                            <p:childTnLst>
                              <p:par>
                                <p:cTn id="9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649"/>
                            </p:stCondLst>
                            <p:childTnLst>
                              <p:par>
                                <p:cTn id="10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10279" y="590550"/>
            <a:ext cx="4991949" cy="3886200"/>
            <a:chOff x="3510279" y="590550"/>
            <a:chExt cx="4991949" cy="3886200"/>
          </a:xfrm>
        </p:grpSpPr>
        <p:sp>
          <p:nvSpPr>
            <p:cNvPr id="4" name="图文框 3"/>
            <p:cNvSpPr/>
            <p:nvPr/>
          </p:nvSpPr>
          <p:spPr>
            <a:xfrm>
              <a:off x="4038600" y="590550"/>
              <a:ext cx="3962400" cy="3886200"/>
            </a:xfrm>
            <a:prstGeom prst="frame">
              <a:avLst>
                <a:gd name="adj1" fmla="val 232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3510279" y="1217969"/>
              <a:ext cx="1217783" cy="12177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椭圆 8"/>
            <p:cNvSpPr/>
            <p:nvPr/>
          </p:nvSpPr>
          <p:spPr>
            <a:xfrm flipH="1">
              <a:off x="7284445" y="2644327"/>
              <a:ext cx="1217783" cy="12177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58"/>
          <p:cNvGrpSpPr/>
          <p:nvPr/>
        </p:nvGrpSpPr>
        <p:grpSpPr>
          <a:xfrm flipH="1">
            <a:off x="1076325" y="1356429"/>
            <a:ext cx="2338839" cy="2338838"/>
            <a:chOff x="3724323" y="1908536"/>
            <a:chExt cx="1329153" cy="1329153"/>
          </a:xfrm>
          <a:effectLst/>
        </p:grpSpPr>
        <p:sp>
          <p:nvSpPr>
            <p:cNvPr id="12" name="5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3" name="6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42" name="文本框 32"/>
          <p:cNvSpPr txBox="1"/>
          <p:nvPr/>
        </p:nvSpPr>
        <p:spPr>
          <a:xfrm>
            <a:off x="4171951" y="2038350"/>
            <a:ext cx="390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defTabSz="914400">
              <a:defRPr/>
            </a:pPr>
            <a:r>
              <a:rPr lang="zh-CN" altLang="en-US" sz="4400" b="1" kern="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国内研究概述</a:t>
            </a:r>
          </a:p>
        </p:txBody>
      </p:sp>
      <p:sp>
        <p:nvSpPr>
          <p:cNvPr id="43" name="TextBox 49"/>
          <p:cNvSpPr txBox="1"/>
          <p:nvPr/>
        </p:nvSpPr>
        <p:spPr>
          <a:xfrm>
            <a:off x="4247226" y="2739471"/>
            <a:ext cx="34204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请替换文字内容，点击添加相关标题文字也可以直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41976" y="1920954"/>
            <a:ext cx="14959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wrgergerg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253343" y="1991583"/>
            <a:ext cx="4637315" cy="1833357"/>
            <a:chOff x="1967541" y="2539583"/>
            <a:chExt cx="8256918" cy="3264362"/>
          </a:xfrm>
        </p:grpSpPr>
        <p:sp>
          <p:nvSpPr>
            <p:cNvPr id="4" name="ïs1ïďè"/>
            <p:cNvSpPr/>
            <p:nvPr/>
          </p:nvSpPr>
          <p:spPr>
            <a:xfrm>
              <a:off x="1967541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5" name="îŝ1iďè"/>
            <p:cNvSpPr/>
            <p:nvPr/>
          </p:nvSpPr>
          <p:spPr>
            <a:xfrm>
              <a:off x="1967541" y="3691711"/>
              <a:ext cx="3840427" cy="1920213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6" name="išḻiďê"/>
            <p:cNvSpPr/>
            <p:nvPr/>
          </p:nvSpPr>
          <p:spPr>
            <a:xfrm>
              <a:off x="4175787" y="2731604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7" name="îšļîdè"/>
            <p:cNvSpPr/>
            <p:nvPr/>
          </p:nvSpPr>
          <p:spPr>
            <a:xfrm>
              <a:off x="4175787" y="2539583"/>
              <a:ext cx="3840427" cy="1920213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8" name="ïṩliḍê"/>
            <p:cNvSpPr/>
            <p:nvPr/>
          </p:nvSpPr>
          <p:spPr>
            <a:xfrm>
              <a:off x="6384032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9" name="ïṩļiḑe"/>
            <p:cNvSpPr/>
            <p:nvPr/>
          </p:nvSpPr>
          <p:spPr>
            <a:xfrm>
              <a:off x="6384032" y="3691711"/>
              <a:ext cx="3840427" cy="1920213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0" name="iṩlidê"/>
            <p:cNvSpPr/>
            <p:nvPr/>
          </p:nvSpPr>
          <p:spPr bwMode="auto">
            <a:xfrm>
              <a:off x="5719778" y="3099945"/>
              <a:ext cx="759303" cy="729307"/>
            </a:xfrm>
            <a:custGeom>
              <a:avLst/>
              <a:gdLst>
                <a:gd name="T0" fmla="*/ 369 w 372"/>
                <a:gd name="T1" fmla="*/ 133 h 357"/>
                <a:gd name="T2" fmla="*/ 347 w 372"/>
                <a:gd name="T3" fmla="*/ 116 h 357"/>
                <a:gd name="T4" fmla="*/ 252 w 372"/>
                <a:gd name="T5" fmla="*/ 101 h 357"/>
                <a:gd name="T6" fmla="*/ 210 w 372"/>
                <a:gd name="T7" fmla="*/ 15 h 357"/>
                <a:gd name="T8" fmla="*/ 186 w 372"/>
                <a:gd name="T9" fmla="*/ 0 h 357"/>
                <a:gd name="T10" fmla="*/ 162 w 372"/>
                <a:gd name="T11" fmla="*/ 15 h 357"/>
                <a:gd name="T12" fmla="*/ 120 w 372"/>
                <a:gd name="T13" fmla="*/ 101 h 357"/>
                <a:gd name="T14" fmla="*/ 25 w 372"/>
                <a:gd name="T15" fmla="*/ 116 h 357"/>
                <a:gd name="T16" fmla="*/ 3 w 372"/>
                <a:gd name="T17" fmla="*/ 133 h 357"/>
                <a:gd name="T18" fmla="*/ 10 w 372"/>
                <a:gd name="T19" fmla="*/ 159 h 357"/>
                <a:gd name="T20" fmla="*/ 80 w 372"/>
                <a:gd name="T21" fmla="*/ 229 h 357"/>
                <a:gd name="T22" fmla="*/ 63 w 372"/>
                <a:gd name="T23" fmla="*/ 326 h 357"/>
                <a:gd name="T24" fmla="*/ 74 w 372"/>
                <a:gd name="T25" fmla="*/ 352 h 357"/>
                <a:gd name="T26" fmla="*/ 90 w 372"/>
                <a:gd name="T27" fmla="*/ 357 h 357"/>
                <a:gd name="T28" fmla="*/ 103 w 372"/>
                <a:gd name="T29" fmla="*/ 353 h 357"/>
                <a:gd name="T30" fmla="*/ 186 w 372"/>
                <a:gd name="T31" fmla="*/ 308 h 357"/>
                <a:gd name="T32" fmla="*/ 269 w 372"/>
                <a:gd name="T33" fmla="*/ 353 h 357"/>
                <a:gd name="T34" fmla="*/ 282 w 372"/>
                <a:gd name="T35" fmla="*/ 357 h 357"/>
                <a:gd name="T36" fmla="*/ 298 w 372"/>
                <a:gd name="T37" fmla="*/ 352 h 357"/>
                <a:gd name="T38" fmla="*/ 309 w 372"/>
                <a:gd name="T39" fmla="*/ 326 h 357"/>
                <a:gd name="T40" fmla="*/ 292 w 372"/>
                <a:gd name="T41" fmla="*/ 229 h 357"/>
                <a:gd name="T42" fmla="*/ 362 w 372"/>
                <a:gd name="T43" fmla="*/ 159 h 357"/>
                <a:gd name="T44" fmla="*/ 369 w 372"/>
                <a:gd name="T45" fmla="*/ 133 h 357"/>
                <a:gd name="T46" fmla="*/ 273 w 372"/>
                <a:gd name="T47" fmla="*/ 211 h 357"/>
                <a:gd name="T48" fmla="*/ 266 w 372"/>
                <a:gd name="T49" fmla="*/ 233 h 357"/>
                <a:gd name="T50" fmla="*/ 282 w 372"/>
                <a:gd name="T51" fmla="*/ 331 h 357"/>
                <a:gd name="T52" fmla="*/ 199 w 372"/>
                <a:gd name="T53" fmla="*/ 286 h 357"/>
                <a:gd name="T54" fmla="*/ 186 w 372"/>
                <a:gd name="T55" fmla="*/ 282 h 357"/>
                <a:gd name="T56" fmla="*/ 173 w 372"/>
                <a:gd name="T57" fmla="*/ 286 h 357"/>
                <a:gd name="T58" fmla="*/ 90 w 372"/>
                <a:gd name="T59" fmla="*/ 331 h 357"/>
                <a:gd name="T60" fmla="*/ 106 w 372"/>
                <a:gd name="T61" fmla="*/ 233 h 357"/>
                <a:gd name="T62" fmla="*/ 99 w 372"/>
                <a:gd name="T63" fmla="*/ 211 h 357"/>
                <a:gd name="T64" fmla="*/ 29 w 372"/>
                <a:gd name="T65" fmla="*/ 141 h 357"/>
                <a:gd name="T66" fmla="*/ 124 w 372"/>
                <a:gd name="T67" fmla="*/ 127 h 357"/>
                <a:gd name="T68" fmla="*/ 144 w 372"/>
                <a:gd name="T69" fmla="*/ 112 h 357"/>
                <a:gd name="T70" fmla="*/ 186 w 372"/>
                <a:gd name="T71" fmla="*/ 26 h 357"/>
                <a:gd name="T72" fmla="*/ 228 w 372"/>
                <a:gd name="T73" fmla="*/ 112 h 357"/>
                <a:gd name="T74" fmla="*/ 248 w 372"/>
                <a:gd name="T75" fmla="*/ 127 h 357"/>
                <a:gd name="T76" fmla="*/ 343 w 372"/>
                <a:gd name="T77" fmla="*/ 141 h 357"/>
                <a:gd name="T78" fmla="*/ 273 w 372"/>
                <a:gd name="T79" fmla="*/ 21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2" h="357">
                  <a:moveTo>
                    <a:pt x="369" y="133"/>
                  </a:moveTo>
                  <a:cubicBezTo>
                    <a:pt x="365" y="124"/>
                    <a:pt x="357" y="117"/>
                    <a:pt x="347" y="116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10" y="15"/>
                    <a:pt x="210" y="15"/>
                    <a:pt x="210" y="15"/>
                  </a:cubicBezTo>
                  <a:cubicBezTo>
                    <a:pt x="206" y="6"/>
                    <a:pt x="196" y="0"/>
                    <a:pt x="186" y="0"/>
                  </a:cubicBezTo>
                  <a:cubicBezTo>
                    <a:pt x="176" y="0"/>
                    <a:pt x="166" y="6"/>
                    <a:pt x="162" y="15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15" y="117"/>
                    <a:pt x="7" y="124"/>
                    <a:pt x="3" y="133"/>
                  </a:cubicBezTo>
                  <a:cubicBezTo>
                    <a:pt x="0" y="142"/>
                    <a:pt x="3" y="152"/>
                    <a:pt x="10" y="159"/>
                  </a:cubicBezTo>
                  <a:cubicBezTo>
                    <a:pt x="80" y="229"/>
                    <a:pt x="80" y="229"/>
                    <a:pt x="80" y="229"/>
                  </a:cubicBezTo>
                  <a:cubicBezTo>
                    <a:pt x="63" y="326"/>
                    <a:pt x="63" y="326"/>
                    <a:pt x="63" y="326"/>
                  </a:cubicBezTo>
                  <a:cubicBezTo>
                    <a:pt x="62" y="336"/>
                    <a:pt x="66" y="346"/>
                    <a:pt x="74" y="352"/>
                  </a:cubicBezTo>
                  <a:cubicBezTo>
                    <a:pt x="79" y="355"/>
                    <a:pt x="84" y="357"/>
                    <a:pt x="90" y="357"/>
                  </a:cubicBezTo>
                  <a:cubicBezTo>
                    <a:pt x="94" y="357"/>
                    <a:pt x="99" y="355"/>
                    <a:pt x="103" y="353"/>
                  </a:cubicBezTo>
                  <a:cubicBezTo>
                    <a:pt x="186" y="308"/>
                    <a:pt x="186" y="308"/>
                    <a:pt x="186" y="308"/>
                  </a:cubicBezTo>
                  <a:cubicBezTo>
                    <a:pt x="269" y="353"/>
                    <a:pt x="269" y="353"/>
                    <a:pt x="269" y="353"/>
                  </a:cubicBezTo>
                  <a:cubicBezTo>
                    <a:pt x="274" y="355"/>
                    <a:pt x="278" y="357"/>
                    <a:pt x="282" y="357"/>
                  </a:cubicBezTo>
                  <a:cubicBezTo>
                    <a:pt x="288" y="357"/>
                    <a:pt x="293" y="355"/>
                    <a:pt x="298" y="352"/>
                  </a:cubicBezTo>
                  <a:cubicBezTo>
                    <a:pt x="306" y="346"/>
                    <a:pt x="310" y="336"/>
                    <a:pt x="309" y="326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362" y="159"/>
                    <a:pt x="362" y="159"/>
                    <a:pt x="362" y="159"/>
                  </a:cubicBezTo>
                  <a:cubicBezTo>
                    <a:pt x="369" y="152"/>
                    <a:pt x="372" y="142"/>
                    <a:pt x="369" y="133"/>
                  </a:cubicBezTo>
                  <a:close/>
                  <a:moveTo>
                    <a:pt x="273" y="211"/>
                  </a:moveTo>
                  <a:cubicBezTo>
                    <a:pt x="267" y="217"/>
                    <a:pt x="265" y="225"/>
                    <a:pt x="266" y="233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199" y="286"/>
                    <a:pt x="199" y="286"/>
                    <a:pt x="199" y="286"/>
                  </a:cubicBezTo>
                  <a:cubicBezTo>
                    <a:pt x="195" y="284"/>
                    <a:pt x="190" y="282"/>
                    <a:pt x="186" y="282"/>
                  </a:cubicBezTo>
                  <a:cubicBezTo>
                    <a:pt x="182" y="282"/>
                    <a:pt x="177" y="284"/>
                    <a:pt x="173" y="286"/>
                  </a:cubicBezTo>
                  <a:cubicBezTo>
                    <a:pt x="90" y="331"/>
                    <a:pt x="90" y="331"/>
                    <a:pt x="90" y="331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05" y="217"/>
                    <a:pt x="99" y="21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3" y="126"/>
                    <a:pt x="141" y="120"/>
                    <a:pt x="144" y="112"/>
                  </a:cubicBezTo>
                  <a:cubicBezTo>
                    <a:pt x="186" y="26"/>
                    <a:pt x="186" y="26"/>
                    <a:pt x="186" y="26"/>
                  </a:cubicBezTo>
                  <a:cubicBezTo>
                    <a:pt x="228" y="112"/>
                    <a:pt x="228" y="112"/>
                    <a:pt x="228" y="112"/>
                  </a:cubicBezTo>
                  <a:cubicBezTo>
                    <a:pt x="231" y="120"/>
                    <a:pt x="239" y="126"/>
                    <a:pt x="248" y="127"/>
                  </a:cubicBezTo>
                  <a:cubicBezTo>
                    <a:pt x="343" y="141"/>
                    <a:pt x="343" y="141"/>
                    <a:pt x="343" y="141"/>
                  </a:cubicBezTo>
                  <a:lnTo>
                    <a:pt x="273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1" name="íşlïdè"/>
            <p:cNvSpPr/>
            <p:nvPr/>
          </p:nvSpPr>
          <p:spPr bwMode="auto">
            <a:xfrm>
              <a:off x="3437490" y="4307147"/>
              <a:ext cx="836716" cy="603015"/>
            </a:xfrm>
            <a:custGeom>
              <a:avLst/>
              <a:gdLst>
                <a:gd name="T0" fmla="*/ 298 w 368"/>
                <a:gd name="T1" fmla="*/ 94 h 265"/>
                <a:gd name="T2" fmla="*/ 196 w 368"/>
                <a:gd name="T3" fmla="*/ 0 h 265"/>
                <a:gd name="T4" fmla="*/ 102 w 368"/>
                <a:gd name="T5" fmla="*/ 60 h 265"/>
                <a:gd name="T6" fmla="*/ 86 w 368"/>
                <a:gd name="T7" fmla="*/ 58 h 265"/>
                <a:gd name="T8" fmla="*/ 35 w 368"/>
                <a:gd name="T9" fmla="*/ 109 h 265"/>
                <a:gd name="T10" fmla="*/ 37 w 368"/>
                <a:gd name="T11" fmla="*/ 126 h 265"/>
                <a:gd name="T12" fmla="*/ 0 w 368"/>
                <a:gd name="T13" fmla="*/ 190 h 265"/>
                <a:gd name="T14" fmla="*/ 75 w 368"/>
                <a:gd name="T15" fmla="*/ 265 h 265"/>
                <a:gd name="T16" fmla="*/ 75 w 368"/>
                <a:gd name="T17" fmla="*/ 265 h 265"/>
                <a:gd name="T18" fmla="*/ 282 w 368"/>
                <a:gd name="T19" fmla="*/ 265 h 265"/>
                <a:gd name="T20" fmla="*/ 282 w 368"/>
                <a:gd name="T21" fmla="*/ 265 h 265"/>
                <a:gd name="T22" fmla="*/ 368 w 368"/>
                <a:gd name="T23" fmla="*/ 178 h 265"/>
                <a:gd name="T24" fmla="*/ 298 w 368"/>
                <a:gd name="T25" fmla="*/ 94 h 265"/>
                <a:gd name="T26" fmla="*/ 282 w 368"/>
                <a:gd name="T27" fmla="*/ 242 h 265"/>
                <a:gd name="T28" fmla="*/ 282 w 368"/>
                <a:gd name="T29" fmla="*/ 242 h 265"/>
                <a:gd name="T30" fmla="*/ 75 w 368"/>
                <a:gd name="T31" fmla="*/ 242 h 265"/>
                <a:gd name="T32" fmla="*/ 23 w 368"/>
                <a:gd name="T33" fmla="*/ 190 h 265"/>
                <a:gd name="T34" fmla="*/ 49 w 368"/>
                <a:gd name="T35" fmla="*/ 145 h 265"/>
                <a:gd name="T36" fmla="*/ 59 w 368"/>
                <a:gd name="T37" fmla="*/ 118 h 265"/>
                <a:gd name="T38" fmla="*/ 58 w 368"/>
                <a:gd name="T39" fmla="*/ 109 h 265"/>
                <a:gd name="T40" fmla="*/ 86 w 368"/>
                <a:gd name="T41" fmla="*/ 81 h 265"/>
                <a:gd name="T42" fmla="*/ 102 w 368"/>
                <a:gd name="T43" fmla="*/ 83 h 265"/>
                <a:gd name="T44" fmla="*/ 123 w 368"/>
                <a:gd name="T45" fmla="*/ 70 h 265"/>
                <a:gd name="T46" fmla="*/ 196 w 368"/>
                <a:gd name="T47" fmla="*/ 23 h 265"/>
                <a:gd name="T48" fmla="*/ 275 w 368"/>
                <a:gd name="T49" fmla="*/ 96 h 265"/>
                <a:gd name="T50" fmla="*/ 294 w 368"/>
                <a:gd name="T51" fmla="*/ 116 h 265"/>
                <a:gd name="T52" fmla="*/ 345 w 368"/>
                <a:gd name="T53" fmla="*/ 178 h 265"/>
                <a:gd name="T54" fmla="*/ 282 w 368"/>
                <a:gd name="T55" fmla="*/ 24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8" h="265">
                  <a:moveTo>
                    <a:pt x="298" y="94"/>
                  </a:moveTo>
                  <a:cubicBezTo>
                    <a:pt x="293" y="41"/>
                    <a:pt x="250" y="0"/>
                    <a:pt x="196" y="0"/>
                  </a:cubicBezTo>
                  <a:cubicBezTo>
                    <a:pt x="154" y="0"/>
                    <a:pt x="118" y="25"/>
                    <a:pt x="102" y="60"/>
                  </a:cubicBezTo>
                  <a:cubicBezTo>
                    <a:pt x="97" y="59"/>
                    <a:pt x="92" y="58"/>
                    <a:pt x="86" y="58"/>
                  </a:cubicBezTo>
                  <a:cubicBezTo>
                    <a:pt x="58" y="58"/>
                    <a:pt x="35" y="81"/>
                    <a:pt x="35" y="109"/>
                  </a:cubicBezTo>
                  <a:cubicBezTo>
                    <a:pt x="35" y="115"/>
                    <a:pt x="36" y="120"/>
                    <a:pt x="37" y="126"/>
                  </a:cubicBezTo>
                  <a:cubicBezTo>
                    <a:pt x="15" y="139"/>
                    <a:pt x="0" y="162"/>
                    <a:pt x="0" y="190"/>
                  </a:cubicBezTo>
                  <a:cubicBezTo>
                    <a:pt x="0" y="231"/>
                    <a:pt x="34" y="265"/>
                    <a:pt x="75" y="265"/>
                  </a:cubicBezTo>
                  <a:cubicBezTo>
                    <a:pt x="75" y="265"/>
                    <a:pt x="75" y="265"/>
                    <a:pt x="75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330" y="265"/>
                    <a:pt x="368" y="226"/>
                    <a:pt x="368" y="178"/>
                  </a:cubicBezTo>
                  <a:cubicBezTo>
                    <a:pt x="368" y="136"/>
                    <a:pt x="338" y="101"/>
                    <a:pt x="298" y="94"/>
                  </a:cubicBezTo>
                  <a:close/>
                  <a:moveTo>
                    <a:pt x="282" y="242"/>
                  </a:moveTo>
                  <a:cubicBezTo>
                    <a:pt x="282" y="242"/>
                    <a:pt x="282" y="242"/>
                    <a:pt x="282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46" y="242"/>
                    <a:pt x="23" y="219"/>
                    <a:pt x="23" y="190"/>
                  </a:cubicBezTo>
                  <a:cubicBezTo>
                    <a:pt x="23" y="172"/>
                    <a:pt x="33" y="155"/>
                    <a:pt x="49" y="145"/>
                  </a:cubicBezTo>
                  <a:cubicBezTo>
                    <a:pt x="65" y="136"/>
                    <a:pt x="66" y="135"/>
                    <a:pt x="59" y="118"/>
                  </a:cubicBezTo>
                  <a:cubicBezTo>
                    <a:pt x="58" y="115"/>
                    <a:pt x="58" y="112"/>
                    <a:pt x="58" y="109"/>
                  </a:cubicBezTo>
                  <a:cubicBezTo>
                    <a:pt x="58" y="94"/>
                    <a:pt x="70" y="81"/>
                    <a:pt x="86" y="81"/>
                  </a:cubicBezTo>
                  <a:cubicBezTo>
                    <a:pt x="86" y="81"/>
                    <a:pt x="94" y="80"/>
                    <a:pt x="102" y="83"/>
                  </a:cubicBezTo>
                  <a:cubicBezTo>
                    <a:pt x="115" y="89"/>
                    <a:pt x="117" y="83"/>
                    <a:pt x="123" y="70"/>
                  </a:cubicBezTo>
                  <a:cubicBezTo>
                    <a:pt x="136" y="41"/>
                    <a:pt x="165" y="23"/>
                    <a:pt x="196" y="23"/>
                  </a:cubicBezTo>
                  <a:cubicBezTo>
                    <a:pt x="237" y="23"/>
                    <a:pt x="271" y="54"/>
                    <a:pt x="275" y="96"/>
                  </a:cubicBezTo>
                  <a:cubicBezTo>
                    <a:pt x="277" y="112"/>
                    <a:pt x="277" y="112"/>
                    <a:pt x="294" y="116"/>
                  </a:cubicBezTo>
                  <a:cubicBezTo>
                    <a:pt x="324" y="122"/>
                    <a:pt x="345" y="148"/>
                    <a:pt x="345" y="178"/>
                  </a:cubicBezTo>
                  <a:cubicBezTo>
                    <a:pt x="345" y="213"/>
                    <a:pt x="317" y="242"/>
                    <a:pt x="282" y="2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îṡ1îḑé"/>
            <p:cNvSpPr/>
            <p:nvPr/>
          </p:nvSpPr>
          <p:spPr bwMode="auto">
            <a:xfrm>
              <a:off x="7909185" y="4215376"/>
              <a:ext cx="793380" cy="686231"/>
            </a:xfrm>
            <a:custGeom>
              <a:avLst/>
              <a:gdLst>
                <a:gd name="T0" fmla="*/ 494 w 555"/>
                <a:gd name="T1" fmla="*/ 60 h 479"/>
                <a:gd name="T2" fmla="*/ 277 w 555"/>
                <a:gd name="T3" fmla="*/ 56 h 479"/>
                <a:gd name="T4" fmla="*/ 61 w 555"/>
                <a:gd name="T5" fmla="*/ 60 h 479"/>
                <a:gd name="T6" fmla="*/ 61 w 555"/>
                <a:gd name="T7" fmla="*/ 280 h 479"/>
                <a:gd name="T8" fmla="*/ 242 w 555"/>
                <a:gd name="T9" fmla="*/ 460 h 479"/>
                <a:gd name="T10" fmla="*/ 312 w 555"/>
                <a:gd name="T11" fmla="*/ 460 h 479"/>
                <a:gd name="T12" fmla="*/ 494 w 555"/>
                <a:gd name="T13" fmla="*/ 280 h 479"/>
                <a:gd name="T14" fmla="*/ 494 w 555"/>
                <a:gd name="T15" fmla="*/ 60 h 479"/>
                <a:gd name="T16" fmla="*/ 470 w 555"/>
                <a:gd name="T17" fmla="*/ 257 h 479"/>
                <a:gd name="T18" fmla="*/ 289 w 555"/>
                <a:gd name="T19" fmla="*/ 436 h 479"/>
                <a:gd name="T20" fmla="*/ 266 w 555"/>
                <a:gd name="T21" fmla="*/ 436 h 479"/>
                <a:gd name="T22" fmla="*/ 84 w 555"/>
                <a:gd name="T23" fmla="*/ 257 h 479"/>
                <a:gd name="T24" fmla="*/ 84 w 555"/>
                <a:gd name="T25" fmla="*/ 83 h 479"/>
                <a:gd name="T26" fmla="*/ 255 w 555"/>
                <a:gd name="T27" fmla="*/ 80 h 479"/>
                <a:gd name="T28" fmla="*/ 277 w 555"/>
                <a:gd name="T29" fmla="*/ 100 h 479"/>
                <a:gd name="T30" fmla="*/ 300 w 555"/>
                <a:gd name="T31" fmla="*/ 80 h 479"/>
                <a:gd name="T32" fmla="*/ 470 w 555"/>
                <a:gd name="T33" fmla="*/ 83 h 479"/>
                <a:gd name="T34" fmla="*/ 470 w 555"/>
                <a:gd name="T35" fmla="*/ 25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5" h="479">
                  <a:moveTo>
                    <a:pt x="494" y="60"/>
                  </a:moveTo>
                  <a:cubicBezTo>
                    <a:pt x="434" y="1"/>
                    <a:pt x="339" y="0"/>
                    <a:pt x="277" y="56"/>
                  </a:cubicBezTo>
                  <a:cubicBezTo>
                    <a:pt x="216" y="0"/>
                    <a:pt x="121" y="1"/>
                    <a:pt x="61" y="60"/>
                  </a:cubicBezTo>
                  <a:cubicBezTo>
                    <a:pt x="0" y="121"/>
                    <a:pt x="0" y="219"/>
                    <a:pt x="61" y="280"/>
                  </a:cubicBezTo>
                  <a:cubicBezTo>
                    <a:pt x="79" y="298"/>
                    <a:pt x="242" y="460"/>
                    <a:pt x="242" y="460"/>
                  </a:cubicBezTo>
                  <a:cubicBezTo>
                    <a:pt x="262" y="479"/>
                    <a:pt x="293" y="479"/>
                    <a:pt x="312" y="460"/>
                  </a:cubicBezTo>
                  <a:cubicBezTo>
                    <a:pt x="312" y="460"/>
                    <a:pt x="492" y="282"/>
                    <a:pt x="494" y="280"/>
                  </a:cubicBezTo>
                  <a:cubicBezTo>
                    <a:pt x="555" y="219"/>
                    <a:pt x="555" y="121"/>
                    <a:pt x="494" y="60"/>
                  </a:cubicBezTo>
                  <a:close/>
                  <a:moveTo>
                    <a:pt x="470" y="257"/>
                  </a:moveTo>
                  <a:cubicBezTo>
                    <a:pt x="289" y="436"/>
                    <a:pt x="289" y="436"/>
                    <a:pt x="289" y="436"/>
                  </a:cubicBezTo>
                  <a:cubicBezTo>
                    <a:pt x="283" y="443"/>
                    <a:pt x="272" y="443"/>
                    <a:pt x="266" y="436"/>
                  </a:cubicBezTo>
                  <a:cubicBezTo>
                    <a:pt x="84" y="257"/>
                    <a:pt x="84" y="257"/>
                    <a:pt x="84" y="257"/>
                  </a:cubicBezTo>
                  <a:cubicBezTo>
                    <a:pt x="36" y="209"/>
                    <a:pt x="36" y="131"/>
                    <a:pt x="84" y="83"/>
                  </a:cubicBezTo>
                  <a:cubicBezTo>
                    <a:pt x="131" y="37"/>
                    <a:pt x="206" y="36"/>
                    <a:pt x="255" y="80"/>
                  </a:cubicBezTo>
                  <a:cubicBezTo>
                    <a:pt x="277" y="100"/>
                    <a:pt x="277" y="100"/>
                    <a:pt x="277" y="100"/>
                  </a:cubicBezTo>
                  <a:cubicBezTo>
                    <a:pt x="300" y="80"/>
                    <a:pt x="300" y="80"/>
                    <a:pt x="300" y="80"/>
                  </a:cubicBezTo>
                  <a:cubicBezTo>
                    <a:pt x="349" y="36"/>
                    <a:pt x="424" y="37"/>
                    <a:pt x="470" y="83"/>
                  </a:cubicBezTo>
                  <a:cubicBezTo>
                    <a:pt x="519" y="131"/>
                    <a:pt x="519" y="209"/>
                    <a:pt x="470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93861" y="1225231"/>
            <a:ext cx="1556279" cy="674904"/>
            <a:chOff x="7226954" y="1525189"/>
            <a:chExt cx="2075038" cy="899871"/>
          </a:xfrm>
        </p:grpSpPr>
        <p:sp>
          <p:nvSpPr>
            <p:cNvPr id="26" name="文本框 25"/>
            <p:cNvSpPr txBox="1"/>
            <p:nvPr/>
          </p:nvSpPr>
          <p:spPr>
            <a:xfrm>
              <a:off x="7288817" y="1810704"/>
              <a:ext cx="1951311" cy="61435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点击添加主要内容</a:t>
              </a:r>
              <a:endPara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14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点击添加主要内容</a:t>
              </a:r>
              <a:endPara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226954" y="1525189"/>
              <a:ext cx="2075038" cy="4037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添加内容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7064" y="2799581"/>
            <a:ext cx="1556279" cy="674904"/>
            <a:chOff x="7226954" y="1525189"/>
            <a:chExt cx="2075038" cy="899871"/>
          </a:xfrm>
        </p:grpSpPr>
        <p:sp>
          <p:nvSpPr>
            <p:cNvPr id="35" name="文本框 34"/>
            <p:cNvSpPr txBox="1"/>
            <p:nvPr/>
          </p:nvSpPr>
          <p:spPr>
            <a:xfrm>
              <a:off x="7288817" y="1810704"/>
              <a:ext cx="1951311" cy="61435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点击添加主要内容</a:t>
              </a:r>
              <a:endPara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14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点击添加主要内容</a:t>
              </a:r>
              <a:endPara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26954" y="1525189"/>
              <a:ext cx="2075038" cy="4037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添加内容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57623" y="2827755"/>
            <a:ext cx="1556279" cy="674904"/>
            <a:chOff x="7226954" y="1525189"/>
            <a:chExt cx="2075038" cy="899871"/>
          </a:xfrm>
        </p:grpSpPr>
        <p:sp>
          <p:nvSpPr>
            <p:cNvPr id="41" name="文本框 40"/>
            <p:cNvSpPr txBox="1"/>
            <p:nvPr/>
          </p:nvSpPr>
          <p:spPr>
            <a:xfrm>
              <a:off x="7288817" y="1810704"/>
              <a:ext cx="1951311" cy="61435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点击添加主要内容</a:t>
              </a:r>
              <a:endPara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14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点击添加主要内容</a:t>
              </a:r>
              <a:endPara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226954" y="1525189"/>
              <a:ext cx="2075038" cy="4037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添加内容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85992" y="1697762"/>
            <a:ext cx="6572017" cy="2314884"/>
            <a:chOff x="2746599" y="2281739"/>
            <a:chExt cx="6698802" cy="2359542"/>
          </a:xfrm>
        </p:grpSpPr>
        <p:cxnSp>
          <p:nvCxnSpPr>
            <p:cNvPr id="20" name="Elbow Connector 6"/>
            <p:cNvCxnSpPr/>
            <p:nvPr/>
          </p:nvCxnSpPr>
          <p:spPr>
            <a:xfrm>
              <a:off x="6502447" y="3219547"/>
              <a:ext cx="651026" cy="18142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</p:cxnSp>
        <p:cxnSp>
          <p:nvCxnSpPr>
            <p:cNvPr id="21" name="Elbow Connector 7"/>
            <p:cNvCxnSpPr/>
            <p:nvPr/>
          </p:nvCxnSpPr>
          <p:spPr>
            <a:xfrm flipV="1">
              <a:off x="6491961" y="2666732"/>
              <a:ext cx="651026" cy="18142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</p:cxnSp>
        <p:cxnSp>
          <p:nvCxnSpPr>
            <p:cNvPr id="22" name="Elbow Connector 8"/>
            <p:cNvCxnSpPr/>
            <p:nvPr/>
          </p:nvCxnSpPr>
          <p:spPr>
            <a:xfrm flipH="1">
              <a:off x="5035529" y="3233351"/>
              <a:ext cx="651026" cy="18142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</p:cxnSp>
        <p:grpSp>
          <p:nvGrpSpPr>
            <p:cNvPr id="23" name="Group 9"/>
            <p:cNvGrpSpPr/>
            <p:nvPr/>
          </p:nvGrpSpPr>
          <p:grpSpPr>
            <a:xfrm>
              <a:off x="7186429" y="2405493"/>
              <a:ext cx="2258972" cy="526548"/>
              <a:chOff x="7699508" y="2223969"/>
              <a:chExt cx="3283266" cy="765303"/>
            </a:xfrm>
          </p:grpSpPr>
          <p:sp>
            <p:nvSpPr>
              <p:cNvPr id="56" name="Round Same Side Corner Rectangle 10"/>
              <p:cNvSpPr/>
              <p:nvPr/>
            </p:nvSpPr>
            <p:spPr>
              <a:xfrm rot="5400000">
                <a:off x="9371697" y="1378195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Round Same Side Corner Rectangle 13"/>
              <p:cNvSpPr/>
              <p:nvPr/>
            </p:nvSpPr>
            <p:spPr>
              <a:xfrm rot="16200000">
                <a:off x="7730064" y="2193413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4" name="Group 15"/>
            <p:cNvGrpSpPr/>
            <p:nvPr/>
          </p:nvGrpSpPr>
          <p:grpSpPr>
            <a:xfrm>
              <a:off x="7186429" y="3140732"/>
              <a:ext cx="2258972" cy="526547"/>
              <a:chOff x="7699508" y="3292593"/>
              <a:chExt cx="3283266" cy="765302"/>
            </a:xfrm>
          </p:grpSpPr>
          <p:sp>
            <p:nvSpPr>
              <p:cNvPr id="54" name="Round Same Side Corner Rectangle 16"/>
              <p:cNvSpPr/>
              <p:nvPr/>
            </p:nvSpPr>
            <p:spPr>
              <a:xfrm rot="5400000">
                <a:off x="9371697" y="2446818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5" name="Round Same Side Corner Rectangle 19"/>
              <p:cNvSpPr/>
              <p:nvPr/>
            </p:nvSpPr>
            <p:spPr>
              <a:xfrm rot="16200000">
                <a:off x="7730064" y="3262037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" name="Group 21"/>
            <p:cNvGrpSpPr/>
            <p:nvPr/>
          </p:nvGrpSpPr>
          <p:grpSpPr>
            <a:xfrm>
              <a:off x="2746599" y="2414228"/>
              <a:ext cx="2258972" cy="526547"/>
              <a:chOff x="1246506" y="2236667"/>
              <a:chExt cx="3283266" cy="765302"/>
            </a:xfrm>
          </p:grpSpPr>
          <p:sp>
            <p:nvSpPr>
              <p:cNvPr id="52" name="Round Same Side Corner Rectangle 22"/>
              <p:cNvSpPr/>
              <p:nvPr/>
            </p:nvSpPr>
            <p:spPr>
              <a:xfrm rot="5400000" flipH="1" flipV="1">
                <a:off x="2092283" y="1390890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Round Same Side Corner Rectangle 25"/>
              <p:cNvSpPr/>
              <p:nvPr/>
            </p:nvSpPr>
            <p:spPr>
              <a:xfrm rot="16200000" flipH="1" flipV="1">
                <a:off x="3733916" y="2206113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746599" y="3149469"/>
              <a:ext cx="2258972" cy="526548"/>
              <a:chOff x="1246506" y="3305290"/>
              <a:chExt cx="3283266" cy="765303"/>
            </a:xfrm>
          </p:grpSpPr>
          <p:sp>
            <p:nvSpPr>
              <p:cNvPr id="50" name="Round Same Side Corner Rectangle 28"/>
              <p:cNvSpPr/>
              <p:nvPr/>
            </p:nvSpPr>
            <p:spPr>
              <a:xfrm rot="5400000" flipH="1" flipV="1">
                <a:off x="2092283" y="2459513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Round Same Side Corner Rectangle 31"/>
              <p:cNvSpPr/>
              <p:nvPr/>
            </p:nvSpPr>
            <p:spPr>
              <a:xfrm rot="16200000" flipH="1" flipV="1">
                <a:off x="3733916" y="3274737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sym typeface="Arial" panose="020B0604020202020204" pitchFamily="34" charset="0"/>
                </a:endParaRPr>
              </a:p>
            </p:txBody>
          </p:sp>
        </p:grpSp>
        <p:cxnSp>
          <p:nvCxnSpPr>
            <p:cNvPr id="27" name="Elbow Connector 33"/>
            <p:cNvCxnSpPr/>
            <p:nvPr/>
          </p:nvCxnSpPr>
          <p:spPr>
            <a:xfrm flipH="1" flipV="1">
              <a:off x="5035529" y="2680535"/>
              <a:ext cx="651026" cy="18142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ysClr val="window" lastClr="FFFFFF">
                  <a:lumMod val="65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</p:cxnSp>
        <p:sp>
          <p:nvSpPr>
            <p:cNvPr id="28" name="Freeform 12"/>
            <p:cNvSpPr/>
            <p:nvPr/>
          </p:nvSpPr>
          <p:spPr bwMode="auto">
            <a:xfrm>
              <a:off x="5345740" y="2281739"/>
              <a:ext cx="741797" cy="740116"/>
            </a:xfrm>
            <a:custGeom>
              <a:avLst/>
              <a:gdLst>
                <a:gd name="T0" fmla="*/ 372 w 372"/>
                <a:gd name="T1" fmla="*/ 0 h 371"/>
                <a:gd name="T2" fmla="*/ 325 w 372"/>
                <a:gd name="T3" fmla="*/ 0 h 371"/>
                <a:gd name="T4" fmla="*/ 325 w 372"/>
                <a:gd name="T5" fmla="*/ 73 h 371"/>
                <a:gd name="T6" fmla="*/ 263 w 372"/>
                <a:gd name="T7" fmla="*/ 90 h 371"/>
                <a:gd name="T8" fmla="*/ 226 w 372"/>
                <a:gd name="T9" fmla="*/ 26 h 371"/>
                <a:gd name="T10" fmla="*/ 145 w 372"/>
                <a:gd name="T11" fmla="*/ 73 h 371"/>
                <a:gd name="T12" fmla="*/ 182 w 372"/>
                <a:gd name="T13" fmla="*/ 136 h 371"/>
                <a:gd name="T14" fmla="*/ 137 w 372"/>
                <a:gd name="T15" fmla="*/ 183 h 371"/>
                <a:gd name="T16" fmla="*/ 73 w 372"/>
                <a:gd name="T17" fmla="*/ 146 h 371"/>
                <a:gd name="T18" fmla="*/ 28 w 372"/>
                <a:gd name="T19" fmla="*/ 225 h 371"/>
                <a:gd name="T20" fmla="*/ 91 w 372"/>
                <a:gd name="T21" fmla="*/ 262 h 371"/>
                <a:gd name="T22" fmla="*/ 74 w 372"/>
                <a:gd name="T23" fmla="*/ 325 h 371"/>
                <a:gd name="T24" fmla="*/ 0 w 372"/>
                <a:gd name="T25" fmla="*/ 325 h 371"/>
                <a:gd name="T26" fmla="*/ 0 w 372"/>
                <a:gd name="T27" fmla="*/ 371 h 371"/>
                <a:gd name="T28" fmla="*/ 372 w 372"/>
                <a:gd name="T29" fmla="*/ 371 h 371"/>
                <a:gd name="T30" fmla="*/ 372 w 372"/>
                <a:gd name="T31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2" h="371">
                  <a:moveTo>
                    <a:pt x="372" y="0"/>
                  </a:moveTo>
                  <a:cubicBezTo>
                    <a:pt x="325" y="0"/>
                    <a:pt x="325" y="0"/>
                    <a:pt x="325" y="0"/>
                  </a:cubicBezTo>
                  <a:cubicBezTo>
                    <a:pt x="325" y="73"/>
                    <a:pt x="325" y="73"/>
                    <a:pt x="325" y="73"/>
                  </a:cubicBezTo>
                  <a:cubicBezTo>
                    <a:pt x="304" y="77"/>
                    <a:pt x="282" y="83"/>
                    <a:pt x="263" y="90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145" y="73"/>
                    <a:pt x="145" y="73"/>
                    <a:pt x="145" y="73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66" y="150"/>
                    <a:pt x="150" y="166"/>
                    <a:pt x="137" y="183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91" y="262"/>
                    <a:pt x="91" y="262"/>
                    <a:pt x="91" y="262"/>
                  </a:cubicBezTo>
                  <a:cubicBezTo>
                    <a:pt x="82" y="283"/>
                    <a:pt x="78" y="303"/>
                    <a:pt x="74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372" y="371"/>
                    <a:pt x="372" y="371"/>
                    <a:pt x="372" y="371"/>
                  </a:cubicBezTo>
                  <a:lnTo>
                    <a:pt x="3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38" tIns="41869" rIns="83738" bIns="4186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endParaRPr lang="en-US" sz="3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3"/>
            <p:cNvSpPr/>
            <p:nvPr/>
          </p:nvSpPr>
          <p:spPr bwMode="auto">
            <a:xfrm>
              <a:off x="6087538" y="2281739"/>
              <a:ext cx="740956" cy="740116"/>
            </a:xfrm>
            <a:custGeom>
              <a:avLst/>
              <a:gdLst>
                <a:gd name="T0" fmla="*/ 0 w 371"/>
                <a:gd name="T1" fmla="*/ 0 h 371"/>
                <a:gd name="T2" fmla="*/ 46 w 371"/>
                <a:gd name="T3" fmla="*/ 0 h 371"/>
                <a:gd name="T4" fmla="*/ 46 w 371"/>
                <a:gd name="T5" fmla="*/ 73 h 371"/>
                <a:gd name="T6" fmla="*/ 108 w 371"/>
                <a:gd name="T7" fmla="*/ 90 h 371"/>
                <a:gd name="T8" fmla="*/ 145 w 371"/>
                <a:gd name="T9" fmla="*/ 26 h 371"/>
                <a:gd name="T10" fmla="*/ 226 w 371"/>
                <a:gd name="T11" fmla="*/ 73 h 371"/>
                <a:gd name="T12" fmla="*/ 189 w 371"/>
                <a:gd name="T13" fmla="*/ 136 h 371"/>
                <a:gd name="T14" fmla="*/ 234 w 371"/>
                <a:gd name="T15" fmla="*/ 183 h 371"/>
                <a:gd name="T16" fmla="*/ 298 w 371"/>
                <a:gd name="T17" fmla="*/ 146 h 371"/>
                <a:gd name="T18" fmla="*/ 344 w 371"/>
                <a:gd name="T19" fmla="*/ 225 h 371"/>
                <a:gd name="T20" fmla="*/ 281 w 371"/>
                <a:gd name="T21" fmla="*/ 262 h 371"/>
                <a:gd name="T22" fmla="*/ 297 w 371"/>
                <a:gd name="T23" fmla="*/ 325 h 371"/>
                <a:gd name="T24" fmla="*/ 371 w 371"/>
                <a:gd name="T25" fmla="*/ 325 h 371"/>
                <a:gd name="T26" fmla="*/ 371 w 371"/>
                <a:gd name="T27" fmla="*/ 371 h 371"/>
                <a:gd name="T28" fmla="*/ 0 w 371"/>
                <a:gd name="T29" fmla="*/ 371 h 371"/>
                <a:gd name="T30" fmla="*/ 0 w 371"/>
                <a:gd name="T31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1" h="371">
                  <a:moveTo>
                    <a:pt x="0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67" y="77"/>
                    <a:pt x="89" y="83"/>
                    <a:pt x="108" y="90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226" y="73"/>
                    <a:pt x="226" y="73"/>
                    <a:pt x="226" y="73"/>
                  </a:cubicBezTo>
                  <a:cubicBezTo>
                    <a:pt x="189" y="136"/>
                    <a:pt x="189" y="136"/>
                    <a:pt x="189" y="136"/>
                  </a:cubicBezTo>
                  <a:cubicBezTo>
                    <a:pt x="206" y="150"/>
                    <a:pt x="221" y="166"/>
                    <a:pt x="234" y="183"/>
                  </a:cubicBezTo>
                  <a:cubicBezTo>
                    <a:pt x="298" y="146"/>
                    <a:pt x="298" y="146"/>
                    <a:pt x="298" y="146"/>
                  </a:cubicBezTo>
                  <a:cubicBezTo>
                    <a:pt x="344" y="225"/>
                    <a:pt x="344" y="225"/>
                    <a:pt x="344" y="225"/>
                  </a:cubicBezTo>
                  <a:cubicBezTo>
                    <a:pt x="281" y="262"/>
                    <a:pt x="281" y="262"/>
                    <a:pt x="281" y="262"/>
                  </a:cubicBezTo>
                  <a:cubicBezTo>
                    <a:pt x="289" y="283"/>
                    <a:pt x="294" y="303"/>
                    <a:pt x="297" y="325"/>
                  </a:cubicBezTo>
                  <a:cubicBezTo>
                    <a:pt x="371" y="325"/>
                    <a:pt x="371" y="325"/>
                    <a:pt x="371" y="325"/>
                  </a:cubicBezTo>
                  <a:cubicBezTo>
                    <a:pt x="371" y="371"/>
                    <a:pt x="371" y="371"/>
                    <a:pt x="371" y="371"/>
                  </a:cubicBezTo>
                  <a:cubicBezTo>
                    <a:pt x="0" y="371"/>
                    <a:pt x="0" y="371"/>
                    <a:pt x="0" y="37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3738" tIns="41869" rIns="83738" bIns="4186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endParaRPr lang="en-US" sz="3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5"/>
            <p:cNvSpPr/>
            <p:nvPr/>
          </p:nvSpPr>
          <p:spPr bwMode="auto">
            <a:xfrm>
              <a:off x="6087538" y="3021856"/>
              <a:ext cx="740956" cy="739275"/>
            </a:xfrm>
            <a:custGeom>
              <a:avLst/>
              <a:gdLst>
                <a:gd name="T0" fmla="*/ 0 w 371"/>
                <a:gd name="T1" fmla="*/ 371 h 371"/>
                <a:gd name="T2" fmla="*/ 46 w 371"/>
                <a:gd name="T3" fmla="*/ 371 h 371"/>
                <a:gd name="T4" fmla="*/ 46 w 371"/>
                <a:gd name="T5" fmla="*/ 299 h 371"/>
                <a:gd name="T6" fmla="*/ 108 w 371"/>
                <a:gd name="T7" fmla="*/ 282 h 371"/>
                <a:gd name="T8" fmla="*/ 145 w 371"/>
                <a:gd name="T9" fmla="*/ 345 h 371"/>
                <a:gd name="T10" fmla="*/ 226 w 371"/>
                <a:gd name="T11" fmla="*/ 299 h 371"/>
                <a:gd name="T12" fmla="*/ 189 w 371"/>
                <a:gd name="T13" fmla="*/ 236 h 371"/>
                <a:gd name="T14" fmla="*/ 234 w 371"/>
                <a:gd name="T15" fmla="*/ 189 h 371"/>
                <a:gd name="T16" fmla="*/ 298 w 371"/>
                <a:gd name="T17" fmla="*/ 226 h 371"/>
                <a:gd name="T18" fmla="*/ 344 w 371"/>
                <a:gd name="T19" fmla="*/ 146 h 371"/>
                <a:gd name="T20" fmla="*/ 281 w 371"/>
                <a:gd name="T21" fmla="*/ 109 h 371"/>
                <a:gd name="T22" fmla="*/ 297 w 371"/>
                <a:gd name="T23" fmla="*/ 46 h 371"/>
                <a:gd name="T24" fmla="*/ 371 w 371"/>
                <a:gd name="T25" fmla="*/ 46 h 371"/>
                <a:gd name="T26" fmla="*/ 371 w 371"/>
                <a:gd name="T27" fmla="*/ 0 h 371"/>
                <a:gd name="T28" fmla="*/ 0 w 371"/>
                <a:gd name="T29" fmla="*/ 0 h 371"/>
                <a:gd name="T30" fmla="*/ 0 w 371"/>
                <a:gd name="T31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1" h="371">
                  <a:moveTo>
                    <a:pt x="0" y="371"/>
                  </a:moveTo>
                  <a:cubicBezTo>
                    <a:pt x="46" y="371"/>
                    <a:pt x="46" y="371"/>
                    <a:pt x="46" y="371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67" y="295"/>
                    <a:pt x="89" y="289"/>
                    <a:pt x="108" y="282"/>
                  </a:cubicBezTo>
                  <a:cubicBezTo>
                    <a:pt x="145" y="345"/>
                    <a:pt x="145" y="345"/>
                    <a:pt x="145" y="345"/>
                  </a:cubicBezTo>
                  <a:cubicBezTo>
                    <a:pt x="226" y="299"/>
                    <a:pt x="226" y="299"/>
                    <a:pt x="226" y="299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206" y="221"/>
                    <a:pt x="221" y="206"/>
                    <a:pt x="234" y="189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344" y="146"/>
                    <a:pt x="344" y="146"/>
                    <a:pt x="344" y="146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9" y="89"/>
                    <a:pt x="294" y="69"/>
                    <a:pt x="297" y="46"/>
                  </a:cubicBezTo>
                  <a:cubicBezTo>
                    <a:pt x="371" y="46"/>
                    <a:pt x="371" y="46"/>
                    <a:pt x="371" y="46"/>
                  </a:cubicBezTo>
                  <a:cubicBezTo>
                    <a:pt x="371" y="0"/>
                    <a:pt x="371" y="0"/>
                    <a:pt x="37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38" tIns="41869" rIns="83738" bIns="4186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endParaRPr lang="en-US" sz="3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4"/>
            <p:cNvSpPr/>
            <p:nvPr/>
          </p:nvSpPr>
          <p:spPr bwMode="auto">
            <a:xfrm>
              <a:off x="5345740" y="3021856"/>
              <a:ext cx="741797" cy="739275"/>
            </a:xfrm>
            <a:custGeom>
              <a:avLst/>
              <a:gdLst>
                <a:gd name="T0" fmla="*/ 372 w 372"/>
                <a:gd name="T1" fmla="*/ 371 h 371"/>
                <a:gd name="T2" fmla="*/ 325 w 372"/>
                <a:gd name="T3" fmla="*/ 371 h 371"/>
                <a:gd name="T4" fmla="*/ 325 w 372"/>
                <a:gd name="T5" fmla="*/ 299 h 371"/>
                <a:gd name="T6" fmla="*/ 263 w 372"/>
                <a:gd name="T7" fmla="*/ 282 h 371"/>
                <a:gd name="T8" fmla="*/ 226 w 372"/>
                <a:gd name="T9" fmla="*/ 345 h 371"/>
                <a:gd name="T10" fmla="*/ 145 w 372"/>
                <a:gd name="T11" fmla="*/ 299 h 371"/>
                <a:gd name="T12" fmla="*/ 182 w 372"/>
                <a:gd name="T13" fmla="*/ 236 h 371"/>
                <a:gd name="T14" fmla="*/ 137 w 372"/>
                <a:gd name="T15" fmla="*/ 189 h 371"/>
                <a:gd name="T16" fmla="*/ 73 w 372"/>
                <a:gd name="T17" fmla="*/ 226 h 371"/>
                <a:gd name="T18" fmla="*/ 28 w 372"/>
                <a:gd name="T19" fmla="*/ 146 h 371"/>
                <a:gd name="T20" fmla="*/ 91 w 372"/>
                <a:gd name="T21" fmla="*/ 109 h 371"/>
                <a:gd name="T22" fmla="*/ 74 w 372"/>
                <a:gd name="T23" fmla="*/ 46 h 371"/>
                <a:gd name="T24" fmla="*/ 0 w 372"/>
                <a:gd name="T25" fmla="*/ 46 h 371"/>
                <a:gd name="T26" fmla="*/ 0 w 372"/>
                <a:gd name="T27" fmla="*/ 0 h 371"/>
                <a:gd name="T28" fmla="*/ 372 w 372"/>
                <a:gd name="T29" fmla="*/ 0 h 371"/>
                <a:gd name="T30" fmla="*/ 372 w 372"/>
                <a:gd name="T31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2" h="371">
                  <a:moveTo>
                    <a:pt x="372" y="371"/>
                  </a:moveTo>
                  <a:cubicBezTo>
                    <a:pt x="325" y="371"/>
                    <a:pt x="325" y="371"/>
                    <a:pt x="325" y="371"/>
                  </a:cubicBezTo>
                  <a:cubicBezTo>
                    <a:pt x="325" y="299"/>
                    <a:pt x="325" y="299"/>
                    <a:pt x="325" y="299"/>
                  </a:cubicBezTo>
                  <a:cubicBezTo>
                    <a:pt x="304" y="295"/>
                    <a:pt x="282" y="289"/>
                    <a:pt x="263" y="282"/>
                  </a:cubicBezTo>
                  <a:cubicBezTo>
                    <a:pt x="226" y="345"/>
                    <a:pt x="226" y="345"/>
                    <a:pt x="226" y="345"/>
                  </a:cubicBezTo>
                  <a:cubicBezTo>
                    <a:pt x="145" y="299"/>
                    <a:pt x="145" y="299"/>
                    <a:pt x="145" y="299"/>
                  </a:cubicBezTo>
                  <a:cubicBezTo>
                    <a:pt x="182" y="236"/>
                    <a:pt x="182" y="236"/>
                    <a:pt x="182" y="236"/>
                  </a:cubicBezTo>
                  <a:cubicBezTo>
                    <a:pt x="166" y="221"/>
                    <a:pt x="150" y="206"/>
                    <a:pt x="137" y="189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82" y="89"/>
                    <a:pt x="78" y="69"/>
                    <a:pt x="7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2" y="0"/>
                    <a:pt x="372" y="0"/>
                    <a:pt x="372" y="0"/>
                  </a:cubicBezTo>
                  <a:lnTo>
                    <a:pt x="372" y="3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3738" tIns="41869" rIns="83738" bIns="4186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endParaRPr lang="en-US" sz="3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Text Placeholder 6"/>
            <p:cNvSpPr txBox="1"/>
            <p:nvPr/>
          </p:nvSpPr>
          <p:spPr>
            <a:xfrm>
              <a:off x="3088943" y="2582904"/>
              <a:ext cx="1111608" cy="222933"/>
            </a:xfrm>
            <a:prstGeom prst="rect">
              <a:avLst/>
            </a:prstGeom>
          </p:spPr>
          <p:txBody>
            <a:bodyPr vert="horz" lIns="68580" tIns="34290" rIns="68580" bIns="3429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685800">
                <a:spcBef>
                  <a:spcPts val="0"/>
                </a:spcBef>
                <a:buNone/>
                <a:defRPr/>
              </a:pPr>
              <a:r>
                <a:rPr lang="zh-CN" altLang="en-US" sz="1050" dirty="0">
                  <a:solidFill>
                    <a:sysClr val="window" lastClr="FFFFFF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AU" sz="1050" dirty="0">
                <a:solidFill>
                  <a:sysClr val="window" lastClr="FFFFFF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3" name="Text Placeholder 7"/>
            <p:cNvSpPr txBox="1"/>
            <p:nvPr/>
          </p:nvSpPr>
          <p:spPr>
            <a:xfrm>
              <a:off x="3088943" y="3294953"/>
              <a:ext cx="1111608" cy="222933"/>
            </a:xfrm>
            <a:prstGeom prst="rect">
              <a:avLst/>
            </a:prstGeom>
          </p:spPr>
          <p:txBody>
            <a:bodyPr vert="horz" lIns="68580" tIns="34290" rIns="68580" bIns="3429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685800">
                <a:spcBef>
                  <a:spcPts val="0"/>
                </a:spcBef>
                <a:buNone/>
                <a:defRPr/>
              </a:pPr>
              <a:r>
                <a:rPr lang="zh-CN" altLang="en-US" sz="1050" dirty="0">
                  <a:solidFill>
                    <a:sysClr val="window" lastClr="FFFFFF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AU" sz="1050" dirty="0">
                <a:solidFill>
                  <a:sysClr val="window" lastClr="FFFFFF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11"/>
            <p:cNvSpPr>
              <a:spLocks noEditPoints="1"/>
            </p:cNvSpPr>
            <p:nvPr/>
          </p:nvSpPr>
          <p:spPr bwMode="auto">
            <a:xfrm>
              <a:off x="4510481" y="2521744"/>
              <a:ext cx="340047" cy="302128"/>
            </a:xfrm>
            <a:custGeom>
              <a:avLst/>
              <a:gdLst>
                <a:gd name="T0" fmla="*/ 133 w 134"/>
                <a:gd name="T1" fmla="*/ 16 h 119"/>
                <a:gd name="T2" fmla="*/ 121 w 134"/>
                <a:gd name="T3" fmla="*/ 5 h 119"/>
                <a:gd name="T4" fmla="*/ 115 w 134"/>
                <a:gd name="T5" fmla="*/ 5 h 119"/>
                <a:gd name="T6" fmla="*/ 114 w 134"/>
                <a:gd name="T7" fmla="*/ 8 h 119"/>
                <a:gd name="T8" fmla="*/ 111 w 134"/>
                <a:gd name="T9" fmla="*/ 9 h 119"/>
                <a:gd name="T10" fmla="*/ 111 w 134"/>
                <a:gd name="T11" fmla="*/ 9 h 119"/>
                <a:gd name="T12" fmla="*/ 81 w 134"/>
                <a:gd name="T13" fmla="*/ 39 h 119"/>
                <a:gd name="T14" fmla="*/ 79 w 134"/>
                <a:gd name="T15" fmla="*/ 47 h 119"/>
                <a:gd name="T16" fmla="*/ 82 w 134"/>
                <a:gd name="T17" fmla="*/ 50 h 119"/>
                <a:gd name="T18" fmla="*/ 82 w 134"/>
                <a:gd name="T19" fmla="*/ 50 h 119"/>
                <a:gd name="T20" fmla="*/ 83 w 134"/>
                <a:gd name="T21" fmla="*/ 51 h 119"/>
                <a:gd name="T22" fmla="*/ 76 w 134"/>
                <a:gd name="T23" fmla="*/ 57 h 119"/>
                <a:gd name="T24" fmla="*/ 54 w 134"/>
                <a:gd name="T25" fmla="*/ 35 h 119"/>
                <a:gd name="T26" fmla="*/ 47 w 134"/>
                <a:gd name="T27" fmla="*/ 10 h 119"/>
                <a:gd name="T28" fmla="*/ 21 w 134"/>
                <a:gd name="T29" fmla="*/ 3 h 119"/>
                <a:gd name="T30" fmla="*/ 36 w 134"/>
                <a:gd name="T31" fmla="*/ 18 h 119"/>
                <a:gd name="T32" fmla="*/ 32 w 134"/>
                <a:gd name="T33" fmla="*/ 32 h 119"/>
                <a:gd name="T34" fmla="*/ 18 w 134"/>
                <a:gd name="T35" fmla="*/ 36 h 119"/>
                <a:gd name="T36" fmla="*/ 3 w 134"/>
                <a:gd name="T37" fmla="*/ 21 h 119"/>
                <a:gd name="T38" fmla="*/ 10 w 134"/>
                <a:gd name="T39" fmla="*/ 47 h 119"/>
                <a:gd name="T40" fmla="*/ 36 w 134"/>
                <a:gd name="T41" fmla="*/ 53 h 119"/>
                <a:gd name="T42" fmla="*/ 37 w 134"/>
                <a:gd name="T43" fmla="*/ 53 h 119"/>
                <a:gd name="T44" fmla="*/ 58 w 134"/>
                <a:gd name="T45" fmla="*/ 75 h 119"/>
                <a:gd name="T46" fmla="*/ 38 w 134"/>
                <a:gd name="T47" fmla="*/ 96 h 119"/>
                <a:gd name="T48" fmla="*/ 36 w 134"/>
                <a:gd name="T49" fmla="*/ 95 h 119"/>
                <a:gd name="T50" fmla="*/ 31 w 134"/>
                <a:gd name="T51" fmla="*/ 99 h 119"/>
                <a:gd name="T52" fmla="*/ 21 w 134"/>
                <a:gd name="T53" fmla="*/ 115 h 119"/>
                <a:gd name="T54" fmla="*/ 23 w 134"/>
                <a:gd name="T55" fmla="*/ 117 h 119"/>
                <a:gd name="T56" fmla="*/ 39 w 134"/>
                <a:gd name="T57" fmla="*/ 107 h 119"/>
                <a:gd name="T58" fmla="*/ 43 w 134"/>
                <a:gd name="T59" fmla="*/ 101 h 119"/>
                <a:gd name="T60" fmla="*/ 42 w 134"/>
                <a:gd name="T61" fmla="*/ 100 h 119"/>
                <a:gd name="T62" fmla="*/ 63 w 134"/>
                <a:gd name="T63" fmla="*/ 80 h 119"/>
                <a:gd name="T64" fmla="*/ 98 w 134"/>
                <a:gd name="T65" fmla="*/ 115 h 119"/>
                <a:gd name="T66" fmla="*/ 107 w 134"/>
                <a:gd name="T67" fmla="*/ 119 h 119"/>
                <a:gd name="T68" fmla="*/ 116 w 134"/>
                <a:gd name="T69" fmla="*/ 115 h 119"/>
                <a:gd name="T70" fmla="*/ 116 w 134"/>
                <a:gd name="T71" fmla="*/ 97 h 119"/>
                <a:gd name="T72" fmla="*/ 81 w 134"/>
                <a:gd name="T73" fmla="*/ 62 h 119"/>
                <a:gd name="T74" fmla="*/ 87 w 134"/>
                <a:gd name="T75" fmla="*/ 56 h 119"/>
                <a:gd name="T76" fmla="*/ 90 w 134"/>
                <a:gd name="T77" fmla="*/ 59 h 119"/>
                <a:gd name="T78" fmla="*/ 98 w 134"/>
                <a:gd name="T79" fmla="*/ 57 h 119"/>
                <a:gd name="T80" fmla="*/ 128 w 134"/>
                <a:gd name="T81" fmla="*/ 26 h 119"/>
                <a:gd name="T82" fmla="*/ 128 w 134"/>
                <a:gd name="T83" fmla="*/ 26 h 119"/>
                <a:gd name="T84" fmla="*/ 128 w 134"/>
                <a:gd name="T85" fmla="*/ 26 h 119"/>
                <a:gd name="T86" fmla="*/ 129 w 134"/>
                <a:gd name="T87" fmla="*/ 23 h 119"/>
                <a:gd name="T88" fmla="*/ 133 w 134"/>
                <a:gd name="T89" fmla="*/ 22 h 119"/>
                <a:gd name="T90" fmla="*/ 133 w 134"/>
                <a:gd name="T91" fmla="*/ 16 h 119"/>
                <a:gd name="T92" fmla="*/ 108 w 134"/>
                <a:gd name="T93" fmla="*/ 103 h 119"/>
                <a:gd name="T94" fmla="*/ 113 w 134"/>
                <a:gd name="T95" fmla="*/ 108 h 119"/>
                <a:gd name="T96" fmla="*/ 108 w 134"/>
                <a:gd name="T97" fmla="*/ 113 h 119"/>
                <a:gd name="T98" fmla="*/ 103 w 134"/>
                <a:gd name="T99" fmla="*/ 108 h 119"/>
                <a:gd name="T100" fmla="*/ 108 w 134"/>
                <a:gd name="T101" fmla="*/ 103 h 119"/>
                <a:gd name="T102" fmla="*/ 91 w 134"/>
                <a:gd name="T103" fmla="*/ 41 h 119"/>
                <a:gd name="T104" fmla="*/ 89 w 134"/>
                <a:gd name="T105" fmla="*/ 39 h 119"/>
                <a:gd name="T106" fmla="*/ 112 w 134"/>
                <a:gd name="T107" fmla="*/ 17 h 119"/>
                <a:gd name="T108" fmla="*/ 114 w 134"/>
                <a:gd name="T109" fmla="*/ 19 h 119"/>
                <a:gd name="T110" fmla="*/ 91 w 134"/>
                <a:gd name="T111" fmla="*/ 41 h 119"/>
                <a:gd name="T112" fmla="*/ 98 w 134"/>
                <a:gd name="T113" fmla="*/ 48 h 119"/>
                <a:gd name="T114" fmla="*/ 96 w 134"/>
                <a:gd name="T115" fmla="*/ 47 h 119"/>
                <a:gd name="T116" fmla="*/ 119 w 134"/>
                <a:gd name="T117" fmla="*/ 24 h 119"/>
                <a:gd name="T118" fmla="*/ 121 w 134"/>
                <a:gd name="T119" fmla="*/ 26 h 119"/>
                <a:gd name="T120" fmla="*/ 98 w 134"/>
                <a:gd name="T121" fmla="*/ 4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4" h="119">
                  <a:moveTo>
                    <a:pt x="133" y="16"/>
                  </a:moveTo>
                  <a:cubicBezTo>
                    <a:pt x="121" y="5"/>
                    <a:pt x="121" y="5"/>
                    <a:pt x="121" y="5"/>
                  </a:cubicBezTo>
                  <a:cubicBezTo>
                    <a:pt x="119" y="3"/>
                    <a:pt x="117" y="3"/>
                    <a:pt x="115" y="5"/>
                  </a:cubicBezTo>
                  <a:cubicBezTo>
                    <a:pt x="114" y="6"/>
                    <a:pt x="114" y="7"/>
                    <a:pt x="114" y="8"/>
                  </a:cubicBezTo>
                  <a:cubicBezTo>
                    <a:pt x="113" y="8"/>
                    <a:pt x="112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42"/>
                    <a:pt x="80" y="45"/>
                    <a:pt x="79" y="47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26"/>
                    <a:pt x="54" y="17"/>
                    <a:pt x="47" y="10"/>
                  </a:cubicBezTo>
                  <a:cubicBezTo>
                    <a:pt x="40" y="3"/>
                    <a:pt x="30" y="0"/>
                    <a:pt x="21" y="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30"/>
                    <a:pt x="3" y="40"/>
                    <a:pt x="10" y="47"/>
                  </a:cubicBezTo>
                  <a:cubicBezTo>
                    <a:pt x="17" y="54"/>
                    <a:pt x="27" y="56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01" y="117"/>
                    <a:pt x="104" y="119"/>
                    <a:pt x="107" y="119"/>
                  </a:cubicBezTo>
                  <a:cubicBezTo>
                    <a:pt x="110" y="119"/>
                    <a:pt x="113" y="117"/>
                    <a:pt x="116" y="115"/>
                  </a:cubicBezTo>
                  <a:cubicBezTo>
                    <a:pt x="121" y="110"/>
                    <a:pt x="121" y="102"/>
                    <a:pt x="116" y="97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2" y="57"/>
                    <a:pt x="95" y="56"/>
                    <a:pt x="98" y="57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9" y="25"/>
                    <a:pt x="129" y="24"/>
                    <a:pt x="129" y="23"/>
                  </a:cubicBezTo>
                  <a:cubicBezTo>
                    <a:pt x="130" y="24"/>
                    <a:pt x="132" y="23"/>
                    <a:pt x="133" y="22"/>
                  </a:cubicBezTo>
                  <a:cubicBezTo>
                    <a:pt x="134" y="21"/>
                    <a:pt x="134" y="18"/>
                    <a:pt x="133" y="16"/>
                  </a:cubicBezTo>
                  <a:close/>
                  <a:moveTo>
                    <a:pt x="108" y="103"/>
                  </a:moveTo>
                  <a:cubicBezTo>
                    <a:pt x="111" y="103"/>
                    <a:pt x="113" y="106"/>
                    <a:pt x="113" y="108"/>
                  </a:cubicBezTo>
                  <a:cubicBezTo>
                    <a:pt x="113" y="111"/>
                    <a:pt x="111" y="113"/>
                    <a:pt x="108" y="113"/>
                  </a:cubicBezTo>
                  <a:cubicBezTo>
                    <a:pt x="105" y="113"/>
                    <a:pt x="103" y="111"/>
                    <a:pt x="103" y="108"/>
                  </a:cubicBezTo>
                  <a:cubicBezTo>
                    <a:pt x="103" y="106"/>
                    <a:pt x="105" y="103"/>
                    <a:pt x="108" y="103"/>
                  </a:cubicBezTo>
                  <a:close/>
                  <a:moveTo>
                    <a:pt x="91" y="41"/>
                  </a:moveTo>
                  <a:cubicBezTo>
                    <a:pt x="89" y="39"/>
                    <a:pt x="89" y="39"/>
                    <a:pt x="89" y="3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4" y="19"/>
                    <a:pt x="114" y="19"/>
                    <a:pt x="114" y="19"/>
                  </a:cubicBezTo>
                  <a:lnTo>
                    <a:pt x="91" y="41"/>
                  </a:lnTo>
                  <a:close/>
                  <a:moveTo>
                    <a:pt x="98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121" y="26"/>
                    <a:pt x="121" y="26"/>
                    <a:pt x="121" y="26"/>
                  </a:cubicBezTo>
                  <a:lnTo>
                    <a:pt x="98" y="48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83738" tIns="41869" rIns="83738" bIns="4186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endParaRPr lang="en-US" sz="3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5" name="Group 1"/>
            <p:cNvGrpSpPr/>
            <p:nvPr/>
          </p:nvGrpSpPr>
          <p:grpSpPr>
            <a:xfrm>
              <a:off x="4520693" y="3242293"/>
              <a:ext cx="330619" cy="328515"/>
              <a:chOff x="7392564" y="5336936"/>
              <a:chExt cx="556472" cy="552928"/>
            </a:xfrm>
            <a:solidFill>
              <a:sysClr val="window" lastClr="FFFFFF"/>
            </a:solidFill>
          </p:grpSpPr>
          <p:sp>
            <p:nvSpPr>
              <p:cNvPr id="46" name="Freeform 8"/>
              <p:cNvSpPr/>
              <p:nvPr/>
            </p:nvSpPr>
            <p:spPr bwMode="auto">
              <a:xfrm>
                <a:off x="7392564" y="5740999"/>
                <a:ext cx="148865" cy="148865"/>
              </a:xfrm>
              <a:custGeom>
                <a:avLst/>
                <a:gdLst>
                  <a:gd name="T0" fmla="*/ 19 w 42"/>
                  <a:gd name="T1" fmla="*/ 1 h 42"/>
                  <a:gd name="T2" fmla="*/ 0 w 42"/>
                  <a:gd name="T3" fmla="*/ 42 h 42"/>
                  <a:gd name="T4" fmla="*/ 42 w 42"/>
                  <a:gd name="T5" fmla="*/ 24 h 42"/>
                  <a:gd name="T6" fmla="*/ 42 w 42"/>
                  <a:gd name="T7" fmla="*/ 24 h 42"/>
                  <a:gd name="T8" fmla="*/ 19 w 42"/>
                  <a:gd name="T9" fmla="*/ 0 h 42"/>
                  <a:gd name="T10" fmla="*/ 19 w 42"/>
                  <a:gd name="T11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2">
                    <a:moveTo>
                      <a:pt x="19" y="1"/>
                    </a:moveTo>
                    <a:lnTo>
                      <a:pt x="0" y="42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19" y="0"/>
                    </a:lnTo>
                    <a:lnTo>
                      <a:pt x="19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38" tIns="41869" rIns="83738" bIns="41869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7" name="Freeform 9"/>
              <p:cNvSpPr/>
              <p:nvPr/>
            </p:nvSpPr>
            <p:spPr bwMode="auto">
              <a:xfrm>
                <a:off x="7477630" y="5383014"/>
                <a:ext cx="368619" cy="375707"/>
              </a:xfrm>
              <a:custGeom>
                <a:avLst/>
                <a:gdLst>
                  <a:gd name="T0" fmla="*/ 94 w 104"/>
                  <a:gd name="T1" fmla="*/ 0 h 106"/>
                  <a:gd name="T2" fmla="*/ 0 w 104"/>
                  <a:gd name="T3" fmla="*/ 96 h 106"/>
                  <a:gd name="T4" fmla="*/ 9 w 104"/>
                  <a:gd name="T5" fmla="*/ 106 h 106"/>
                  <a:gd name="T6" fmla="*/ 104 w 104"/>
                  <a:gd name="T7" fmla="*/ 10 h 106"/>
                  <a:gd name="T8" fmla="*/ 94 w 104"/>
                  <a:gd name="T9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06">
                    <a:moveTo>
                      <a:pt x="94" y="0"/>
                    </a:moveTo>
                    <a:lnTo>
                      <a:pt x="0" y="96"/>
                    </a:lnTo>
                    <a:lnTo>
                      <a:pt x="9" y="106"/>
                    </a:lnTo>
                    <a:lnTo>
                      <a:pt x="104" y="10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38" tIns="41869" rIns="83738" bIns="41869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8" name="Freeform 10"/>
              <p:cNvSpPr/>
              <p:nvPr/>
            </p:nvSpPr>
            <p:spPr bwMode="auto">
              <a:xfrm>
                <a:off x="7527252" y="5439725"/>
                <a:ext cx="368619" cy="368619"/>
              </a:xfrm>
              <a:custGeom>
                <a:avLst/>
                <a:gdLst>
                  <a:gd name="T0" fmla="*/ 95 w 104"/>
                  <a:gd name="T1" fmla="*/ 0 h 104"/>
                  <a:gd name="T2" fmla="*/ 0 w 104"/>
                  <a:gd name="T3" fmla="*/ 94 h 104"/>
                  <a:gd name="T4" fmla="*/ 10 w 104"/>
                  <a:gd name="T5" fmla="*/ 104 h 104"/>
                  <a:gd name="T6" fmla="*/ 104 w 104"/>
                  <a:gd name="T7" fmla="*/ 9 h 104"/>
                  <a:gd name="T8" fmla="*/ 95 w 104"/>
                  <a:gd name="T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104">
                    <a:moveTo>
                      <a:pt x="95" y="0"/>
                    </a:moveTo>
                    <a:lnTo>
                      <a:pt x="0" y="94"/>
                    </a:lnTo>
                    <a:lnTo>
                      <a:pt x="10" y="104"/>
                    </a:lnTo>
                    <a:lnTo>
                      <a:pt x="104" y="9"/>
                    </a:lnTo>
                    <a:lnTo>
                      <a:pt x="9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38" tIns="41869" rIns="83738" bIns="41869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9" name="Freeform 11"/>
              <p:cNvSpPr/>
              <p:nvPr/>
            </p:nvSpPr>
            <p:spPr bwMode="auto">
              <a:xfrm>
                <a:off x="7835615" y="5336936"/>
                <a:ext cx="113421" cy="109878"/>
              </a:xfrm>
              <a:custGeom>
                <a:avLst/>
                <a:gdLst>
                  <a:gd name="T0" fmla="*/ 17 w 26"/>
                  <a:gd name="T1" fmla="*/ 8 h 26"/>
                  <a:gd name="T2" fmla="*/ 0 w 26"/>
                  <a:gd name="T3" fmla="*/ 7 h 26"/>
                  <a:gd name="T4" fmla="*/ 19 w 26"/>
                  <a:gd name="T5" fmla="*/ 26 h 26"/>
                  <a:gd name="T6" fmla="*/ 17 w 26"/>
                  <a:gd name="T7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6">
                    <a:moveTo>
                      <a:pt x="17" y="8"/>
                    </a:moveTo>
                    <a:cubicBezTo>
                      <a:pt x="9" y="0"/>
                      <a:pt x="0" y="7"/>
                      <a:pt x="0" y="7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6" y="17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38" tIns="41869" rIns="83738" bIns="41869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6" name="Group 2"/>
            <p:cNvGrpSpPr/>
            <p:nvPr/>
          </p:nvGrpSpPr>
          <p:grpSpPr>
            <a:xfrm>
              <a:off x="7414745" y="2513651"/>
              <a:ext cx="212353" cy="284688"/>
              <a:chOff x="8025047" y="2676140"/>
              <a:chExt cx="308642" cy="413776"/>
            </a:xfrm>
          </p:grpSpPr>
          <p:sp>
            <p:nvSpPr>
              <p:cNvPr id="44" name="Freeform 62"/>
              <p:cNvSpPr>
                <a:spLocks noEditPoints="1"/>
              </p:cNvSpPr>
              <p:nvPr/>
            </p:nvSpPr>
            <p:spPr bwMode="auto">
              <a:xfrm>
                <a:off x="8025047" y="2676140"/>
                <a:ext cx="233759" cy="413776"/>
              </a:xfrm>
              <a:custGeom>
                <a:avLst/>
                <a:gdLst>
                  <a:gd name="T0" fmla="*/ 66 w 73"/>
                  <a:gd name="T1" fmla="*/ 105 h 129"/>
                  <a:gd name="T2" fmla="*/ 7 w 73"/>
                  <a:gd name="T3" fmla="*/ 105 h 129"/>
                  <a:gd name="T4" fmla="*/ 7 w 73"/>
                  <a:gd name="T5" fmla="*/ 16 h 129"/>
                  <a:gd name="T6" fmla="*/ 66 w 73"/>
                  <a:gd name="T7" fmla="*/ 16 h 129"/>
                  <a:gd name="T8" fmla="*/ 66 w 73"/>
                  <a:gd name="T9" fmla="*/ 35 h 129"/>
                  <a:gd name="T10" fmla="*/ 73 w 73"/>
                  <a:gd name="T11" fmla="*/ 35 h 129"/>
                  <a:gd name="T12" fmla="*/ 73 w 73"/>
                  <a:gd name="T13" fmla="*/ 10 h 129"/>
                  <a:gd name="T14" fmla="*/ 63 w 73"/>
                  <a:gd name="T15" fmla="*/ 0 h 129"/>
                  <a:gd name="T16" fmla="*/ 9 w 73"/>
                  <a:gd name="T17" fmla="*/ 0 h 129"/>
                  <a:gd name="T18" fmla="*/ 0 w 73"/>
                  <a:gd name="T19" fmla="*/ 10 h 129"/>
                  <a:gd name="T20" fmla="*/ 0 w 73"/>
                  <a:gd name="T21" fmla="*/ 120 h 129"/>
                  <a:gd name="T22" fmla="*/ 9 w 73"/>
                  <a:gd name="T23" fmla="*/ 129 h 129"/>
                  <a:gd name="T24" fmla="*/ 63 w 73"/>
                  <a:gd name="T25" fmla="*/ 129 h 129"/>
                  <a:gd name="T26" fmla="*/ 73 w 73"/>
                  <a:gd name="T27" fmla="*/ 120 h 129"/>
                  <a:gd name="T28" fmla="*/ 73 w 73"/>
                  <a:gd name="T29" fmla="*/ 79 h 129"/>
                  <a:gd name="T30" fmla="*/ 66 w 73"/>
                  <a:gd name="T31" fmla="*/ 79 h 129"/>
                  <a:gd name="T32" fmla="*/ 66 w 73"/>
                  <a:gd name="T33" fmla="*/ 105 h 129"/>
                  <a:gd name="T34" fmla="*/ 57 w 73"/>
                  <a:gd name="T35" fmla="*/ 6 h 129"/>
                  <a:gd name="T36" fmla="*/ 60 w 73"/>
                  <a:gd name="T37" fmla="*/ 9 h 129"/>
                  <a:gd name="T38" fmla="*/ 57 w 73"/>
                  <a:gd name="T39" fmla="*/ 11 h 129"/>
                  <a:gd name="T40" fmla="*/ 55 w 73"/>
                  <a:gd name="T41" fmla="*/ 9 h 129"/>
                  <a:gd name="T42" fmla="*/ 57 w 73"/>
                  <a:gd name="T43" fmla="*/ 6 h 129"/>
                  <a:gd name="T44" fmla="*/ 24 w 73"/>
                  <a:gd name="T45" fmla="*/ 7 h 129"/>
                  <a:gd name="T46" fmla="*/ 49 w 73"/>
                  <a:gd name="T47" fmla="*/ 7 h 129"/>
                  <a:gd name="T48" fmla="*/ 49 w 73"/>
                  <a:gd name="T49" fmla="*/ 10 h 129"/>
                  <a:gd name="T50" fmla="*/ 24 w 73"/>
                  <a:gd name="T51" fmla="*/ 10 h 129"/>
                  <a:gd name="T52" fmla="*/ 24 w 73"/>
                  <a:gd name="T53" fmla="*/ 7 h 129"/>
                  <a:gd name="T54" fmla="*/ 48 w 73"/>
                  <a:gd name="T55" fmla="*/ 119 h 129"/>
                  <a:gd name="T56" fmla="*/ 25 w 73"/>
                  <a:gd name="T57" fmla="*/ 119 h 129"/>
                  <a:gd name="T58" fmla="*/ 25 w 73"/>
                  <a:gd name="T59" fmla="*/ 112 h 129"/>
                  <a:gd name="T60" fmla="*/ 48 w 73"/>
                  <a:gd name="T61" fmla="*/ 112 h 129"/>
                  <a:gd name="T62" fmla="*/ 48 w 73"/>
                  <a:gd name="T63" fmla="*/ 11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" h="129">
                    <a:moveTo>
                      <a:pt x="66" y="105"/>
                    </a:moveTo>
                    <a:cubicBezTo>
                      <a:pt x="7" y="105"/>
                      <a:pt x="7" y="105"/>
                      <a:pt x="7" y="105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66" y="16"/>
                      <a:pt x="66" y="16"/>
                      <a:pt x="66" y="16"/>
                    </a:cubicBezTo>
                    <a:cubicBezTo>
                      <a:pt x="66" y="35"/>
                      <a:pt x="66" y="35"/>
                      <a:pt x="66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5"/>
                      <a:pt x="68" y="0"/>
                      <a:pt x="6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5"/>
                      <a:pt x="4" y="129"/>
                      <a:pt x="9" y="129"/>
                    </a:cubicBezTo>
                    <a:cubicBezTo>
                      <a:pt x="63" y="129"/>
                      <a:pt x="63" y="129"/>
                      <a:pt x="63" y="129"/>
                    </a:cubicBezTo>
                    <a:cubicBezTo>
                      <a:pt x="68" y="129"/>
                      <a:pt x="73" y="125"/>
                      <a:pt x="73" y="120"/>
                    </a:cubicBezTo>
                    <a:cubicBezTo>
                      <a:pt x="73" y="79"/>
                      <a:pt x="73" y="79"/>
                      <a:pt x="73" y="79"/>
                    </a:cubicBezTo>
                    <a:cubicBezTo>
                      <a:pt x="66" y="79"/>
                      <a:pt x="66" y="79"/>
                      <a:pt x="66" y="79"/>
                    </a:cubicBezTo>
                    <a:lnTo>
                      <a:pt x="66" y="105"/>
                    </a:lnTo>
                    <a:close/>
                    <a:moveTo>
                      <a:pt x="57" y="6"/>
                    </a:moveTo>
                    <a:cubicBezTo>
                      <a:pt x="58" y="6"/>
                      <a:pt x="60" y="7"/>
                      <a:pt x="60" y="9"/>
                    </a:cubicBezTo>
                    <a:cubicBezTo>
                      <a:pt x="60" y="10"/>
                      <a:pt x="58" y="11"/>
                      <a:pt x="57" y="11"/>
                    </a:cubicBezTo>
                    <a:cubicBezTo>
                      <a:pt x="56" y="11"/>
                      <a:pt x="55" y="10"/>
                      <a:pt x="55" y="9"/>
                    </a:cubicBezTo>
                    <a:cubicBezTo>
                      <a:pt x="55" y="7"/>
                      <a:pt x="56" y="6"/>
                      <a:pt x="57" y="6"/>
                    </a:cubicBezTo>
                    <a:close/>
                    <a:moveTo>
                      <a:pt x="24" y="7"/>
                    </a:moveTo>
                    <a:cubicBezTo>
                      <a:pt x="49" y="7"/>
                      <a:pt x="49" y="7"/>
                      <a:pt x="49" y="7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24" y="10"/>
                      <a:pt x="24" y="10"/>
                      <a:pt x="24" y="10"/>
                    </a:cubicBezTo>
                    <a:lnTo>
                      <a:pt x="24" y="7"/>
                    </a:lnTo>
                    <a:close/>
                    <a:moveTo>
                      <a:pt x="48" y="119"/>
                    </a:moveTo>
                    <a:cubicBezTo>
                      <a:pt x="25" y="119"/>
                      <a:pt x="25" y="119"/>
                      <a:pt x="25" y="119"/>
                    </a:cubicBezTo>
                    <a:cubicBezTo>
                      <a:pt x="25" y="112"/>
                      <a:pt x="25" y="112"/>
                      <a:pt x="25" y="112"/>
                    </a:cubicBezTo>
                    <a:cubicBezTo>
                      <a:pt x="48" y="112"/>
                      <a:pt x="48" y="112"/>
                      <a:pt x="48" y="112"/>
                    </a:cubicBezTo>
                    <a:lnTo>
                      <a:pt x="48" y="11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83738" tIns="41869" rIns="83738" bIns="41869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5" name="Freeform 63"/>
              <p:cNvSpPr/>
              <p:nvPr/>
            </p:nvSpPr>
            <p:spPr bwMode="auto">
              <a:xfrm>
                <a:off x="8159041" y="2753123"/>
                <a:ext cx="174648" cy="166585"/>
              </a:xfrm>
              <a:custGeom>
                <a:avLst/>
                <a:gdLst>
                  <a:gd name="T0" fmla="*/ 0 w 65"/>
                  <a:gd name="T1" fmla="*/ 44 h 62"/>
                  <a:gd name="T2" fmla="*/ 8 w 65"/>
                  <a:gd name="T3" fmla="*/ 44 h 62"/>
                  <a:gd name="T4" fmla="*/ 0 w 65"/>
                  <a:gd name="T5" fmla="*/ 62 h 62"/>
                  <a:gd name="T6" fmla="*/ 22 w 65"/>
                  <a:gd name="T7" fmla="*/ 44 h 62"/>
                  <a:gd name="T8" fmla="*/ 65 w 65"/>
                  <a:gd name="T9" fmla="*/ 44 h 62"/>
                  <a:gd name="T10" fmla="*/ 65 w 65"/>
                  <a:gd name="T11" fmla="*/ 0 h 62"/>
                  <a:gd name="T12" fmla="*/ 0 w 65"/>
                  <a:gd name="T13" fmla="*/ 0 h 62"/>
                  <a:gd name="T14" fmla="*/ 0 w 65"/>
                  <a:gd name="T15" fmla="*/ 4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62">
                    <a:moveTo>
                      <a:pt x="0" y="44"/>
                    </a:moveTo>
                    <a:lnTo>
                      <a:pt x="8" y="44"/>
                    </a:lnTo>
                    <a:lnTo>
                      <a:pt x="0" y="62"/>
                    </a:lnTo>
                    <a:lnTo>
                      <a:pt x="22" y="44"/>
                    </a:lnTo>
                    <a:lnTo>
                      <a:pt x="65" y="44"/>
                    </a:lnTo>
                    <a:lnTo>
                      <a:pt x="65" y="0"/>
                    </a:lnTo>
                    <a:lnTo>
                      <a:pt x="0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83738" tIns="41869" rIns="83738" bIns="41869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defTabSz="685800">
                  <a:lnSpc>
                    <a:spcPct val="120000"/>
                  </a:lnSpc>
                  <a:defRPr/>
                </a:pPr>
                <a:endParaRPr lang="en-US" sz="3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7" name="Freeform 58"/>
            <p:cNvSpPr/>
            <p:nvPr/>
          </p:nvSpPr>
          <p:spPr bwMode="auto">
            <a:xfrm>
              <a:off x="7334628" y="3237931"/>
              <a:ext cx="321119" cy="332866"/>
            </a:xfrm>
            <a:custGeom>
              <a:avLst/>
              <a:gdLst>
                <a:gd name="T0" fmla="*/ 99 w 137"/>
                <a:gd name="T1" fmla="*/ 57 h 142"/>
                <a:gd name="T2" fmla="*/ 137 w 137"/>
                <a:gd name="T3" fmla="*/ 57 h 142"/>
                <a:gd name="T4" fmla="*/ 76 w 137"/>
                <a:gd name="T5" fmla="*/ 4 h 142"/>
                <a:gd name="T6" fmla="*/ 69 w 137"/>
                <a:gd name="T7" fmla="*/ 0 h 142"/>
                <a:gd name="T8" fmla="*/ 62 w 137"/>
                <a:gd name="T9" fmla="*/ 4 h 142"/>
                <a:gd name="T10" fmla="*/ 0 w 137"/>
                <a:gd name="T11" fmla="*/ 57 h 142"/>
                <a:gd name="T12" fmla="*/ 39 w 137"/>
                <a:gd name="T13" fmla="*/ 57 h 142"/>
                <a:gd name="T14" fmla="*/ 62 w 137"/>
                <a:gd name="T15" fmla="*/ 5 h 142"/>
                <a:gd name="T16" fmla="*/ 62 w 137"/>
                <a:gd name="T17" fmla="*/ 6 h 142"/>
                <a:gd name="T18" fmla="*/ 44 w 137"/>
                <a:gd name="T19" fmla="*/ 57 h 142"/>
                <a:gd name="T20" fmla="*/ 64 w 137"/>
                <a:gd name="T21" fmla="*/ 57 h 142"/>
                <a:gd name="T22" fmla="*/ 64 w 137"/>
                <a:gd name="T23" fmla="*/ 123 h 142"/>
                <a:gd name="T24" fmla="*/ 64 w 137"/>
                <a:gd name="T25" fmla="*/ 125 h 142"/>
                <a:gd name="T26" fmla="*/ 64 w 137"/>
                <a:gd name="T27" fmla="*/ 130 h 142"/>
                <a:gd name="T28" fmla="*/ 76 w 137"/>
                <a:gd name="T29" fmla="*/ 142 h 142"/>
                <a:gd name="T30" fmla="*/ 88 w 137"/>
                <a:gd name="T31" fmla="*/ 130 h 142"/>
                <a:gd name="T32" fmla="*/ 88 w 137"/>
                <a:gd name="T33" fmla="*/ 125 h 142"/>
                <a:gd name="T34" fmla="*/ 79 w 137"/>
                <a:gd name="T35" fmla="*/ 125 h 142"/>
                <a:gd name="T36" fmla="*/ 79 w 137"/>
                <a:gd name="T37" fmla="*/ 127 h 142"/>
                <a:gd name="T38" fmla="*/ 79 w 137"/>
                <a:gd name="T39" fmla="*/ 130 h 142"/>
                <a:gd name="T40" fmla="*/ 76 w 137"/>
                <a:gd name="T41" fmla="*/ 134 h 142"/>
                <a:gd name="T42" fmla="*/ 72 w 137"/>
                <a:gd name="T43" fmla="*/ 130 h 142"/>
                <a:gd name="T44" fmla="*/ 72 w 137"/>
                <a:gd name="T45" fmla="*/ 127 h 142"/>
                <a:gd name="T46" fmla="*/ 72 w 137"/>
                <a:gd name="T47" fmla="*/ 125 h 142"/>
                <a:gd name="T48" fmla="*/ 72 w 137"/>
                <a:gd name="T49" fmla="*/ 112 h 142"/>
                <a:gd name="T50" fmla="*/ 72 w 137"/>
                <a:gd name="T51" fmla="*/ 57 h 142"/>
                <a:gd name="T52" fmla="*/ 94 w 137"/>
                <a:gd name="T53" fmla="*/ 57 h 142"/>
                <a:gd name="T54" fmla="*/ 76 w 137"/>
                <a:gd name="T55" fmla="*/ 6 h 142"/>
                <a:gd name="T56" fmla="*/ 76 w 137"/>
                <a:gd name="T57" fmla="*/ 5 h 142"/>
                <a:gd name="T58" fmla="*/ 99 w 137"/>
                <a:gd name="T59" fmla="*/ 5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7" h="142">
                  <a:moveTo>
                    <a:pt x="99" y="57"/>
                  </a:moveTo>
                  <a:cubicBezTo>
                    <a:pt x="137" y="57"/>
                    <a:pt x="137" y="57"/>
                    <a:pt x="137" y="57"/>
                  </a:cubicBezTo>
                  <a:cubicBezTo>
                    <a:pt x="130" y="29"/>
                    <a:pt x="105" y="7"/>
                    <a:pt x="76" y="4"/>
                  </a:cubicBezTo>
                  <a:cubicBezTo>
                    <a:pt x="74" y="2"/>
                    <a:pt x="72" y="0"/>
                    <a:pt x="69" y="0"/>
                  </a:cubicBezTo>
                  <a:cubicBezTo>
                    <a:pt x="66" y="0"/>
                    <a:pt x="64" y="2"/>
                    <a:pt x="62" y="4"/>
                  </a:cubicBezTo>
                  <a:cubicBezTo>
                    <a:pt x="32" y="7"/>
                    <a:pt x="7" y="28"/>
                    <a:pt x="0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9" y="24"/>
                    <a:pt x="58" y="8"/>
                    <a:pt x="62" y="5"/>
                  </a:cubicBezTo>
                  <a:cubicBezTo>
                    <a:pt x="62" y="5"/>
                    <a:pt x="62" y="5"/>
                    <a:pt x="62" y="6"/>
                  </a:cubicBezTo>
                  <a:cubicBezTo>
                    <a:pt x="41" y="32"/>
                    <a:pt x="44" y="57"/>
                    <a:pt x="44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7"/>
                    <a:pt x="69" y="142"/>
                    <a:pt x="76" y="142"/>
                  </a:cubicBezTo>
                  <a:cubicBezTo>
                    <a:pt x="82" y="142"/>
                    <a:pt x="88" y="137"/>
                    <a:pt x="88" y="130"/>
                  </a:cubicBezTo>
                  <a:cubicBezTo>
                    <a:pt x="88" y="125"/>
                    <a:pt x="88" y="125"/>
                    <a:pt x="88" y="125"/>
                  </a:cubicBezTo>
                  <a:cubicBezTo>
                    <a:pt x="79" y="125"/>
                    <a:pt x="79" y="125"/>
                    <a:pt x="79" y="125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9" y="132"/>
                    <a:pt x="78" y="134"/>
                    <a:pt x="76" y="134"/>
                  </a:cubicBezTo>
                  <a:cubicBezTo>
                    <a:pt x="74" y="134"/>
                    <a:pt x="72" y="132"/>
                    <a:pt x="72" y="130"/>
                  </a:cubicBezTo>
                  <a:cubicBezTo>
                    <a:pt x="72" y="127"/>
                    <a:pt x="72" y="127"/>
                    <a:pt x="72" y="127"/>
                  </a:cubicBezTo>
                  <a:cubicBezTo>
                    <a:pt x="72" y="125"/>
                    <a:pt x="72" y="125"/>
                    <a:pt x="72" y="125"/>
                  </a:cubicBezTo>
                  <a:cubicBezTo>
                    <a:pt x="72" y="112"/>
                    <a:pt x="72" y="112"/>
                    <a:pt x="72" y="112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7" y="32"/>
                    <a:pt x="76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80" y="8"/>
                    <a:pt x="99" y="24"/>
                    <a:pt x="99" y="57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83738" tIns="41869" rIns="83738" bIns="4186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endParaRPr lang="en-US" sz="3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 Placeholder 6"/>
            <p:cNvSpPr txBox="1"/>
            <p:nvPr/>
          </p:nvSpPr>
          <p:spPr>
            <a:xfrm>
              <a:off x="7985548" y="2539857"/>
              <a:ext cx="1111197" cy="423514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685800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zh-CN" altLang="en-US" sz="1050" dirty="0">
                  <a:solidFill>
                    <a:sysClr val="window" lastClr="FFFFFF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AU" sz="1050" dirty="0">
                <a:solidFill>
                  <a:sysClr val="window" lastClr="FFFFFF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 Placeholder 7"/>
            <p:cNvSpPr txBox="1"/>
            <p:nvPr/>
          </p:nvSpPr>
          <p:spPr>
            <a:xfrm>
              <a:off x="7985581" y="3252442"/>
              <a:ext cx="1111515" cy="423514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685800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zh-CN" altLang="en-US" sz="1050" dirty="0">
                  <a:solidFill>
                    <a:sysClr val="window" lastClr="FFFFFF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AU" sz="1050" dirty="0">
                <a:solidFill>
                  <a:sysClr val="window" lastClr="FFFFFF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0" name="TextBox 57"/>
            <p:cNvSpPr txBox="1"/>
            <p:nvPr/>
          </p:nvSpPr>
          <p:spPr>
            <a:xfrm>
              <a:off x="3094934" y="3954238"/>
              <a:ext cx="1328591" cy="216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58"/>
            <p:cNvSpPr txBox="1"/>
            <p:nvPr/>
          </p:nvSpPr>
          <p:spPr>
            <a:xfrm>
              <a:off x="3099269" y="4133064"/>
              <a:ext cx="1609672" cy="508217"/>
            </a:xfrm>
            <a:prstGeom prst="rect">
              <a:avLst/>
            </a:prstGeom>
            <a:noFill/>
          </p:spPr>
          <p:txBody>
            <a:bodyPr wrap="square" lIns="0" tIns="0" rIns="0" bIns="0" numCol="1" spcCol="36000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r>
                <a:rPr lang="zh-CN" altLang="en-US" sz="675" kern="0" dirty="0">
                  <a:solidFill>
                    <a:sysClr val="window" lastClr="FFFFFF">
                      <a:lumMod val="65000"/>
                    </a:sysClr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675" kern="0" dirty="0">
                <a:solidFill>
                  <a:sysClr val="window" lastClr="FFFFFF">
                    <a:lumMod val="65000"/>
                  </a:sysClr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57"/>
            <p:cNvSpPr txBox="1"/>
            <p:nvPr/>
          </p:nvSpPr>
          <p:spPr>
            <a:xfrm>
              <a:off x="7422230" y="3954238"/>
              <a:ext cx="1328591" cy="216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58"/>
            <p:cNvSpPr txBox="1"/>
            <p:nvPr/>
          </p:nvSpPr>
          <p:spPr>
            <a:xfrm>
              <a:off x="7426565" y="4133064"/>
              <a:ext cx="1609672" cy="508217"/>
            </a:xfrm>
            <a:prstGeom prst="rect">
              <a:avLst/>
            </a:prstGeom>
            <a:noFill/>
          </p:spPr>
          <p:txBody>
            <a:bodyPr wrap="square" lIns="0" tIns="0" rIns="0" bIns="0" numCol="1" spcCol="36000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685800">
                <a:lnSpc>
                  <a:spcPct val="120000"/>
                </a:lnSpc>
                <a:defRPr/>
              </a:pPr>
              <a:r>
                <a:rPr lang="zh-CN" altLang="en-US" sz="675" kern="0" dirty="0">
                  <a:solidFill>
                    <a:sysClr val="window" lastClr="FFFFFF">
                      <a:lumMod val="65000"/>
                    </a:sysClr>
                  </a:solidFill>
                  <a:latin typeface="Arial" panose="020B0604020202020204" pitchFamily="34" charset="0"/>
                  <a:ea typeface="字魂35号-经典雅黑" panose="02000000000000000000" pitchFamily="2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请替换文字内容，点击添加相关标题文字，修改文字内容，也可以直接复制你的内容到此。，点击添加相关标题文字，修改文字内容，也可以直接复制你的内容到此。</a:t>
              </a:r>
              <a:endParaRPr lang="en-US" altLang="zh-CN" sz="675" kern="0" dirty="0">
                <a:solidFill>
                  <a:sysClr val="window" lastClr="FFFFFF">
                    <a:lumMod val="65000"/>
                  </a:sysClr>
                </a:solidFill>
                <a:latin typeface="Arial" panose="020B0604020202020204" pitchFamily="34" charset="0"/>
                <a:ea typeface="字魂35号-经典雅黑" panose="02000000000000000000" pitchFamily="2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/>
        </p:nvCxnSpPr>
        <p:spPr>
          <a:xfrm rot="5400000">
            <a:off x="1808540" y="2816997"/>
            <a:ext cx="267730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4313134" y="2816997"/>
            <a:ext cx="267730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1 Rectángulo"/>
          <p:cNvSpPr/>
          <p:nvPr/>
        </p:nvSpPr>
        <p:spPr>
          <a:xfrm>
            <a:off x="869378" y="1478346"/>
            <a:ext cx="1975599" cy="787703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8538" tIns="34268" rIns="68538" bIns="3426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kern="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添加标题</a:t>
            </a:r>
            <a:endParaRPr lang="en-US" altLang="zh-CN" sz="1800" b="1" kern="0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Arial" panose="020B0604020202020204" pitchFamily="34" charset="0"/>
            </a:endParaRPr>
          </a:p>
        </p:txBody>
      </p:sp>
      <p:grpSp>
        <p:nvGrpSpPr>
          <p:cNvPr id="2" name="组合 20"/>
          <p:cNvGrpSpPr/>
          <p:nvPr/>
        </p:nvGrpSpPr>
        <p:grpSpPr>
          <a:xfrm>
            <a:off x="869380" y="2732465"/>
            <a:ext cx="1832948" cy="1065249"/>
            <a:chOff x="503238" y="2548492"/>
            <a:chExt cx="2191599" cy="1065434"/>
          </a:xfrm>
        </p:grpSpPr>
        <p:sp>
          <p:nvSpPr>
            <p:cNvPr id="22" name="矩形 21"/>
            <p:cNvSpPr/>
            <p:nvPr/>
          </p:nvSpPr>
          <p:spPr>
            <a:xfrm>
              <a:off x="503238" y="2548492"/>
              <a:ext cx="1079463" cy="3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添加标题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03238" y="2905917"/>
              <a:ext cx="2191599" cy="7080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24" name="42 Rectángulo"/>
          <p:cNvSpPr/>
          <p:nvPr/>
        </p:nvSpPr>
        <p:spPr>
          <a:xfrm>
            <a:off x="3393511" y="1478347"/>
            <a:ext cx="1975601" cy="787703"/>
          </a:xfrm>
          <a:prstGeom prst="rect">
            <a:avLst/>
          </a:prstGeom>
          <a:solidFill>
            <a:schemeClr val="accent2"/>
          </a:solidFill>
          <a:ln w="635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8538" tIns="34268" rIns="68538" bIns="34268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kern="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添加标题</a:t>
            </a:r>
            <a:endParaRPr lang="en-US" altLang="zh-CN" sz="1800" b="1" kern="0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Arial" panose="020B0604020202020204" pitchFamily="34" charset="0"/>
            </a:endParaRPr>
          </a:p>
        </p:txBody>
      </p:sp>
      <p:grpSp>
        <p:nvGrpSpPr>
          <p:cNvPr id="3" name="组合 24"/>
          <p:cNvGrpSpPr/>
          <p:nvPr/>
        </p:nvGrpSpPr>
        <p:grpSpPr>
          <a:xfrm>
            <a:off x="3393514" y="2732464"/>
            <a:ext cx="1832948" cy="1065250"/>
            <a:chOff x="471218" y="2548491"/>
            <a:chExt cx="2191599" cy="1065436"/>
          </a:xfrm>
        </p:grpSpPr>
        <p:sp>
          <p:nvSpPr>
            <p:cNvPr id="26" name="矩形 25"/>
            <p:cNvSpPr/>
            <p:nvPr/>
          </p:nvSpPr>
          <p:spPr>
            <a:xfrm>
              <a:off x="471218" y="2548491"/>
              <a:ext cx="1079463" cy="3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添加标题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71218" y="2905917"/>
              <a:ext cx="2191599" cy="7080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28" name="51 Rectángulo"/>
          <p:cNvSpPr/>
          <p:nvPr/>
        </p:nvSpPr>
        <p:spPr>
          <a:xfrm>
            <a:off x="5906426" y="1478347"/>
            <a:ext cx="1976922" cy="787702"/>
          </a:xfrm>
          <a:prstGeom prst="rect">
            <a:avLst/>
          </a:prstGeom>
          <a:solidFill>
            <a:schemeClr val="accent3"/>
          </a:solidFill>
          <a:ln w="635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8538" tIns="34268" rIns="68538" bIns="34268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 b="1" kern="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添加标题</a:t>
            </a:r>
            <a:endParaRPr lang="en-US" altLang="zh-CN" sz="1800" b="1" kern="0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Arial" panose="020B0604020202020204" pitchFamily="34" charset="0"/>
            </a:endParaRPr>
          </a:p>
        </p:txBody>
      </p:sp>
      <p:grpSp>
        <p:nvGrpSpPr>
          <p:cNvPr id="4" name="组合 28"/>
          <p:cNvGrpSpPr/>
          <p:nvPr/>
        </p:nvGrpSpPr>
        <p:grpSpPr>
          <a:xfrm>
            <a:off x="5906428" y="2732464"/>
            <a:ext cx="1832948" cy="1065250"/>
            <a:chOff x="467746" y="2548491"/>
            <a:chExt cx="2191599" cy="1065436"/>
          </a:xfrm>
        </p:grpSpPr>
        <p:sp>
          <p:nvSpPr>
            <p:cNvPr id="30" name="矩形 29"/>
            <p:cNvSpPr/>
            <p:nvPr/>
          </p:nvSpPr>
          <p:spPr>
            <a:xfrm>
              <a:off x="467746" y="2548491"/>
              <a:ext cx="1079463" cy="3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添加标题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67746" y="2905917"/>
              <a:ext cx="2191599" cy="7080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10279" y="590550"/>
            <a:ext cx="4991949" cy="3886200"/>
            <a:chOff x="3510279" y="590550"/>
            <a:chExt cx="4991949" cy="3886200"/>
          </a:xfrm>
        </p:grpSpPr>
        <p:sp>
          <p:nvSpPr>
            <p:cNvPr id="4" name="图文框 3"/>
            <p:cNvSpPr/>
            <p:nvPr/>
          </p:nvSpPr>
          <p:spPr>
            <a:xfrm>
              <a:off x="4038600" y="590550"/>
              <a:ext cx="3962400" cy="3886200"/>
            </a:xfrm>
            <a:prstGeom prst="frame">
              <a:avLst>
                <a:gd name="adj1" fmla="val 232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3510279" y="1217969"/>
              <a:ext cx="1217783" cy="12177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椭圆 8"/>
            <p:cNvSpPr/>
            <p:nvPr/>
          </p:nvSpPr>
          <p:spPr>
            <a:xfrm flipH="1">
              <a:off x="7284445" y="2644327"/>
              <a:ext cx="1217783" cy="12177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58"/>
          <p:cNvGrpSpPr/>
          <p:nvPr/>
        </p:nvGrpSpPr>
        <p:grpSpPr>
          <a:xfrm flipH="1">
            <a:off x="1076325" y="1356429"/>
            <a:ext cx="2338839" cy="2338838"/>
            <a:chOff x="3724323" y="1908536"/>
            <a:chExt cx="1329153" cy="1329153"/>
          </a:xfrm>
          <a:effectLst/>
        </p:grpSpPr>
        <p:sp>
          <p:nvSpPr>
            <p:cNvPr id="12" name="5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3" name="6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42" name="文本框 32"/>
          <p:cNvSpPr txBox="1"/>
          <p:nvPr/>
        </p:nvSpPr>
        <p:spPr>
          <a:xfrm>
            <a:off x="4171951" y="2038350"/>
            <a:ext cx="390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defTabSz="914400">
              <a:defRPr/>
            </a:pPr>
            <a:r>
              <a:rPr lang="zh-CN" altLang="en-US" sz="4400" b="1" kern="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国外研究概述</a:t>
            </a:r>
          </a:p>
        </p:txBody>
      </p:sp>
      <p:sp>
        <p:nvSpPr>
          <p:cNvPr id="43" name="TextBox 49"/>
          <p:cNvSpPr txBox="1"/>
          <p:nvPr/>
        </p:nvSpPr>
        <p:spPr>
          <a:xfrm>
            <a:off x="4247226" y="2739471"/>
            <a:ext cx="34204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请替换文字内容，点击添加相关标题文字也可以直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41976" y="1920954"/>
            <a:ext cx="14959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2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SubTitle_1"/>
          <p:cNvSpPr/>
          <p:nvPr>
            <p:custDataLst>
              <p:tags r:id="rId1"/>
            </p:custDataLst>
          </p:nvPr>
        </p:nvSpPr>
        <p:spPr>
          <a:xfrm>
            <a:off x="1916908" y="1607345"/>
            <a:ext cx="1151335" cy="1151335"/>
          </a:xfrm>
          <a:custGeom>
            <a:avLst/>
            <a:gdLst>
              <a:gd name="connsiteX0" fmla="*/ 487973 w 975946"/>
              <a:gd name="connsiteY0" fmla="*/ 975946 h 975946"/>
              <a:gd name="connsiteX1" fmla="*/ 487973 w 975946"/>
              <a:gd name="connsiteY1" fmla="*/ 975946 h 975946"/>
              <a:gd name="connsiteX2" fmla="*/ 487973 w 975946"/>
              <a:gd name="connsiteY2" fmla="*/ 975946 h 975946"/>
              <a:gd name="connsiteX3" fmla="*/ 487974 w 975946"/>
              <a:gd name="connsiteY3" fmla="*/ 90410 h 975946"/>
              <a:gd name="connsiteX4" fmla="*/ 885537 w 975946"/>
              <a:gd name="connsiteY4" fmla="*/ 487974 h 975946"/>
              <a:gd name="connsiteX5" fmla="*/ 627207 w 975946"/>
              <a:gd name="connsiteY5" fmla="*/ 746304 h 975946"/>
              <a:gd name="connsiteX6" fmla="*/ 599882 w 975946"/>
              <a:gd name="connsiteY6" fmla="*/ 705776 h 975946"/>
              <a:gd name="connsiteX7" fmla="*/ 487974 w 975946"/>
              <a:gd name="connsiteY7" fmla="*/ 659422 h 975946"/>
              <a:gd name="connsiteX8" fmla="*/ 376066 w 975946"/>
              <a:gd name="connsiteY8" fmla="*/ 705776 h 975946"/>
              <a:gd name="connsiteX9" fmla="*/ 348741 w 975946"/>
              <a:gd name="connsiteY9" fmla="*/ 746304 h 975946"/>
              <a:gd name="connsiteX10" fmla="*/ 90410 w 975946"/>
              <a:gd name="connsiteY10" fmla="*/ 487974 h 975946"/>
              <a:gd name="connsiteX11" fmla="*/ 487973 w 975946"/>
              <a:gd name="connsiteY11" fmla="*/ 0 h 975946"/>
              <a:gd name="connsiteX12" fmla="*/ 975946 w 975946"/>
              <a:gd name="connsiteY12" fmla="*/ 487973 h 975946"/>
              <a:gd name="connsiteX13" fmla="*/ 646236 w 975946"/>
              <a:gd name="connsiteY13" fmla="*/ 817683 h 975946"/>
              <a:gd name="connsiteX14" fmla="*/ 639590 w 975946"/>
              <a:gd name="connsiteY14" fmla="*/ 784765 h 975946"/>
              <a:gd name="connsiteX15" fmla="*/ 936381 w 975946"/>
              <a:gd name="connsiteY15" fmla="*/ 487974 h 975946"/>
              <a:gd name="connsiteX16" fmla="*/ 487974 w 975946"/>
              <a:gd name="connsiteY16" fmla="*/ 39566 h 975946"/>
              <a:gd name="connsiteX17" fmla="*/ 39566 w 975946"/>
              <a:gd name="connsiteY17" fmla="*/ 487974 h 975946"/>
              <a:gd name="connsiteX18" fmla="*/ 336358 w 975946"/>
              <a:gd name="connsiteY18" fmla="*/ 784765 h 975946"/>
              <a:gd name="connsiteX19" fmla="*/ 329712 w 975946"/>
              <a:gd name="connsiteY19" fmla="*/ 817684 h 975946"/>
              <a:gd name="connsiteX20" fmla="*/ 329712 w 975946"/>
              <a:gd name="connsiteY20" fmla="*/ 817686 h 975946"/>
              <a:gd name="connsiteX21" fmla="*/ 0 w 975946"/>
              <a:gd name="connsiteY21" fmla="*/ 487973 h 97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75946" h="975946">
                <a:moveTo>
                  <a:pt x="487973" y="975946"/>
                </a:moveTo>
                <a:lnTo>
                  <a:pt x="487973" y="975946"/>
                </a:lnTo>
                <a:lnTo>
                  <a:pt x="487973" y="975946"/>
                </a:lnTo>
                <a:close/>
                <a:moveTo>
                  <a:pt x="487974" y="90410"/>
                </a:moveTo>
                <a:lnTo>
                  <a:pt x="885537" y="487974"/>
                </a:lnTo>
                <a:lnTo>
                  <a:pt x="627207" y="746304"/>
                </a:lnTo>
                <a:lnTo>
                  <a:pt x="599882" y="705776"/>
                </a:lnTo>
                <a:cubicBezTo>
                  <a:pt x="571243" y="677136"/>
                  <a:pt x="531677" y="659422"/>
                  <a:pt x="487974" y="659422"/>
                </a:cubicBezTo>
                <a:cubicBezTo>
                  <a:pt x="444271" y="659422"/>
                  <a:pt x="404706" y="677136"/>
                  <a:pt x="376066" y="705776"/>
                </a:cubicBezTo>
                <a:lnTo>
                  <a:pt x="348741" y="746304"/>
                </a:lnTo>
                <a:lnTo>
                  <a:pt x="90410" y="487974"/>
                </a:lnTo>
                <a:close/>
                <a:moveTo>
                  <a:pt x="487973" y="0"/>
                </a:moveTo>
                <a:lnTo>
                  <a:pt x="975946" y="487973"/>
                </a:lnTo>
                <a:lnTo>
                  <a:pt x="646236" y="817683"/>
                </a:lnTo>
                <a:lnTo>
                  <a:pt x="639590" y="784765"/>
                </a:lnTo>
                <a:lnTo>
                  <a:pt x="936381" y="487974"/>
                </a:lnTo>
                <a:lnTo>
                  <a:pt x="487974" y="39566"/>
                </a:lnTo>
                <a:lnTo>
                  <a:pt x="39566" y="487974"/>
                </a:lnTo>
                <a:lnTo>
                  <a:pt x="336358" y="784765"/>
                </a:lnTo>
                <a:lnTo>
                  <a:pt x="329712" y="817684"/>
                </a:lnTo>
                <a:lnTo>
                  <a:pt x="329712" y="817686"/>
                </a:lnTo>
                <a:lnTo>
                  <a:pt x="0" y="4879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5000" anchor="ctr"/>
          <a:lstStyle/>
          <a:p>
            <a:pPr algn="ctr">
              <a:defRPr/>
            </a:pPr>
            <a:r>
              <a:rPr lang="zh-CN" altLang="en-US" sz="1400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</a:t>
            </a:r>
            <a:endParaRPr lang="en-US" altLang="zh-CN" sz="1400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文本</a:t>
            </a:r>
          </a:p>
        </p:txBody>
      </p:sp>
      <p:sp>
        <p:nvSpPr>
          <p:cNvPr id="6" name="MH_Other_1"/>
          <p:cNvSpPr/>
          <p:nvPr>
            <p:custDataLst>
              <p:tags r:id="rId2"/>
            </p:custDataLst>
          </p:nvPr>
        </p:nvSpPr>
        <p:spPr>
          <a:xfrm>
            <a:off x="1643064" y="2437211"/>
            <a:ext cx="1699022" cy="301228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5000" anchor="ctr"/>
          <a:lstStyle/>
          <a:p>
            <a:pPr algn="ctr">
              <a:defRPr/>
            </a:pPr>
            <a:endParaRPr lang="zh-CN" altLang="en-US" sz="2400">
              <a:solidFill>
                <a:srgbClr val="FFFFFF"/>
              </a:solidFill>
            </a:endParaRPr>
          </a:p>
        </p:txBody>
      </p:sp>
      <p:sp>
        <p:nvSpPr>
          <p:cNvPr id="8" name="MH_SubTitle_2"/>
          <p:cNvSpPr/>
          <p:nvPr>
            <p:custDataLst>
              <p:tags r:id="rId3"/>
            </p:custDataLst>
          </p:nvPr>
        </p:nvSpPr>
        <p:spPr>
          <a:xfrm>
            <a:off x="3995738" y="1607345"/>
            <a:ext cx="1152525" cy="1151335"/>
          </a:xfrm>
          <a:custGeom>
            <a:avLst/>
            <a:gdLst>
              <a:gd name="connsiteX0" fmla="*/ 487973 w 975946"/>
              <a:gd name="connsiteY0" fmla="*/ 975946 h 975946"/>
              <a:gd name="connsiteX1" fmla="*/ 487973 w 975946"/>
              <a:gd name="connsiteY1" fmla="*/ 975946 h 975946"/>
              <a:gd name="connsiteX2" fmla="*/ 487973 w 975946"/>
              <a:gd name="connsiteY2" fmla="*/ 975946 h 975946"/>
              <a:gd name="connsiteX3" fmla="*/ 487974 w 975946"/>
              <a:gd name="connsiteY3" fmla="*/ 90410 h 975946"/>
              <a:gd name="connsiteX4" fmla="*/ 885537 w 975946"/>
              <a:gd name="connsiteY4" fmla="*/ 487974 h 975946"/>
              <a:gd name="connsiteX5" fmla="*/ 627207 w 975946"/>
              <a:gd name="connsiteY5" fmla="*/ 746304 h 975946"/>
              <a:gd name="connsiteX6" fmla="*/ 599882 w 975946"/>
              <a:gd name="connsiteY6" fmla="*/ 705776 h 975946"/>
              <a:gd name="connsiteX7" fmla="*/ 487974 w 975946"/>
              <a:gd name="connsiteY7" fmla="*/ 659422 h 975946"/>
              <a:gd name="connsiteX8" fmla="*/ 376066 w 975946"/>
              <a:gd name="connsiteY8" fmla="*/ 705776 h 975946"/>
              <a:gd name="connsiteX9" fmla="*/ 348741 w 975946"/>
              <a:gd name="connsiteY9" fmla="*/ 746304 h 975946"/>
              <a:gd name="connsiteX10" fmla="*/ 90410 w 975946"/>
              <a:gd name="connsiteY10" fmla="*/ 487974 h 975946"/>
              <a:gd name="connsiteX11" fmla="*/ 487973 w 975946"/>
              <a:gd name="connsiteY11" fmla="*/ 0 h 975946"/>
              <a:gd name="connsiteX12" fmla="*/ 975946 w 975946"/>
              <a:gd name="connsiteY12" fmla="*/ 487973 h 975946"/>
              <a:gd name="connsiteX13" fmla="*/ 646236 w 975946"/>
              <a:gd name="connsiteY13" fmla="*/ 817683 h 975946"/>
              <a:gd name="connsiteX14" fmla="*/ 639590 w 975946"/>
              <a:gd name="connsiteY14" fmla="*/ 784765 h 975946"/>
              <a:gd name="connsiteX15" fmla="*/ 936381 w 975946"/>
              <a:gd name="connsiteY15" fmla="*/ 487974 h 975946"/>
              <a:gd name="connsiteX16" fmla="*/ 487974 w 975946"/>
              <a:gd name="connsiteY16" fmla="*/ 39566 h 975946"/>
              <a:gd name="connsiteX17" fmla="*/ 39566 w 975946"/>
              <a:gd name="connsiteY17" fmla="*/ 487974 h 975946"/>
              <a:gd name="connsiteX18" fmla="*/ 336358 w 975946"/>
              <a:gd name="connsiteY18" fmla="*/ 784765 h 975946"/>
              <a:gd name="connsiteX19" fmla="*/ 329712 w 975946"/>
              <a:gd name="connsiteY19" fmla="*/ 817684 h 975946"/>
              <a:gd name="connsiteX20" fmla="*/ 329712 w 975946"/>
              <a:gd name="connsiteY20" fmla="*/ 817686 h 975946"/>
              <a:gd name="connsiteX21" fmla="*/ 0 w 975946"/>
              <a:gd name="connsiteY21" fmla="*/ 487973 h 97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75946" h="975946">
                <a:moveTo>
                  <a:pt x="487973" y="975946"/>
                </a:moveTo>
                <a:lnTo>
                  <a:pt x="487973" y="975946"/>
                </a:lnTo>
                <a:lnTo>
                  <a:pt x="487973" y="975946"/>
                </a:lnTo>
                <a:close/>
                <a:moveTo>
                  <a:pt x="487974" y="90410"/>
                </a:moveTo>
                <a:lnTo>
                  <a:pt x="885537" y="487974"/>
                </a:lnTo>
                <a:lnTo>
                  <a:pt x="627207" y="746304"/>
                </a:lnTo>
                <a:lnTo>
                  <a:pt x="599882" y="705776"/>
                </a:lnTo>
                <a:cubicBezTo>
                  <a:pt x="571243" y="677136"/>
                  <a:pt x="531677" y="659422"/>
                  <a:pt x="487974" y="659422"/>
                </a:cubicBezTo>
                <a:cubicBezTo>
                  <a:pt x="444271" y="659422"/>
                  <a:pt x="404706" y="677136"/>
                  <a:pt x="376066" y="705776"/>
                </a:cubicBezTo>
                <a:lnTo>
                  <a:pt x="348741" y="746304"/>
                </a:lnTo>
                <a:lnTo>
                  <a:pt x="90410" y="487974"/>
                </a:lnTo>
                <a:close/>
                <a:moveTo>
                  <a:pt x="487973" y="0"/>
                </a:moveTo>
                <a:lnTo>
                  <a:pt x="975946" y="487973"/>
                </a:lnTo>
                <a:lnTo>
                  <a:pt x="646236" y="817683"/>
                </a:lnTo>
                <a:lnTo>
                  <a:pt x="639590" y="784765"/>
                </a:lnTo>
                <a:lnTo>
                  <a:pt x="936381" y="487974"/>
                </a:lnTo>
                <a:lnTo>
                  <a:pt x="487974" y="39566"/>
                </a:lnTo>
                <a:lnTo>
                  <a:pt x="39566" y="487974"/>
                </a:lnTo>
                <a:lnTo>
                  <a:pt x="336358" y="784765"/>
                </a:lnTo>
                <a:lnTo>
                  <a:pt x="329712" y="817684"/>
                </a:lnTo>
                <a:lnTo>
                  <a:pt x="329712" y="817686"/>
                </a:lnTo>
                <a:lnTo>
                  <a:pt x="0" y="4879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5000" anchor="ctr"/>
          <a:lstStyle/>
          <a:p>
            <a:pPr algn="ctr">
              <a:defRPr/>
            </a:pPr>
            <a:r>
              <a:rPr lang="zh-CN" altLang="en-US" sz="1400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</a:t>
            </a:r>
            <a:endParaRPr lang="en-US" altLang="zh-CN" sz="1400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文本</a:t>
            </a:r>
          </a:p>
        </p:txBody>
      </p:sp>
      <p:sp>
        <p:nvSpPr>
          <p:cNvPr id="9" name="MH_Other_2"/>
          <p:cNvSpPr/>
          <p:nvPr>
            <p:custDataLst>
              <p:tags r:id="rId4"/>
            </p:custDataLst>
          </p:nvPr>
        </p:nvSpPr>
        <p:spPr>
          <a:xfrm>
            <a:off x="3721895" y="2437211"/>
            <a:ext cx="1700213" cy="301228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5000" anchor="ctr"/>
          <a:lstStyle/>
          <a:p>
            <a:pPr algn="ctr">
              <a:defRPr/>
            </a:pPr>
            <a:endParaRPr lang="zh-CN" altLang="en-US" sz="2400">
              <a:solidFill>
                <a:srgbClr val="FFFFFF"/>
              </a:solidFill>
            </a:endParaRP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6075760" y="1607345"/>
            <a:ext cx="1151334" cy="1151335"/>
          </a:xfrm>
          <a:custGeom>
            <a:avLst/>
            <a:gdLst>
              <a:gd name="connsiteX0" fmla="*/ 487973 w 975946"/>
              <a:gd name="connsiteY0" fmla="*/ 975946 h 975946"/>
              <a:gd name="connsiteX1" fmla="*/ 487973 w 975946"/>
              <a:gd name="connsiteY1" fmla="*/ 975946 h 975946"/>
              <a:gd name="connsiteX2" fmla="*/ 487973 w 975946"/>
              <a:gd name="connsiteY2" fmla="*/ 975946 h 975946"/>
              <a:gd name="connsiteX3" fmla="*/ 487974 w 975946"/>
              <a:gd name="connsiteY3" fmla="*/ 90410 h 975946"/>
              <a:gd name="connsiteX4" fmla="*/ 885537 w 975946"/>
              <a:gd name="connsiteY4" fmla="*/ 487974 h 975946"/>
              <a:gd name="connsiteX5" fmla="*/ 627207 w 975946"/>
              <a:gd name="connsiteY5" fmla="*/ 746304 h 975946"/>
              <a:gd name="connsiteX6" fmla="*/ 599882 w 975946"/>
              <a:gd name="connsiteY6" fmla="*/ 705776 h 975946"/>
              <a:gd name="connsiteX7" fmla="*/ 487974 w 975946"/>
              <a:gd name="connsiteY7" fmla="*/ 659422 h 975946"/>
              <a:gd name="connsiteX8" fmla="*/ 376066 w 975946"/>
              <a:gd name="connsiteY8" fmla="*/ 705776 h 975946"/>
              <a:gd name="connsiteX9" fmla="*/ 348741 w 975946"/>
              <a:gd name="connsiteY9" fmla="*/ 746304 h 975946"/>
              <a:gd name="connsiteX10" fmla="*/ 90410 w 975946"/>
              <a:gd name="connsiteY10" fmla="*/ 487974 h 975946"/>
              <a:gd name="connsiteX11" fmla="*/ 487973 w 975946"/>
              <a:gd name="connsiteY11" fmla="*/ 0 h 975946"/>
              <a:gd name="connsiteX12" fmla="*/ 975946 w 975946"/>
              <a:gd name="connsiteY12" fmla="*/ 487973 h 975946"/>
              <a:gd name="connsiteX13" fmla="*/ 646236 w 975946"/>
              <a:gd name="connsiteY13" fmla="*/ 817683 h 975946"/>
              <a:gd name="connsiteX14" fmla="*/ 639590 w 975946"/>
              <a:gd name="connsiteY14" fmla="*/ 784765 h 975946"/>
              <a:gd name="connsiteX15" fmla="*/ 936381 w 975946"/>
              <a:gd name="connsiteY15" fmla="*/ 487974 h 975946"/>
              <a:gd name="connsiteX16" fmla="*/ 487974 w 975946"/>
              <a:gd name="connsiteY16" fmla="*/ 39566 h 975946"/>
              <a:gd name="connsiteX17" fmla="*/ 39566 w 975946"/>
              <a:gd name="connsiteY17" fmla="*/ 487974 h 975946"/>
              <a:gd name="connsiteX18" fmla="*/ 336358 w 975946"/>
              <a:gd name="connsiteY18" fmla="*/ 784765 h 975946"/>
              <a:gd name="connsiteX19" fmla="*/ 329712 w 975946"/>
              <a:gd name="connsiteY19" fmla="*/ 817684 h 975946"/>
              <a:gd name="connsiteX20" fmla="*/ 329712 w 975946"/>
              <a:gd name="connsiteY20" fmla="*/ 817686 h 975946"/>
              <a:gd name="connsiteX21" fmla="*/ 0 w 975946"/>
              <a:gd name="connsiteY21" fmla="*/ 487973 h 97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75946" h="975946">
                <a:moveTo>
                  <a:pt x="487973" y="975946"/>
                </a:moveTo>
                <a:lnTo>
                  <a:pt x="487973" y="975946"/>
                </a:lnTo>
                <a:lnTo>
                  <a:pt x="487973" y="975946"/>
                </a:lnTo>
                <a:close/>
                <a:moveTo>
                  <a:pt x="487974" y="90410"/>
                </a:moveTo>
                <a:lnTo>
                  <a:pt x="885537" y="487974"/>
                </a:lnTo>
                <a:lnTo>
                  <a:pt x="627207" y="746304"/>
                </a:lnTo>
                <a:lnTo>
                  <a:pt x="599882" y="705776"/>
                </a:lnTo>
                <a:cubicBezTo>
                  <a:pt x="571243" y="677136"/>
                  <a:pt x="531677" y="659422"/>
                  <a:pt x="487974" y="659422"/>
                </a:cubicBezTo>
                <a:cubicBezTo>
                  <a:pt x="444271" y="659422"/>
                  <a:pt x="404706" y="677136"/>
                  <a:pt x="376066" y="705776"/>
                </a:cubicBezTo>
                <a:lnTo>
                  <a:pt x="348741" y="746304"/>
                </a:lnTo>
                <a:lnTo>
                  <a:pt x="90410" y="487974"/>
                </a:lnTo>
                <a:close/>
                <a:moveTo>
                  <a:pt x="487973" y="0"/>
                </a:moveTo>
                <a:lnTo>
                  <a:pt x="975946" y="487973"/>
                </a:lnTo>
                <a:lnTo>
                  <a:pt x="646236" y="817683"/>
                </a:lnTo>
                <a:lnTo>
                  <a:pt x="639590" y="784765"/>
                </a:lnTo>
                <a:lnTo>
                  <a:pt x="936381" y="487974"/>
                </a:lnTo>
                <a:lnTo>
                  <a:pt x="487974" y="39566"/>
                </a:lnTo>
                <a:lnTo>
                  <a:pt x="39566" y="487974"/>
                </a:lnTo>
                <a:lnTo>
                  <a:pt x="336358" y="784765"/>
                </a:lnTo>
                <a:lnTo>
                  <a:pt x="329712" y="817684"/>
                </a:lnTo>
                <a:lnTo>
                  <a:pt x="329712" y="817686"/>
                </a:lnTo>
                <a:lnTo>
                  <a:pt x="0" y="4879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5000" anchor="ctr"/>
          <a:lstStyle/>
          <a:p>
            <a:pPr algn="ctr">
              <a:defRPr/>
            </a:pPr>
            <a:r>
              <a:rPr lang="zh-CN" altLang="en-US" sz="1400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</a:t>
            </a:r>
            <a:endParaRPr lang="en-US" altLang="zh-CN" sz="1400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defRPr/>
            </a:pPr>
            <a:r>
              <a:rPr lang="zh-CN" altLang="en-US" sz="1400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文本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5801917" y="2437211"/>
            <a:ext cx="1699022" cy="301228"/>
          </a:xfrm>
          <a:custGeom>
            <a:avLst/>
            <a:gdLst>
              <a:gd name="connsiteX0" fmla="*/ 720001 w 1440000"/>
              <a:gd name="connsiteY0" fmla="*/ 0 h 254975"/>
              <a:gd name="connsiteX1" fmla="*/ 838697 w 1440000"/>
              <a:gd name="connsiteY1" fmla="*/ 118696 h 254975"/>
              <a:gd name="connsiteX2" fmla="*/ 803932 w 1440000"/>
              <a:gd name="connsiteY2" fmla="*/ 202627 h 254975"/>
              <a:gd name="connsiteX3" fmla="*/ 779684 w 1440000"/>
              <a:gd name="connsiteY3" fmla="*/ 218975 h 254975"/>
              <a:gd name="connsiteX4" fmla="*/ 1422000 w 1440000"/>
              <a:gd name="connsiteY4" fmla="*/ 218975 h 254975"/>
              <a:gd name="connsiteX5" fmla="*/ 1440000 w 1440000"/>
              <a:gd name="connsiteY5" fmla="*/ 236975 h 254975"/>
              <a:gd name="connsiteX6" fmla="*/ 1422000 w 1440000"/>
              <a:gd name="connsiteY6" fmla="*/ 254975 h 254975"/>
              <a:gd name="connsiteX7" fmla="*/ 18000 w 1440000"/>
              <a:gd name="connsiteY7" fmla="*/ 254975 h 254975"/>
              <a:gd name="connsiteX8" fmla="*/ 0 w 1440000"/>
              <a:gd name="connsiteY8" fmla="*/ 236975 h 254975"/>
              <a:gd name="connsiteX9" fmla="*/ 18000 w 1440000"/>
              <a:gd name="connsiteY9" fmla="*/ 218975 h 254975"/>
              <a:gd name="connsiteX10" fmla="*/ 660318 w 1440000"/>
              <a:gd name="connsiteY10" fmla="*/ 218975 h 254975"/>
              <a:gd name="connsiteX11" fmla="*/ 636070 w 1440000"/>
              <a:gd name="connsiteY11" fmla="*/ 202627 h 254975"/>
              <a:gd name="connsiteX12" fmla="*/ 601305 w 1440000"/>
              <a:gd name="connsiteY12" fmla="*/ 118696 h 254975"/>
              <a:gd name="connsiteX13" fmla="*/ 720001 w 1440000"/>
              <a:gd name="connsiteY13" fmla="*/ 0 h 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000" h="254975">
                <a:moveTo>
                  <a:pt x="720001" y="0"/>
                </a:moveTo>
                <a:cubicBezTo>
                  <a:pt x="785555" y="0"/>
                  <a:pt x="838697" y="53142"/>
                  <a:pt x="838697" y="118696"/>
                </a:cubicBezTo>
                <a:cubicBezTo>
                  <a:pt x="838697" y="151473"/>
                  <a:pt x="825412" y="181147"/>
                  <a:pt x="803932" y="202627"/>
                </a:cubicBezTo>
                <a:lnTo>
                  <a:pt x="779684" y="218975"/>
                </a:lnTo>
                <a:lnTo>
                  <a:pt x="1422000" y="218975"/>
                </a:lnTo>
                <a:cubicBezTo>
                  <a:pt x="1431941" y="218975"/>
                  <a:pt x="1440000" y="227034"/>
                  <a:pt x="1440000" y="236975"/>
                </a:cubicBezTo>
                <a:cubicBezTo>
                  <a:pt x="1440000" y="246916"/>
                  <a:pt x="1431941" y="254975"/>
                  <a:pt x="1422000" y="254975"/>
                </a:cubicBezTo>
                <a:lnTo>
                  <a:pt x="18000" y="254975"/>
                </a:lnTo>
                <a:cubicBezTo>
                  <a:pt x="8059" y="254975"/>
                  <a:pt x="0" y="246916"/>
                  <a:pt x="0" y="236975"/>
                </a:cubicBezTo>
                <a:cubicBezTo>
                  <a:pt x="0" y="227034"/>
                  <a:pt x="8059" y="218975"/>
                  <a:pt x="18000" y="218975"/>
                </a:cubicBezTo>
                <a:lnTo>
                  <a:pt x="660318" y="218975"/>
                </a:lnTo>
                <a:lnTo>
                  <a:pt x="636070" y="202627"/>
                </a:lnTo>
                <a:cubicBezTo>
                  <a:pt x="614591" y="181147"/>
                  <a:pt x="601305" y="151473"/>
                  <a:pt x="601305" y="118696"/>
                </a:cubicBezTo>
                <a:cubicBezTo>
                  <a:pt x="601305" y="53142"/>
                  <a:pt x="654447" y="0"/>
                  <a:pt x="720001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5000" anchor="ctr"/>
          <a:lstStyle/>
          <a:p>
            <a:pPr algn="ctr">
              <a:defRPr/>
            </a:pPr>
            <a:endParaRPr lang="zh-CN" altLang="en-US" sz="2400">
              <a:solidFill>
                <a:srgbClr val="FFFF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39914" y="2872965"/>
            <a:ext cx="134212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zh-CN" altLang="en-US" sz="900" dirty="0">
                <a:solidFill>
                  <a:srgbClr val="000000">
                    <a:lumMod val="65000"/>
                    <a:lumOff val="35000"/>
                  </a:srgb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5" name="矩形 14"/>
          <p:cNvSpPr/>
          <p:nvPr/>
        </p:nvSpPr>
        <p:spPr>
          <a:xfrm>
            <a:off x="3900939" y="2872965"/>
            <a:ext cx="134212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zh-CN" altLang="en-US" sz="900" dirty="0">
                <a:solidFill>
                  <a:srgbClr val="000000">
                    <a:lumMod val="65000"/>
                    <a:lumOff val="35000"/>
                  </a:srgb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5987273" y="2872965"/>
            <a:ext cx="134212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zh-CN" altLang="en-US" sz="900" dirty="0">
                <a:solidFill>
                  <a:srgbClr val="000000">
                    <a:lumMod val="65000"/>
                    <a:lumOff val="35000"/>
                  </a:srgb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p Arrow 64"/>
          <p:cNvSpPr/>
          <p:nvPr/>
        </p:nvSpPr>
        <p:spPr>
          <a:xfrm>
            <a:off x="4271371" y="1016447"/>
            <a:ext cx="370485" cy="4126930"/>
          </a:xfrm>
          <a:prstGeom prst="upArrow">
            <a:avLst>
              <a:gd name="adj1" fmla="val 50000"/>
              <a:gd name="adj2" fmla="val 671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Bent Arrow 65"/>
          <p:cNvSpPr/>
          <p:nvPr/>
        </p:nvSpPr>
        <p:spPr>
          <a:xfrm>
            <a:off x="4362919" y="1733598"/>
            <a:ext cx="2337198" cy="3409780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Bent Arrow 53"/>
          <p:cNvSpPr/>
          <p:nvPr/>
        </p:nvSpPr>
        <p:spPr>
          <a:xfrm flipH="1">
            <a:off x="2234802" y="2419359"/>
            <a:ext cx="2337198" cy="2724018"/>
          </a:xfrm>
          <a:prstGeom prst="bentArrow">
            <a:avLst>
              <a:gd name="adj1" fmla="val 8879"/>
              <a:gd name="adj2" fmla="val 9038"/>
              <a:gd name="adj3" fmla="val 15734"/>
              <a:gd name="adj4" fmla="val 19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Bent Arrow 50"/>
          <p:cNvSpPr/>
          <p:nvPr/>
        </p:nvSpPr>
        <p:spPr>
          <a:xfrm>
            <a:off x="4364041" y="2800339"/>
            <a:ext cx="2073738" cy="2343039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Bent Arrow 56"/>
          <p:cNvSpPr/>
          <p:nvPr/>
        </p:nvSpPr>
        <p:spPr>
          <a:xfrm flipH="1">
            <a:off x="2790318" y="3395709"/>
            <a:ext cx="1781683" cy="1747669"/>
          </a:xfrm>
          <a:prstGeom prst="bentArrow">
            <a:avLst>
              <a:gd name="adj1" fmla="val 13458"/>
              <a:gd name="adj2" fmla="val 12349"/>
              <a:gd name="adj3" fmla="val 17061"/>
              <a:gd name="adj4" fmla="val 3006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66"/>
          <p:cNvSpPr txBox="1"/>
          <p:nvPr/>
        </p:nvSpPr>
        <p:spPr>
          <a:xfrm>
            <a:off x="907382" y="3892002"/>
            <a:ext cx="1722581" cy="809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请替换文字内容</a:t>
            </a:r>
            <a:br>
              <a:rPr lang="en-US" sz="640" b="1" dirty="0">
                <a:solidFill>
                  <a:schemeClr val="accent4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</a:br>
            <a:endParaRPr lang="en-US" sz="640" b="1" dirty="0">
              <a:solidFill>
                <a:schemeClr val="accent4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5" name="TextBox 68"/>
          <p:cNvSpPr txBox="1"/>
          <p:nvPr/>
        </p:nvSpPr>
        <p:spPr>
          <a:xfrm>
            <a:off x="650506" y="2841107"/>
            <a:ext cx="1700120" cy="907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140" dirty="0">
                <a:solidFill>
                  <a:srgbClr val="605E54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请替换文字内容</a:t>
            </a:r>
            <a:br>
              <a:rPr lang="en-US" altLang="zh-CN" sz="640" b="1" dirty="0">
                <a:solidFill>
                  <a:schemeClr val="accent4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</a:br>
            <a:endParaRPr lang="en-US" altLang="zh-CN" sz="640" b="1" dirty="0">
              <a:solidFill>
                <a:schemeClr val="accent4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+mn-lt"/>
            </a:endParaRPr>
          </a:p>
          <a:p>
            <a:pPr algn="r"/>
            <a:endParaRPr lang="en-US" altLang="zh-CN" sz="64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  <p:sp>
        <p:nvSpPr>
          <p:cNvPr id="16" name="TextBox 69"/>
          <p:cNvSpPr txBox="1"/>
          <p:nvPr/>
        </p:nvSpPr>
        <p:spPr>
          <a:xfrm>
            <a:off x="6722580" y="2599699"/>
            <a:ext cx="1700120" cy="108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请替换文字内容</a:t>
            </a:r>
            <a:br>
              <a:rPr lang="en-US" altLang="zh-CN" b="1" dirty="0">
                <a:solidFill>
                  <a:schemeClr val="accent4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</a:br>
            <a:endParaRPr lang="en-US" altLang="zh-CN" b="1" dirty="0">
              <a:solidFill>
                <a:schemeClr val="accent4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+mn-lt"/>
            </a:endParaRPr>
          </a:p>
          <a:p>
            <a:endParaRPr lang="en-US" altLang="zh-CN" sz="64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  <p:sp>
        <p:nvSpPr>
          <p:cNvPr id="17" name="TextBox 70"/>
          <p:cNvSpPr txBox="1"/>
          <p:nvPr/>
        </p:nvSpPr>
        <p:spPr>
          <a:xfrm>
            <a:off x="2509663" y="1106625"/>
            <a:ext cx="1700120" cy="907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请替换文字内容</a:t>
            </a:r>
            <a:br>
              <a:rPr lang="en-US" altLang="zh-CN" sz="640" b="1" dirty="0">
                <a:solidFill>
                  <a:schemeClr val="accent4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</a:br>
            <a:endParaRPr lang="en-US" altLang="zh-CN" sz="640" b="1" dirty="0">
              <a:solidFill>
                <a:schemeClr val="accent4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+mn-lt"/>
            </a:endParaRPr>
          </a:p>
          <a:p>
            <a:pPr algn="r"/>
            <a:endParaRPr lang="en-US" altLang="zh-CN" sz="64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  <p:sp>
        <p:nvSpPr>
          <p:cNvPr id="18" name="TextBox 71"/>
          <p:cNvSpPr txBox="1"/>
          <p:nvPr/>
        </p:nvSpPr>
        <p:spPr>
          <a:xfrm>
            <a:off x="6722580" y="1567521"/>
            <a:ext cx="1700120" cy="1055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请替换文字内容</a:t>
            </a:r>
            <a:br>
              <a:rPr lang="en-US" altLang="zh-CN" sz="640" b="1" dirty="0">
                <a:solidFill>
                  <a:schemeClr val="accent4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</a:br>
            <a:endParaRPr lang="en-US" altLang="zh-CN" sz="640" b="1" dirty="0">
              <a:solidFill>
                <a:schemeClr val="accent4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+mn-lt"/>
            </a:endParaRPr>
          </a:p>
          <a:p>
            <a:endParaRPr lang="en-US" altLang="zh-CN" sz="64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  <p:sp>
        <p:nvSpPr>
          <p:cNvPr id="19" name="Freeform 245"/>
          <p:cNvSpPr/>
          <p:nvPr/>
        </p:nvSpPr>
        <p:spPr bwMode="auto">
          <a:xfrm>
            <a:off x="3779421" y="3851591"/>
            <a:ext cx="331594" cy="331594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35" tIns="45717" rIns="91435" bIns="45717" numCol="1" anchor="t" anchorCtr="0" compatLnSpc="1"/>
          <a:lstStyle/>
          <a:p>
            <a:endParaRPr lang="en-US" dirty="0"/>
          </a:p>
        </p:txBody>
      </p:sp>
      <p:sp>
        <p:nvSpPr>
          <p:cNvPr id="20" name="Freeform 5"/>
          <p:cNvSpPr>
            <a:spLocks noEditPoints="1"/>
          </p:cNvSpPr>
          <p:nvPr/>
        </p:nvSpPr>
        <p:spPr bwMode="auto">
          <a:xfrm>
            <a:off x="4718942" y="1246862"/>
            <a:ext cx="370350" cy="37035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35" tIns="45717" rIns="91435" bIns="45717" numCol="1" anchor="t" anchorCtr="0" compatLnSpc="1"/>
          <a:lstStyle/>
          <a:p>
            <a:endParaRPr lang="en-US" dirty="0"/>
          </a:p>
        </p:txBody>
      </p:sp>
      <p:sp>
        <p:nvSpPr>
          <p:cNvPr id="21" name="Freeform 217"/>
          <p:cNvSpPr>
            <a:spLocks noEditPoints="1"/>
          </p:cNvSpPr>
          <p:nvPr/>
        </p:nvSpPr>
        <p:spPr bwMode="auto">
          <a:xfrm>
            <a:off x="3830926" y="2897173"/>
            <a:ext cx="378859" cy="284145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35" tIns="45717" rIns="91435" bIns="45717" numCol="1" anchor="t" anchorCtr="0" compatLnSpc="1"/>
          <a:lstStyle/>
          <a:p>
            <a:endParaRPr lang="en-US" dirty="0"/>
          </a:p>
        </p:txBody>
      </p:sp>
      <p:sp>
        <p:nvSpPr>
          <p:cNvPr id="22" name="Freeform 216"/>
          <p:cNvSpPr>
            <a:spLocks noEditPoints="1"/>
          </p:cNvSpPr>
          <p:nvPr/>
        </p:nvSpPr>
        <p:spPr bwMode="auto">
          <a:xfrm>
            <a:off x="4731365" y="3254805"/>
            <a:ext cx="339076" cy="341381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15" y="40"/>
              </a:cxn>
              <a:cxn ang="0">
                <a:pos x="14" y="34"/>
              </a:cxn>
              <a:cxn ang="0">
                <a:pos x="15" y="27"/>
              </a:cxn>
              <a:cxn ang="0">
                <a:pos x="8" y="20"/>
              </a:cxn>
              <a:cxn ang="0">
                <a:pos x="5" y="34"/>
              </a:cxn>
              <a:cxn ang="0">
                <a:pos x="8" y="47"/>
              </a:cxn>
              <a:cxn ang="0">
                <a:pos x="15" y="40"/>
              </a:cxn>
              <a:cxn ang="0">
                <a:pos x="48" y="34"/>
              </a:cxn>
              <a:cxn ang="0">
                <a:pos x="34" y="19"/>
              </a:cxn>
              <a:cxn ang="0">
                <a:pos x="19" y="34"/>
              </a:cxn>
              <a:cxn ang="0">
                <a:pos x="34" y="48"/>
              </a:cxn>
              <a:cxn ang="0">
                <a:pos x="48" y="34"/>
              </a:cxn>
              <a:cxn ang="0">
                <a:pos x="20" y="8"/>
              </a:cxn>
              <a:cxn ang="0">
                <a:pos x="27" y="15"/>
              </a:cxn>
              <a:cxn ang="0">
                <a:pos x="34" y="14"/>
              </a:cxn>
              <a:cxn ang="0">
                <a:pos x="40" y="15"/>
              </a:cxn>
              <a:cxn ang="0">
                <a:pos x="47" y="8"/>
              </a:cxn>
              <a:cxn ang="0">
                <a:pos x="34" y="5"/>
              </a:cxn>
              <a:cxn ang="0">
                <a:pos x="20" y="8"/>
              </a:cxn>
              <a:cxn ang="0">
                <a:pos x="47" y="59"/>
              </a:cxn>
              <a:cxn ang="0">
                <a:pos x="40" y="52"/>
              </a:cxn>
              <a:cxn ang="0">
                <a:pos x="34" y="53"/>
              </a:cxn>
              <a:cxn ang="0">
                <a:pos x="27" y="52"/>
              </a:cxn>
              <a:cxn ang="0">
                <a:pos x="20" y="59"/>
              </a:cxn>
              <a:cxn ang="0">
                <a:pos x="34" y="63"/>
              </a:cxn>
              <a:cxn ang="0">
                <a:pos x="47" y="59"/>
              </a:cxn>
              <a:cxn ang="0">
                <a:pos x="60" y="47"/>
              </a:cxn>
              <a:cxn ang="0">
                <a:pos x="63" y="34"/>
              </a:cxn>
              <a:cxn ang="0">
                <a:pos x="60" y="20"/>
              </a:cxn>
              <a:cxn ang="0">
                <a:pos x="52" y="27"/>
              </a:cxn>
              <a:cxn ang="0">
                <a:pos x="53" y="34"/>
              </a:cxn>
              <a:cxn ang="0">
                <a:pos x="52" y="40"/>
              </a:cxn>
              <a:cxn ang="0">
                <a:pos x="60" y="47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15" y="40"/>
                </a:moveTo>
                <a:cubicBezTo>
                  <a:pt x="15" y="38"/>
                  <a:pt x="14" y="36"/>
                  <a:pt x="14" y="34"/>
                </a:cubicBezTo>
                <a:cubicBezTo>
                  <a:pt x="14" y="31"/>
                  <a:pt x="15" y="29"/>
                  <a:pt x="15" y="27"/>
                </a:cubicBezTo>
                <a:cubicBezTo>
                  <a:pt x="8" y="20"/>
                  <a:pt x="8" y="20"/>
                  <a:pt x="8" y="20"/>
                </a:cubicBezTo>
                <a:cubicBezTo>
                  <a:pt x="6" y="24"/>
                  <a:pt x="5" y="29"/>
                  <a:pt x="5" y="34"/>
                </a:cubicBezTo>
                <a:cubicBezTo>
                  <a:pt x="5" y="39"/>
                  <a:pt x="6" y="43"/>
                  <a:pt x="8" y="47"/>
                </a:cubicBezTo>
                <a:lnTo>
                  <a:pt x="15" y="40"/>
                </a:lnTo>
                <a:close/>
                <a:moveTo>
                  <a:pt x="48" y="34"/>
                </a:moveTo>
                <a:cubicBezTo>
                  <a:pt x="48" y="26"/>
                  <a:pt x="42" y="19"/>
                  <a:pt x="34" y="19"/>
                </a:cubicBezTo>
                <a:cubicBezTo>
                  <a:pt x="26" y="19"/>
                  <a:pt x="19" y="26"/>
                  <a:pt x="19" y="34"/>
                </a:cubicBezTo>
                <a:cubicBezTo>
                  <a:pt x="19" y="42"/>
                  <a:pt x="26" y="48"/>
                  <a:pt x="34" y="48"/>
                </a:cubicBezTo>
                <a:cubicBezTo>
                  <a:pt x="42" y="48"/>
                  <a:pt x="48" y="42"/>
                  <a:pt x="48" y="34"/>
                </a:cubicBezTo>
                <a:close/>
                <a:moveTo>
                  <a:pt x="20" y="8"/>
                </a:moveTo>
                <a:cubicBezTo>
                  <a:pt x="27" y="15"/>
                  <a:pt x="27" y="15"/>
                  <a:pt x="27" y="15"/>
                </a:cubicBezTo>
                <a:cubicBezTo>
                  <a:pt x="29" y="15"/>
                  <a:pt x="32" y="14"/>
                  <a:pt x="34" y="14"/>
                </a:cubicBezTo>
                <a:cubicBezTo>
                  <a:pt x="36" y="14"/>
                  <a:pt x="38" y="15"/>
                  <a:pt x="40" y="15"/>
                </a:cubicBezTo>
                <a:cubicBezTo>
                  <a:pt x="47" y="8"/>
                  <a:pt x="47" y="8"/>
                  <a:pt x="47" y="8"/>
                </a:cubicBezTo>
                <a:cubicBezTo>
                  <a:pt x="43" y="6"/>
                  <a:pt x="39" y="5"/>
                  <a:pt x="34" y="5"/>
                </a:cubicBezTo>
                <a:cubicBezTo>
                  <a:pt x="29" y="5"/>
                  <a:pt x="24" y="6"/>
                  <a:pt x="20" y="8"/>
                </a:cubicBezTo>
                <a:close/>
                <a:moveTo>
                  <a:pt x="47" y="59"/>
                </a:moveTo>
                <a:cubicBezTo>
                  <a:pt x="40" y="52"/>
                  <a:pt x="40" y="52"/>
                  <a:pt x="40" y="52"/>
                </a:cubicBezTo>
                <a:cubicBezTo>
                  <a:pt x="38" y="53"/>
                  <a:pt x="36" y="53"/>
                  <a:pt x="34" y="53"/>
                </a:cubicBezTo>
                <a:cubicBezTo>
                  <a:pt x="32" y="53"/>
                  <a:pt x="29" y="53"/>
                  <a:pt x="27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4" y="62"/>
                  <a:pt x="29" y="63"/>
                  <a:pt x="34" y="63"/>
                </a:cubicBezTo>
                <a:cubicBezTo>
                  <a:pt x="39" y="63"/>
                  <a:pt x="43" y="62"/>
                  <a:pt x="47" y="59"/>
                </a:cubicBezTo>
                <a:close/>
                <a:moveTo>
                  <a:pt x="60" y="47"/>
                </a:moveTo>
                <a:cubicBezTo>
                  <a:pt x="62" y="43"/>
                  <a:pt x="63" y="39"/>
                  <a:pt x="63" y="34"/>
                </a:cubicBezTo>
                <a:cubicBezTo>
                  <a:pt x="63" y="29"/>
                  <a:pt x="62" y="24"/>
                  <a:pt x="60" y="20"/>
                </a:cubicBezTo>
                <a:cubicBezTo>
                  <a:pt x="52" y="27"/>
                  <a:pt x="52" y="27"/>
                  <a:pt x="52" y="27"/>
                </a:cubicBezTo>
                <a:cubicBezTo>
                  <a:pt x="53" y="29"/>
                  <a:pt x="53" y="32"/>
                  <a:pt x="53" y="34"/>
                </a:cubicBezTo>
                <a:cubicBezTo>
                  <a:pt x="53" y="36"/>
                  <a:pt x="53" y="38"/>
                  <a:pt x="52" y="40"/>
                </a:cubicBezTo>
                <a:lnTo>
                  <a:pt x="60" y="4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35" tIns="45717" rIns="91435" bIns="45717" numCol="1" anchor="t" anchorCtr="0" compatLnSpc="1"/>
          <a:lstStyle/>
          <a:p>
            <a:endParaRPr lang="en-US" dirty="0"/>
          </a:p>
        </p:txBody>
      </p:sp>
      <p:sp>
        <p:nvSpPr>
          <p:cNvPr id="23" name="Freeform 135"/>
          <p:cNvSpPr>
            <a:spLocks noEditPoints="1"/>
          </p:cNvSpPr>
          <p:nvPr/>
        </p:nvSpPr>
        <p:spPr bwMode="auto">
          <a:xfrm>
            <a:off x="4696653" y="2211410"/>
            <a:ext cx="303344" cy="284145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35" tIns="45717" rIns="91435" bIns="45717" numCol="1" anchor="t" anchorCtr="0" compatLnSpc="1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 bwMode="auto">
          <a:xfrm>
            <a:off x="3724702" y="1960320"/>
            <a:ext cx="1241534" cy="323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16" name="矩形 15"/>
          <p:cNvSpPr/>
          <p:nvPr/>
        </p:nvSpPr>
        <p:spPr bwMode="auto">
          <a:xfrm>
            <a:off x="4772210" y="1851998"/>
            <a:ext cx="3272270" cy="323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17" name="直角三角形 16"/>
          <p:cNvSpPr/>
          <p:nvPr/>
        </p:nvSpPr>
        <p:spPr bwMode="auto">
          <a:xfrm rot="5400000" flipV="1">
            <a:off x="4815061" y="2132920"/>
            <a:ext cx="108323" cy="19402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783794" y="1828191"/>
            <a:ext cx="1134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75%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724702" y="2908003"/>
            <a:ext cx="1241534" cy="3249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20" name="矩形 19"/>
          <p:cNvSpPr/>
          <p:nvPr/>
        </p:nvSpPr>
        <p:spPr bwMode="auto">
          <a:xfrm>
            <a:off x="4771019" y="2794921"/>
            <a:ext cx="2733042" cy="3249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21" name="直角三角形 20"/>
          <p:cNvSpPr/>
          <p:nvPr/>
        </p:nvSpPr>
        <p:spPr bwMode="auto">
          <a:xfrm rot="5400000" flipV="1">
            <a:off x="4814465" y="3081199"/>
            <a:ext cx="108323" cy="19521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22" name="文本框 65"/>
          <p:cNvSpPr txBox="1">
            <a:spLocks noChangeArrowheads="1"/>
          </p:cNvSpPr>
          <p:nvPr/>
        </p:nvSpPr>
        <p:spPr bwMode="auto">
          <a:xfrm>
            <a:off x="7243375" y="2777065"/>
            <a:ext cx="1133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65%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3724702" y="3856877"/>
            <a:ext cx="1241534" cy="3249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24" name="矩形 23"/>
          <p:cNvSpPr/>
          <p:nvPr/>
        </p:nvSpPr>
        <p:spPr bwMode="auto">
          <a:xfrm>
            <a:off x="4772209" y="3739033"/>
            <a:ext cx="2192624" cy="3249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25" name="直角三角形 24"/>
          <p:cNvSpPr/>
          <p:nvPr/>
        </p:nvSpPr>
        <p:spPr bwMode="auto">
          <a:xfrm rot="5400000" flipV="1">
            <a:off x="4815061" y="4030669"/>
            <a:ext cx="108323" cy="19402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/>
          </a:p>
        </p:txBody>
      </p:sp>
      <p:sp>
        <p:nvSpPr>
          <p:cNvPr id="26" name="文本框 69"/>
          <p:cNvSpPr txBox="1">
            <a:spLocks noChangeArrowheads="1"/>
          </p:cNvSpPr>
          <p:nvPr/>
        </p:nvSpPr>
        <p:spPr bwMode="auto">
          <a:xfrm>
            <a:off x="6670816" y="3705364"/>
            <a:ext cx="1134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55%</a:t>
            </a:r>
            <a:endParaRPr lang="zh-CN" altLang="en-US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7" name="矩形 41"/>
          <p:cNvSpPr>
            <a:spLocks noChangeArrowheads="1"/>
          </p:cNvSpPr>
          <p:nvPr/>
        </p:nvSpPr>
        <p:spPr bwMode="auto">
          <a:xfrm>
            <a:off x="780968" y="1937927"/>
            <a:ext cx="2790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900" kern="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780968" y="2884173"/>
            <a:ext cx="2790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900" kern="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  <p:sp>
        <p:nvSpPr>
          <p:cNvPr id="29" name="矩形 59"/>
          <p:cNvSpPr>
            <a:spLocks noChangeArrowheads="1"/>
          </p:cNvSpPr>
          <p:nvPr/>
        </p:nvSpPr>
        <p:spPr bwMode="auto">
          <a:xfrm>
            <a:off x="780968" y="3830419"/>
            <a:ext cx="2790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点击输入本栏的具体文字，简明扼要的说明分项内容，此为概念图解，请根据您的具体内容酌情修改</a:t>
            </a:r>
            <a:endParaRPr lang="en-US" altLang="zh-CN" sz="900" kern="0" dirty="0">
              <a:solidFill>
                <a:schemeClr val="bg1">
                  <a:lumMod val="50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4038600" y="590550"/>
            <a:ext cx="3962400" cy="3886200"/>
          </a:xfrm>
          <a:prstGeom prst="frame">
            <a:avLst>
              <a:gd name="adj1" fmla="val 23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58"/>
          <p:cNvGrpSpPr/>
          <p:nvPr/>
        </p:nvGrpSpPr>
        <p:grpSpPr>
          <a:xfrm flipH="1">
            <a:off x="1076325" y="1356429"/>
            <a:ext cx="2338839" cy="2338838"/>
            <a:chOff x="3724323" y="1908536"/>
            <a:chExt cx="1329153" cy="1329153"/>
          </a:xfrm>
          <a:effectLst/>
        </p:grpSpPr>
        <p:sp>
          <p:nvSpPr>
            <p:cNvPr id="12" name="5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3" name="6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811210" y="1196762"/>
            <a:ext cx="2494084" cy="398999"/>
            <a:chOff x="3528639" y="1954206"/>
            <a:chExt cx="2494084" cy="398998"/>
          </a:xfrm>
        </p:grpSpPr>
        <p:sp>
          <p:nvSpPr>
            <p:cNvPr id="16" name="圆角矩形 15"/>
            <p:cNvSpPr/>
            <p:nvPr/>
          </p:nvSpPr>
          <p:spPr>
            <a:xfrm>
              <a:off x="3995937" y="1954206"/>
              <a:ext cx="2026786" cy="385318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261835" y="1983833"/>
              <a:ext cx="1569925" cy="36937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1600" kern="100" dirty="0">
                  <a:solidFill>
                    <a:schemeClr val="accent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Times New Roman" panose="02020603050405020304" pitchFamily="18" charset="0"/>
                </a:rPr>
                <a:t>选题背景</a:t>
              </a:r>
              <a:endParaRPr lang="zh-CN" altLang="zh-CN" sz="1600" kern="1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3542139" y="1954206"/>
              <a:ext cx="385318" cy="38531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9" name="文本框 48"/>
            <p:cNvSpPr txBox="1">
              <a:spLocks noChangeArrowheads="1"/>
            </p:cNvSpPr>
            <p:nvPr/>
          </p:nvSpPr>
          <p:spPr bwMode="auto">
            <a:xfrm>
              <a:off x="3528639" y="1965223"/>
              <a:ext cx="501137" cy="3847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1900" dirty="0">
                  <a:solidFill>
                    <a:schemeClr val="bg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01</a:t>
              </a:r>
              <a:endParaRPr lang="zh-CN" altLang="en-US" sz="19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811210" y="1811267"/>
            <a:ext cx="2494084" cy="398999"/>
            <a:chOff x="3528639" y="1954206"/>
            <a:chExt cx="2494084" cy="398998"/>
          </a:xfrm>
        </p:grpSpPr>
        <p:sp>
          <p:nvSpPr>
            <p:cNvPr id="21" name="圆角矩形 20"/>
            <p:cNvSpPr/>
            <p:nvPr/>
          </p:nvSpPr>
          <p:spPr>
            <a:xfrm>
              <a:off x="3995937" y="1954206"/>
              <a:ext cx="2026786" cy="385318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261835" y="1983833"/>
              <a:ext cx="1569925" cy="36937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1600" kern="100" dirty="0">
                  <a:solidFill>
                    <a:schemeClr val="accent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Times New Roman" panose="02020603050405020304" pitchFamily="18" charset="0"/>
                </a:rPr>
                <a:t>研究意义</a:t>
              </a:r>
              <a:endParaRPr lang="zh-CN" altLang="zh-CN" sz="1600" kern="1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3542139" y="1954206"/>
              <a:ext cx="385318" cy="38531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5" name="文本框 48"/>
            <p:cNvSpPr txBox="1">
              <a:spLocks noChangeArrowheads="1"/>
            </p:cNvSpPr>
            <p:nvPr/>
          </p:nvSpPr>
          <p:spPr bwMode="auto">
            <a:xfrm>
              <a:off x="3528639" y="1965223"/>
              <a:ext cx="501137" cy="338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02</a:t>
              </a:r>
              <a:endParaRPr lang="zh-CN" altLang="en-US" sz="19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811210" y="2425772"/>
            <a:ext cx="2494084" cy="398999"/>
            <a:chOff x="3528639" y="1954206"/>
            <a:chExt cx="2494084" cy="398998"/>
          </a:xfrm>
        </p:grpSpPr>
        <p:sp>
          <p:nvSpPr>
            <p:cNvPr id="27" name="圆角矩形 26"/>
            <p:cNvSpPr/>
            <p:nvPr/>
          </p:nvSpPr>
          <p:spPr>
            <a:xfrm>
              <a:off x="3995937" y="1954206"/>
              <a:ext cx="2026786" cy="385318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261835" y="1983833"/>
              <a:ext cx="1569925" cy="36937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1600" kern="100" dirty="0">
                  <a:solidFill>
                    <a:schemeClr val="accent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Times New Roman" panose="02020603050405020304" pitchFamily="18" charset="0"/>
                </a:rPr>
                <a:t>国内研究概述</a:t>
              </a:r>
              <a:endParaRPr lang="zh-CN" altLang="zh-CN" sz="1600" kern="1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3542139" y="1954206"/>
              <a:ext cx="385318" cy="38531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0" name="文本框 48"/>
            <p:cNvSpPr txBox="1">
              <a:spLocks noChangeArrowheads="1"/>
            </p:cNvSpPr>
            <p:nvPr/>
          </p:nvSpPr>
          <p:spPr bwMode="auto">
            <a:xfrm>
              <a:off x="3528639" y="1965223"/>
              <a:ext cx="501137" cy="338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03</a:t>
              </a:r>
              <a:endParaRPr lang="zh-CN" altLang="en-US" sz="19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800600" y="2974986"/>
            <a:ext cx="2494084" cy="398999"/>
            <a:chOff x="3528639" y="1954206"/>
            <a:chExt cx="2494084" cy="398998"/>
          </a:xfrm>
        </p:grpSpPr>
        <p:sp>
          <p:nvSpPr>
            <p:cNvPr id="32" name="圆角矩形 31"/>
            <p:cNvSpPr/>
            <p:nvPr/>
          </p:nvSpPr>
          <p:spPr>
            <a:xfrm>
              <a:off x="3995937" y="1954206"/>
              <a:ext cx="2026786" cy="385318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261835" y="1983833"/>
              <a:ext cx="1569925" cy="36937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1600" kern="100" dirty="0">
                  <a:solidFill>
                    <a:schemeClr val="accent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Times New Roman" panose="02020603050405020304" pitchFamily="18" charset="0"/>
                </a:rPr>
                <a:t>国外研究概述</a:t>
              </a:r>
              <a:endParaRPr lang="zh-CN" altLang="zh-CN" sz="1600" kern="1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3542139" y="1954206"/>
              <a:ext cx="385318" cy="38531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5" name="文本框 48"/>
            <p:cNvSpPr txBox="1">
              <a:spLocks noChangeArrowheads="1"/>
            </p:cNvSpPr>
            <p:nvPr/>
          </p:nvSpPr>
          <p:spPr bwMode="auto">
            <a:xfrm>
              <a:off x="3528639" y="1965223"/>
              <a:ext cx="501137" cy="338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04</a:t>
              </a:r>
              <a:endParaRPr lang="zh-CN" altLang="en-US" sz="19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800600" y="3589493"/>
            <a:ext cx="2494084" cy="398999"/>
            <a:chOff x="3528639" y="1954206"/>
            <a:chExt cx="2494084" cy="398998"/>
          </a:xfrm>
        </p:grpSpPr>
        <p:sp>
          <p:nvSpPr>
            <p:cNvPr id="37" name="圆角矩形 36"/>
            <p:cNvSpPr/>
            <p:nvPr/>
          </p:nvSpPr>
          <p:spPr>
            <a:xfrm>
              <a:off x="3995937" y="1954206"/>
              <a:ext cx="2026786" cy="385318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261835" y="1983833"/>
              <a:ext cx="1569925" cy="369371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>
                <a:defRPr/>
              </a:pPr>
              <a:r>
                <a:rPr lang="zh-CN" altLang="en-US" sz="1600" kern="100" dirty="0">
                  <a:solidFill>
                    <a:schemeClr val="accent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  <a:cs typeface="Times New Roman" panose="02020603050405020304" pitchFamily="18" charset="0"/>
                </a:rPr>
                <a:t>主要贡献创新</a:t>
              </a:r>
              <a:endParaRPr lang="zh-CN" altLang="zh-CN" sz="1600" kern="1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3542139" y="1954206"/>
              <a:ext cx="385318" cy="38531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 </a:t>
              </a:r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40" name="文本框 48"/>
            <p:cNvSpPr txBox="1">
              <a:spLocks noChangeArrowheads="1"/>
            </p:cNvSpPr>
            <p:nvPr/>
          </p:nvSpPr>
          <p:spPr bwMode="auto">
            <a:xfrm>
              <a:off x="3528639" y="1965223"/>
              <a:ext cx="501137" cy="3385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05</a:t>
              </a:r>
              <a:endParaRPr lang="zh-CN" altLang="en-US" sz="19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828800" y="1837243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目</a:t>
            </a:r>
            <a:endParaRPr lang="en-US" altLang="zh-CN" sz="4000" b="1" dirty="0">
              <a:solidFill>
                <a:schemeClr val="accent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  <a:p>
            <a:r>
              <a:rPr lang="zh-CN" altLang="en-US" sz="40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录</a:t>
            </a:r>
            <a:endParaRPr lang="en-US" altLang="zh-CN" sz="4000" b="1" dirty="0">
              <a:solidFill>
                <a:schemeClr val="accent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10279" y="590550"/>
            <a:ext cx="4991949" cy="3886200"/>
            <a:chOff x="3510279" y="590550"/>
            <a:chExt cx="4991949" cy="3886200"/>
          </a:xfrm>
        </p:grpSpPr>
        <p:sp>
          <p:nvSpPr>
            <p:cNvPr id="4" name="图文框 3"/>
            <p:cNvSpPr/>
            <p:nvPr/>
          </p:nvSpPr>
          <p:spPr>
            <a:xfrm>
              <a:off x="4038600" y="590550"/>
              <a:ext cx="3962400" cy="3886200"/>
            </a:xfrm>
            <a:prstGeom prst="frame">
              <a:avLst>
                <a:gd name="adj1" fmla="val 232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3510279" y="1217969"/>
              <a:ext cx="1217783" cy="12177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椭圆 8"/>
            <p:cNvSpPr/>
            <p:nvPr/>
          </p:nvSpPr>
          <p:spPr>
            <a:xfrm flipH="1">
              <a:off x="7284445" y="2644327"/>
              <a:ext cx="1217783" cy="12177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58"/>
          <p:cNvGrpSpPr/>
          <p:nvPr/>
        </p:nvGrpSpPr>
        <p:grpSpPr>
          <a:xfrm flipH="1">
            <a:off x="1076325" y="1356429"/>
            <a:ext cx="2338839" cy="2338838"/>
            <a:chOff x="3724323" y="1908536"/>
            <a:chExt cx="1329153" cy="1329153"/>
          </a:xfrm>
          <a:effectLst/>
        </p:grpSpPr>
        <p:sp>
          <p:nvSpPr>
            <p:cNvPr id="12" name="5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3" name="6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42" name="文本框 32"/>
          <p:cNvSpPr txBox="1"/>
          <p:nvPr/>
        </p:nvSpPr>
        <p:spPr>
          <a:xfrm>
            <a:off x="4171951" y="2038350"/>
            <a:ext cx="390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defTabSz="914400">
              <a:defRPr/>
            </a:pPr>
            <a:r>
              <a:rPr lang="zh-CN" altLang="en-US" sz="4400" b="1" kern="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主要贡献创新</a:t>
            </a:r>
          </a:p>
        </p:txBody>
      </p:sp>
      <p:sp>
        <p:nvSpPr>
          <p:cNvPr id="43" name="TextBox 49"/>
          <p:cNvSpPr txBox="1"/>
          <p:nvPr/>
        </p:nvSpPr>
        <p:spPr>
          <a:xfrm>
            <a:off x="4247226" y="2739471"/>
            <a:ext cx="34204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请替换文字内容，点击添加相关标题文字也可以直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41976" y="1920954"/>
            <a:ext cx="14959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2" grpId="0"/>
      <p:bldP spid="43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7106" y="1225928"/>
            <a:ext cx="1620441" cy="1265634"/>
            <a:chOff x="1884521" y="1589485"/>
            <a:chExt cx="1620441" cy="1265634"/>
          </a:xfrm>
        </p:grpSpPr>
        <p:sp>
          <p:nvSpPr>
            <p:cNvPr id="5" name="MH_Other_1"/>
            <p:cNvSpPr/>
            <p:nvPr>
              <p:custDataLst>
                <p:tags r:id="rId11"/>
              </p:custDataLst>
            </p:nvPr>
          </p:nvSpPr>
          <p:spPr bwMode="auto">
            <a:xfrm rot="18900000">
              <a:off x="1884521" y="1589485"/>
              <a:ext cx="1620441" cy="945356"/>
            </a:xfrm>
            <a:custGeom>
              <a:avLst/>
              <a:gdLst>
                <a:gd name="T0" fmla="*/ 0 w 2160000"/>
                <a:gd name="T1" fmla="*/ 0 h 1260000"/>
                <a:gd name="T2" fmla="*/ 36000 w 2160000"/>
                <a:gd name="T3" fmla="*/ 0 h 1260000"/>
                <a:gd name="T4" fmla="*/ 1223999 w 2160000"/>
                <a:gd name="T5" fmla="*/ 0 h 1260000"/>
                <a:gd name="T6" fmla="*/ 1259999 w 2160000"/>
                <a:gd name="T7" fmla="*/ 0 h 1260000"/>
                <a:gd name="T8" fmla="*/ 1260000 w 2160000"/>
                <a:gd name="T9" fmla="*/ 0 h 1260000"/>
                <a:gd name="T10" fmla="*/ 1260000 w 2160000"/>
                <a:gd name="T11" fmla="*/ 36000 h 1260000"/>
                <a:gd name="T12" fmla="*/ 1259999 w 2160000"/>
                <a:gd name="T13" fmla="*/ 36000 h 1260000"/>
                <a:gd name="T14" fmla="*/ 1259999 w 2160000"/>
                <a:gd name="T15" fmla="*/ 1152000 h 1260000"/>
                <a:gd name="T16" fmla="*/ 1223999 w 2160000"/>
                <a:gd name="T17" fmla="*/ 1152000 h 1260000"/>
                <a:gd name="T18" fmla="*/ 1223999 w 2160000"/>
                <a:gd name="T19" fmla="*/ 36000 h 1260000"/>
                <a:gd name="T20" fmla="*/ 36000 w 2160000"/>
                <a:gd name="T21" fmla="*/ 36000 h 1260000"/>
                <a:gd name="T22" fmla="*/ 36000 w 2160000"/>
                <a:gd name="T23" fmla="*/ 1224000 h 1260000"/>
                <a:gd name="T24" fmla="*/ 2160000 w 2160000"/>
                <a:gd name="T25" fmla="*/ 1224000 h 1260000"/>
                <a:gd name="T26" fmla="*/ 2160000 w 2160000"/>
                <a:gd name="T27" fmla="*/ 1260000 h 1260000"/>
                <a:gd name="T28" fmla="*/ 36000 w 2160000"/>
                <a:gd name="T29" fmla="*/ 1260000 h 1260000"/>
                <a:gd name="T30" fmla="*/ 0 w 2160000"/>
                <a:gd name="T31" fmla="*/ 1260000 h 1260000"/>
                <a:gd name="T32" fmla="*/ 0 w 2160000"/>
                <a:gd name="T33" fmla="*/ 1224000 h 1260000"/>
                <a:gd name="T34" fmla="*/ 0 w 2160000"/>
                <a:gd name="T35" fmla="*/ 36000 h 126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00" h="1260000">
                  <a:moveTo>
                    <a:pt x="0" y="0"/>
                  </a:moveTo>
                  <a:lnTo>
                    <a:pt x="36000" y="0"/>
                  </a:lnTo>
                  <a:lnTo>
                    <a:pt x="1223999" y="0"/>
                  </a:lnTo>
                  <a:lnTo>
                    <a:pt x="1259999" y="0"/>
                  </a:lnTo>
                  <a:lnTo>
                    <a:pt x="1260000" y="0"/>
                  </a:lnTo>
                  <a:lnTo>
                    <a:pt x="1260000" y="36000"/>
                  </a:lnTo>
                  <a:lnTo>
                    <a:pt x="1259999" y="36000"/>
                  </a:lnTo>
                  <a:lnTo>
                    <a:pt x="1259999" y="1152000"/>
                  </a:lnTo>
                  <a:lnTo>
                    <a:pt x="1223999" y="1152000"/>
                  </a:lnTo>
                  <a:lnTo>
                    <a:pt x="1223999" y="36000"/>
                  </a:lnTo>
                  <a:lnTo>
                    <a:pt x="36000" y="36000"/>
                  </a:lnTo>
                  <a:lnTo>
                    <a:pt x="36000" y="1224000"/>
                  </a:lnTo>
                  <a:lnTo>
                    <a:pt x="2160000" y="1224000"/>
                  </a:lnTo>
                  <a:lnTo>
                    <a:pt x="2160000" y="1260000"/>
                  </a:lnTo>
                  <a:lnTo>
                    <a:pt x="36000" y="1260000"/>
                  </a:lnTo>
                  <a:lnTo>
                    <a:pt x="0" y="1260000"/>
                  </a:lnTo>
                  <a:lnTo>
                    <a:pt x="0" y="1224000"/>
                  </a:lnTo>
                  <a:lnTo>
                    <a:pt x="0" y="3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zh-CN" altLang="en-US" sz="1350"/>
            </a:p>
          </p:txBody>
        </p:sp>
        <p:sp>
          <p:nvSpPr>
            <p:cNvPr id="6" name="MH_SubTitle_1"/>
            <p:cNvSpPr/>
            <p:nvPr>
              <p:custDataLst>
                <p:tags r:id="rId12"/>
              </p:custDataLst>
            </p:nvPr>
          </p:nvSpPr>
          <p:spPr bwMode="auto">
            <a:xfrm>
              <a:off x="1902382" y="1747838"/>
              <a:ext cx="1107281" cy="1107281"/>
            </a:xfrm>
            <a:custGeom>
              <a:avLst/>
              <a:gdLst>
                <a:gd name="T0" fmla="*/ 738051 w 1476102"/>
                <a:gd name="T1" fmla="*/ 0 h 1476102"/>
                <a:gd name="T2" fmla="*/ 1476102 w 1476102"/>
                <a:gd name="T3" fmla="*/ 738051 h 1476102"/>
                <a:gd name="T4" fmla="*/ 738051 w 1476102"/>
                <a:gd name="T5" fmla="*/ 1476102 h 1476102"/>
                <a:gd name="T6" fmla="*/ 0 w 1476102"/>
                <a:gd name="T7" fmla="*/ 738051 h 1476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6102"/>
                <a:gd name="T13" fmla="*/ 0 h 1476102"/>
                <a:gd name="T14" fmla="*/ 1476102 w 1476102"/>
                <a:gd name="T15" fmla="*/ 1476102 h 1476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6102" h="1476102">
                  <a:moveTo>
                    <a:pt x="738051" y="0"/>
                  </a:moveTo>
                  <a:lnTo>
                    <a:pt x="1476102" y="738051"/>
                  </a:lnTo>
                  <a:lnTo>
                    <a:pt x="738051" y="1476102"/>
                  </a:lnTo>
                  <a:lnTo>
                    <a:pt x="0" y="738051"/>
                  </a:lnTo>
                  <a:lnTo>
                    <a:pt x="7380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54000" tIns="54000" rIns="54000" bIns="5400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1200" dirty="0">
                  <a:solidFill>
                    <a:srgbClr val="FFFFFF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添加文本</a:t>
              </a:r>
            </a:p>
          </p:txBody>
        </p:sp>
      </p:grpSp>
      <p:sp>
        <p:nvSpPr>
          <p:cNvPr id="7" name="MH_Other_2"/>
          <p:cNvSpPr/>
          <p:nvPr>
            <p:custDataLst>
              <p:tags r:id="rId1"/>
            </p:custDataLst>
          </p:nvPr>
        </p:nvSpPr>
        <p:spPr bwMode="auto">
          <a:xfrm>
            <a:off x="2809380" y="1465244"/>
            <a:ext cx="377428" cy="376238"/>
          </a:xfrm>
          <a:custGeom>
            <a:avLst/>
            <a:gdLst>
              <a:gd name="T0" fmla="*/ 251447 w 502894"/>
              <a:gd name="T1" fmla="*/ 0 h 502894"/>
              <a:gd name="T2" fmla="*/ 502894 w 502894"/>
              <a:gd name="T3" fmla="*/ 251447 h 502894"/>
              <a:gd name="T4" fmla="*/ 251447 w 502894"/>
              <a:gd name="T5" fmla="*/ 502894 h 502894"/>
              <a:gd name="T6" fmla="*/ 0 w 502894"/>
              <a:gd name="T7" fmla="*/ 251447 h 502894"/>
              <a:gd name="T8" fmla="*/ 0 60000 65536"/>
              <a:gd name="T9" fmla="*/ 0 60000 65536"/>
              <a:gd name="T10" fmla="*/ 0 60000 65536"/>
              <a:gd name="T11" fmla="*/ 0 60000 65536"/>
              <a:gd name="T12" fmla="*/ 0 w 502894"/>
              <a:gd name="T13" fmla="*/ 0 h 502894"/>
              <a:gd name="T14" fmla="*/ 502894 w 502894"/>
              <a:gd name="T15" fmla="*/ 502894 h 502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2894" h="502894">
                <a:moveTo>
                  <a:pt x="251447" y="0"/>
                </a:moveTo>
                <a:lnTo>
                  <a:pt x="502894" y="251447"/>
                </a:lnTo>
                <a:lnTo>
                  <a:pt x="251447" y="502894"/>
                </a:lnTo>
                <a:lnTo>
                  <a:pt x="0" y="251447"/>
                </a:lnTo>
                <a:lnTo>
                  <a:pt x="2514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1350" b="1" dirty="0">
                <a:solidFill>
                  <a:srgbClr val="FFFFFF"/>
                </a:solidFill>
                <a:latin typeface="+mn-lt"/>
                <a:ea typeface="+mn-ea"/>
              </a:rPr>
              <a:t>A</a:t>
            </a:r>
            <a:endParaRPr lang="zh-CN" altLang="en-US" sz="135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61766" y="2641106"/>
            <a:ext cx="1619250" cy="1264443"/>
            <a:chOff x="2969181" y="3004662"/>
            <a:chExt cx="1619250" cy="1264443"/>
          </a:xfrm>
        </p:grpSpPr>
        <p:sp>
          <p:nvSpPr>
            <p:cNvPr id="8" name="MH_Other_3"/>
            <p:cNvSpPr/>
            <p:nvPr>
              <p:custDataLst>
                <p:tags r:id="rId9"/>
              </p:custDataLst>
            </p:nvPr>
          </p:nvSpPr>
          <p:spPr bwMode="auto">
            <a:xfrm rot="18900000">
              <a:off x="2969181" y="3004662"/>
              <a:ext cx="1619250" cy="945356"/>
            </a:xfrm>
            <a:custGeom>
              <a:avLst/>
              <a:gdLst>
                <a:gd name="T0" fmla="*/ 0 w 2160000"/>
                <a:gd name="T1" fmla="*/ 0 h 1260000"/>
                <a:gd name="T2" fmla="*/ 36000 w 2160000"/>
                <a:gd name="T3" fmla="*/ 0 h 1260000"/>
                <a:gd name="T4" fmla="*/ 1223999 w 2160000"/>
                <a:gd name="T5" fmla="*/ 0 h 1260000"/>
                <a:gd name="T6" fmla="*/ 1259999 w 2160000"/>
                <a:gd name="T7" fmla="*/ 0 h 1260000"/>
                <a:gd name="T8" fmla="*/ 1260000 w 2160000"/>
                <a:gd name="T9" fmla="*/ 0 h 1260000"/>
                <a:gd name="T10" fmla="*/ 1260000 w 2160000"/>
                <a:gd name="T11" fmla="*/ 36000 h 1260000"/>
                <a:gd name="T12" fmla="*/ 1259999 w 2160000"/>
                <a:gd name="T13" fmla="*/ 36000 h 1260000"/>
                <a:gd name="T14" fmla="*/ 1259999 w 2160000"/>
                <a:gd name="T15" fmla="*/ 1152000 h 1260000"/>
                <a:gd name="T16" fmla="*/ 1223999 w 2160000"/>
                <a:gd name="T17" fmla="*/ 1152000 h 1260000"/>
                <a:gd name="T18" fmla="*/ 1223999 w 2160000"/>
                <a:gd name="T19" fmla="*/ 36000 h 1260000"/>
                <a:gd name="T20" fmla="*/ 36000 w 2160000"/>
                <a:gd name="T21" fmla="*/ 36000 h 1260000"/>
                <a:gd name="T22" fmla="*/ 36000 w 2160000"/>
                <a:gd name="T23" fmla="*/ 1224000 h 1260000"/>
                <a:gd name="T24" fmla="*/ 2160000 w 2160000"/>
                <a:gd name="T25" fmla="*/ 1224000 h 1260000"/>
                <a:gd name="T26" fmla="*/ 2160000 w 2160000"/>
                <a:gd name="T27" fmla="*/ 1260000 h 1260000"/>
                <a:gd name="T28" fmla="*/ 36000 w 2160000"/>
                <a:gd name="T29" fmla="*/ 1260000 h 1260000"/>
                <a:gd name="T30" fmla="*/ 0 w 2160000"/>
                <a:gd name="T31" fmla="*/ 1260000 h 1260000"/>
                <a:gd name="T32" fmla="*/ 0 w 2160000"/>
                <a:gd name="T33" fmla="*/ 1224000 h 1260000"/>
                <a:gd name="T34" fmla="*/ 0 w 2160000"/>
                <a:gd name="T35" fmla="*/ 36000 h 126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00" h="1260000">
                  <a:moveTo>
                    <a:pt x="0" y="0"/>
                  </a:moveTo>
                  <a:lnTo>
                    <a:pt x="36000" y="0"/>
                  </a:lnTo>
                  <a:lnTo>
                    <a:pt x="1223999" y="0"/>
                  </a:lnTo>
                  <a:lnTo>
                    <a:pt x="1259999" y="0"/>
                  </a:lnTo>
                  <a:lnTo>
                    <a:pt x="1260000" y="0"/>
                  </a:lnTo>
                  <a:lnTo>
                    <a:pt x="1260000" y="36000"/>
                  </a:lnTo>
                  <a:lnTo>
                    <a:pt x="1259999" y="36000"/>
                  </a:lnTo>
                  <a:lnTo>
                    <a:pt x="1259999" y="1152000"/>
                  </a:lnTo>
                  <a:lnTo>
                    <a:pt x="1223999" y="1152000"/>
                  </a:lnTo>
                  <a:lnTo>
                    <a:pt x="1223999" y="36000"/>
                  </a:lnTo>
                  <a:lnTo>
                    <a:pt x="36000" y="36000"/>
                  </a:lnTo>
                  <a:lnTo>
                    <a:pt x="36000" y="1224000"/>
                  </a:lnTo>
                  <a:lnTo>
                    <a:pt x="2160000" y="1224000"/>
                  </a:lnTo>
                  <a:lnTo>
                    <a:pt x="2160000" y="1260000"/>
                  </a:lnTo>
                  <a:lnTo>
                    <a:pt x="36000" y="1260000"/>
                  </a:lnTo>
                  <a:lnTo>
                    <a:pt x="0" y="1260000"/>
                  </a:lnTo>
                  <a:lnTo>
                    <a:pt x="0" y="1224000"/>
                  </a:lnTo>
                  <a:lnTo>
                    <a:pt x="0" y="3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zh-CN" altLang="en-US" sz="1350"/>
            </a:p>
          </p:txBody>
        </p:sp>
        <p:sp>
          <p:nvSpPr>
            <p:cNvPr id="9" name="MH_SubTitle_3"/>
            <p:cNvSpPr/>
            <p:nvPr>
              <p:custDataLst>
                <p:tags r:id="rId10"/>
              </p:custDataLst>
            </p:nvPr>
          </p:nvSpPr>
          <p:spPr bwMode="auto">
            <a:xfrm>
              <a:off x="2987040" y="3161824"/>
              <a:ext cx="1106091" cy="1107281"/>
            </a:xfrm>
            <a:custGeom>
              <a:avLst/>
              <a:gdLst>
                <a:gd name="T0" fmla="*/ 738051 w 1476102"/>
                <a:gd name="T1" fmla="*/ 0 h 1476102"/>
                <a:gd name="T2" fmla="*/ 1476102 w 1476102"/>
                <a:gd name="T3" fmla="*/ 738051 h 1476102"/>
                <a:gd name="T4" fmla="*/ 738051 w 1476102"/>
                <a:gd name="T5" fmla="*/ 1476102 h 1476102"/>
                <a:gd name="T6" fmla="*/ 0 w 1476102"/>
                <a:gd name="T7" fmla="*/ 738051 h 1476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6102"/>
                <a:gd name="T13" fmla="*/ 0 h 1476102"/>
                <a:gd name="T14" fmla="*/ 1476102 w 1476102"/>
                <a:gd name="T15" fmla="*/ 1476102 h 1476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6102" h="1476102">
                  <a:moveTo>
                    <a:pt x="738051" y="0"/>
                  </a:moveTo>
                  <a:lnTo>
                    <a:pt x="1476102" y="738051"/>
                  </a:lnTo>
                  <a:lnTo>
                    <a:pt x="738051" y="1476102"/>
                  </a:lnTo>
                  <a:lnTo>
                    <a:pt x="0" y="738051"/>
                  </a:lnTo>
                  <a:lnTo>
                    <a:pt x="7380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54000" tIns="54000" rIns="54000" bIns="5400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1200" dirty="0">
                  <a:solidFill>
                    <a:srgbClr val="FFFFFF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添加文本</a:t>
              </a:r>
            </a:p>
          </p:txBody>
        </p:sp>
      </p:grpSp>
      <p:sp>
        <p:nvSpPr>
          <p:cNvPr id="10" name="MH_Other_4"/>
          <p:cNvSpPr/>
          <p:nvPr>
            <p:custDataLst>
              <p:tags r:id="rId2"/>
            </p:custDataLst>
          </p:nvPr>
        </p:nvSpPr>
        <p:spPr bwMode="auto">
          <a:xfrm>
            <a:off x="3892848" y="2879230"/>
            <a:ext cx="377428" cy="377429"/>
          </a:xfrm>
          <a:custGeom>
            <a:avLst/>
            <a:gdLst>
              <a:gd name="T0" fmla="*/ 251447 w 502894"/>
              <a:gd name="T1" fmla="*/ 0 h 502894"/>
              <a:gd name="T2" fmla="*/ 502894 w 502894"/>
              <a:gd name="T3" fmla="*/ 251447 h 502894"/>
              <a:gd name="T4" fmla="*/ 251447 w 502894"/>
              <a:gd name="T5" fmla="*/ 502894 h 502894"/>
              <a:gd name="T6" fmla="*/ 0 w 502894"/>
              <a:gd name="T7" fmla="*/ 251447 h 502894"/>
              <a:gd name="T8" fmla="*/ 0 60000 65536"/>
              <a:gd name="T9" fmla="*/ 0 60000 65536"/>
              <a:gd name="T10" fmla="*/ 0 60000 65536"/>
              <a:gd name="T11" fmla="*/ 0 60000 65536"/>
              <a:gd name="T12" fmla="*/ 0 w 502894"/>
              <a:gd name="T13" fmla="*/ 0 h 502894"/>
              <a:gd name="T14" fmla="*/ 502894 w 502894"/>
              <a:gd name="T15" fmla="*/ 502894 h 502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2894" h="502894">
                <a:moveTo>
                  <a:pt x="251447" y="0"/>
                </a:moveTo>
                <a:lnTo>
                  <a:pt x="502894" y="251447"/>
                </a:lnTo>
                <a:lnTo>
                  <a:pt x="251447" y="502894"/>
                </a:lnTo>
                <a:lnTo>
                  <a:pt x="0" y="251447"/>
                </a:lnTo>
                <a:lnTo>
                  <a:pt x="2514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1350" b="1">
                <a:solidFill>
                  <a:srgbClr val="FFFFFF"/>
                </a:solidFill>
                <a:latin typeface="+mn-lt"/>
                <a:ea typeface="+mn-ea"/>
              </a:rPr>
              <a:t>C</a:t>
            </a:r>
            <a:endParaRPr lang="zh-CN" altLang="en-US" sz="1350" b="1">
              <a:solidFill>
                <a:srgbClr val="FFFFFF"/>
              </a:solidFill>
              <a:latin typeface="+mn-lt"/>
              <a:ea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945235" y="1225928"/>
            <a:ext cx="1619250" cy="1265634"/>
            <a:chOff x="4052650" y="1589485"/>
            <a:chExt cx="1619250" cy="1265634"/>
          </a:xfrm>
        </p:grpSpPr>
        <p:sp>
          <p:nvSpPr>
            <p:cNvPr id="11" name="MH_Other_5"/>
            <p:cNvSpPr/>
            <p:nvPr>
              <p:custDataLst>
                <p:tags r:id="rId7"/>
              </p:custDataLst>
            </p:nvPr>
          </p:nvSpPr>
          <p:spPr bwMode="auto">
            <a:xfrm rot="18900000">
              <a:off x="4052650" y="1589485"/>
              <a:ext cx="1619250" cy="945356"/>
            </a:xfrm>
            <a:custGeom>
              <a:avLst/>
              <a:gdLst>
                <a:gd name="T0" fmla="*/ 0 w 2160000"/>
                <a:gd name="T1" fmla="*/ 0 h 1260000"/>
                <a:gd name="T2" fmla="*/ 36000 w 2160000"/>
                <a:gd name="T3" fmla="*/ 0 h 1260000"/>
                <a:gd name="T4" fmla="*/ 1223999 w 2160000"/>
                <a:gd name="T5" fmla="*/ 0 h 1260000"/>
                <a:gd name="T6" fmla="*/ 1259999 w 2160000"/>
                <a:gd name="T7" fmla="*/ 0 h 1260000"/>
                <a:gd name="T8" fmla="*/ 1260000 w 2160000"/>
                <a:gd name="T9" fmla="*/ 0 h 1260000"/>
                <a:gd name="T10" fmla="*/ 1260000 w 2160000"/>
                <a:gd name="T11" fmla="*/ 36000 h 1260000"/>
                <a:gd name="T12" fmla="*/ 1259999 w 2160000"/>
                <a:gd name="T13" fmla="*/ 36000 h 1260000"/>
                <a:gd name="T14" fmla="*/ 1259999 w 2160000"/>
                <a:gd name="T15" fmla="*/ 1152000 h 1260000"/>
                <a:gd name="T16" fmla="*/ 1223999 w 2160000"/>
                <a:gd name="T17" fmla="*/ 1152000 h 1260000"/>
                <a:gd name="T18" fmla="*/ 1223999 w 2160000"/>
                <a:gd name="T19" fmla="*/ 36000 h 1260000"/>
                <a:gd name="T20" fmla="*/ 36000 w 2160000"/>
                <a:gd name="T21" fmla="*/ 36000 h 1260000"/>
                <a:gd name="T22" fmla="*/ 36000 w 2160000"/>
                <a:gd name="T23" fmla="*/ 1224000 h 1260000"/>
                <a:gd name="T24" fmla="*/ 2160000 w 2160000"/>
                <a:gd name="T25" fmla="*/ 1224000 h 1260000"/>
                <a:gd name="T26" fmla="*/ 2160000 w 2160000"/>
                <a:gd name="T27" fmla="*/ 1260000 h 1260000"/>
                <a:gd name="T28" fmla="*/ 36000 w 2160000"/>
                <a:gd name="T29" fmla="*/ 1260000 h 1260000"/>
                <a:gd name="T30" fmla="*/ 0 w 2160000"/>
                <a:gd name="T31" fmla="*/ 1260000 h 1260000"/>
                <a:gd name="T32" fmla="*/ 0 w 2160000"/>
                <a:gd name="T33" fmla="*/ 1224000 h 1260000"/>
                <a:gd name="T34" fmla="*/ 0 w 2160000"/>
                <a:gd name="T35" fmla="*/ 36000 h 126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00" h="1260000">
                  <a:moveTo>
                    <a:pt x="0" y="0"/>
                  </a:moveTo>
                  <a:lnTo>
                    <a:pt x="36000" y="0"/>
                  </a:lnTo>
                  <a:lnTo>
                    <a:pt x="1223999" y="0"/>
                  </a:lnTo>
                  <a:lnTo>
                    <a:pt x="1259999" y="0"/>
                  </a:lnTo>
                  <a:lnTo>
                    <a:pt x="1260000" y="0"/>
                  </a:lnTo>
                  <a:lnTo>
                    <a:pt x="1260000" y="36000"/>
                  </a:lnTo>
                  <a:lnTo>
                    <a:pt x="1259999" y="36000"/>
                  </a:lnTo>
                  <a:lnTo>
                    <a:pt x="1259999" y="1152000"/>
                  </a:lnTo>
                  <a:lnTo>
                    <a:pt x="1223999" y="1152000"/>
                  </a:lnTo>
                  <a:lnTo>
                    <a:pt x="1223999" y="36000"/>
                  </a:lnTo>
                  <a:lnTo>
                    <a:pt x="36000" y="36000"/>
                  </a:lnTo>
                  <a:lnTo>
                    <a:pt x="36000" y="1224000"/>
                  </a:lnTo>
                  <a:lnTo>
                    <a:pt x="2160000" y="1224000"/>
                  </a:lnTo>
                  <a:lnTo>
                    <a:pt x="2160000" y="1260000"/>
                  </a:lnTo>
                  <a:lnTo>
                    <a:pt x="36000" y="1260000"/>
                  </a:lnTo>
                  <a:lnTo>
                    <a:pt x="0" y="1260000"/>
                  </a:lnTo>
                  <a:lnTo>
                    <a:pt x="0" y="1224000"/>
                  </a:lnTo>
                  <a:lnTo>
                    <a:pt x="0" y="3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zh-CN" altLang="en-US" sz="1350"/>
            </a:p>
          </p:txBody>
        </p:sp>
        <p:sp>
          <p:nvSpPr>
            <p:cNvPr id="12" name="MH_SubTitle_2"/>
            <p:cNvSpPr/>
            <p:nvPr>
              <p:custDataLst>
                <p:tags r:id="rId8"/>
              </p:custDataLst>
            </p:nvPr>
          </p:nvSpPr>
          <p:spPr bwMode="auto">
            <a:xfrm>
              <a:off x="4070509" y="1747838"/>
              <a:ext cx="1107281" cy="1107281"/>
            </a:xfrm>
            <a:custGeom>
              <a:avLst/>
              <a:gdLst>
                <a:gd name="T0" fmla="*/ 738051 w 1476102"/>
                <a:gd name="T1" fmla="*/ 0 h 1476102"/>
                <a:gd name="T2" fmla="*/ 1476102 w 1476102"/>
                <a:gd name="T3" fmla="*/ 738051 h 1476102"/>
                <a:gd name="T4" fmla="*/ 738051 w 1476102"/>
                <a:gd name="T5" fmla="*/ 1476102 h 1476102"/>
                <a:gd name="T6" fmla="*/ 0 w 1476102"/>
                <a:gd name="T7" fmla="*/ 738051 h 1476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6102"/>
                <a:gd name="T13" fmla="*/ 0 h 1476102"/>
                <a:gd name="T14" fmla="*/ 1476102 w 1476102"/>
                <a:gd name="T15" fmla="*/ 1476102 h 1476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6102" h="1476102">
                  <a:moveTo>
                    <a:pt x="738051" y="0"/>
                  </a:moveTo>
                  <a:lnTo>
                    <a:pt x="1476102" y="738051"/>
                  </a:lnTo>
                  <a:lnTo>
                    <a:pt x="738051" y="1476102"/>
                  </a:lnTo>
                  <a:lnTo>
                    <a:pt x="0" y="738051"/>
                  </a:lnTo>
                  <a:lnTo>
                    <a:pt x="7380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54000" tIns="54000" rIns="54000" bIns="5400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1200" dirty="0">
                  <a:solidFill>
                    <a:srgbClr val="FFFFFF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添加文本</a:t>
              </a:r>
            </a:p>
          </p:txBody>
        </p:sp>
      </p:grpSp>
      <p:sp>
        <p:nvSpPr>
          <p:cNvPr id="13" name="MH_Other_6"/>
          <p:cNvSpPr/>
          <p:nvPr>
            <p:custDataLst>
              <p:tags r:id="rId3"/>
            </p:custDataLst>
          </p:nvPr>
        </p:nvSpPr>
        <p:spPr bwMode="auto">
          <a:xfrm>
            <a:off x="4977507" y="1465244"/>
            <a:ext cx="376238" cy="376238"/>
          </a:xfrm>
          <a:custGeom>
            <a:avLst/>
            <a:gdLst>
              <a:gd name="T0" fmla="*/ 251447 w 502894"/>
              <a:gd name="T1" fmla="*/ 0 h 502894"/>
              <a:gd name="T2" fmla="*/ 502894 w 502894"/>
              <a:gd name="T3" fmla="*/ 251447 h 502894"/>
              <a:gd name="T4" fmla="*/ 251447 w 502894"/>
              <a:gd name="T5" fmla="*/ 502894 h 502894"/>
              <a:gd name="T6" fmla="*/ 0 w 502894"/>
              <a:gd name="T7" fmla="*/ 251447 h 502894"/>
              <a:gd name="T8" fmla="*/ 0 60000 65536"/>
              <a:gd name="T9" fmla="*/ 0 60000 65536"/>
              <a:gd name="T10" fmla="*/ 0 60000 65536"/>
              <a:gd name="T11" fmla="*/ 0 60000 65536"/>
              <a:gd name="T12" fmla="*/ 0 w 502894"/>
              <a:gd name="T13" fmla="*/ 0 h 502894"/>
              <a:gd name="T14" fmla="*/ 502894 w 502894"/>
              <a:gd name="T15" fmla="*/ 502894 h 502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2894" h="502894">
                <a:moveTo>
                  <a:pt x="251447" y="0"/>
                </a:moveTo>
                <a:lnTo>
                  <a:pt x="502894" y="251447"/>
                </a:lnTo>
                <a:lnTo>
                  <a:pt x="251447" y="502894"/>
                </a:lnTo>
                <a:lnTo>
                  <a:pt x="0" y="251447"/>
                </a:lnTo>
                <a:lnTo>
                  <a:pt x="2514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1350" b="1" dirty="0">
                <a:solidFill>
                  <a:srgbClr val="FFFFFF"/>
                </a:solidFill>
                <a:latin typeface="+mn-lt"/>
                <a:ea typeface="+mn-ea"/>
              </a:rPr>
              <a:t>B</a:t>
            </a:r>
            <a:endParaRPr lang="zh-CN" altLang="en-US" sz="135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028705" y="2641106"/>
            <a:ext cx="1620440" cy="1264443"/>
            <a:chOff x="5136119" y="3004662"/>
            <a:chExt cx="1620440" cy="1264443"/>
          </a:xfrm>
          <a:solidFill>
            <a:schemeClr val="accent2"/>
          </a:solidFill>
        </p:grpSpPr>
        <p:sp>
          <p:nvSpPr>
            <p:cNvPr id="14" name="MH_Other_7"/>
            <p:cNvSpPr/>
            <p:nvPr>
              <p:custDataLst>
                <p:tags r:id="rId5"/>
              </p:custDataLst>
            </p:nvPr>
          </p:nvSpPr>
          <p:spPr bwMode="auto">
            <a:xfrm rot="18900000">
              <a:off x="5136119" y="3004662"/>
              <a:ext cx="1620440" cy="945356"/>
            </a:xfrm>
            <a:custGeom>
              <a:avLst/>
              <a:gdLst>
                <a:gd name="T0" fmla="*/ 0 w 2160000"/>
                <a:gd name="T1" fmla="*/ 0 h 1260000"/>
                <a:gd name="T2" fmla="*/ 36000 w 2160000"/>
                <a:gd name="T3" fmla="*/ 0 h 1260000"/>
                <a:gd name="T4" fmla="*/ 1223999 w 2160000"/>
                <a:gd name="T5" fmla="*/ 0 h 1260000"/>
                <a:gd name="T6" fmla="*/ 1259999 w 2160000"/>
                <a:gd name="T7" fmla="*/ 0 h 1260000"/>
                <a:gd name="T8" fmla="*/ 1260000 w 2160000"/>
                <a:gd name="T9" fmla="*/ 0 h 1260000"/>
                <a:gd name="T10" fmla="*/ 1260000 w 2160000"/>
                <a:gd name="T11" fmla="*/ 36000 h 1260000"/>
                <a:gd name="T12" fmla="*/ 1259999 w 2160000"/>
                <a:gd name="T13" fmla="*/ 36000 h 1260000"/>
                <a:gd name="T14" fmla="*/ 1259999 w 2160000"/>
                <a:gd name="T15" fmla="*/ 1152000 h 1260000"/>
                <a:gd name="T16" fmla="*/ 1223999 w 2160000"/>
                <a:gd name="T17" fmla="*/ 1152000 h 1260000"/>
                <a:gd name="T18" fmla="*/ 1223999 w 2160000"/>
                <a:gd name="T19" fmla="*/ 36000 h 1260000"/>
                <a:gd name="T20" fmla="*/ 36000 w 2160000"/>
                <a:gd name="T21" fmla="*/ 36000 h 1260000"/>
                <a:gd name="T22" fmla="*/ 36000 w 2160000"/>
                <a:gd name="T23" fmla="*/ 1224000 h 1260000"/>
                <a:gd name="T24" fmla="*/ 2160000 w 2160000"/>
                <a:gd name="T25" fmla="*/ 1224000 h 1260000"/>
                <a:gd name="T26" fmla="*/ 2160000 w 2160000"/>
                <a:gd name="T27" fmla="*/ 1260000 h 1260000"/>
                <a:gd name="T28" fmla="*/ 36000 w 2160000"/>
                <a:gd name="T29" fmla="*/ 1260000 h 1260000"/>
                <a:gd name="T30" fmla="*/ 0 w 2160000"/>
                <a:gd name="T31" fmla="*/ 1260000 h 1260000"/>
                <a:gd name="T32" fmla="*/ 0 w 2160000"/>
                <a:gd name="T33" fmla="*/ 1224000 h 1260000"/>
                <a:gd name="T34" fmla="*/ 0 w 2160000"/>
                <a:gd name="T35" fmla="*/ 36000 h 126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00" h="1260000">
                  <a:moveTo>
                    <a:pt x="0" y="0"/>
                  </a:moveTo>
                  <a:lnTo>
                    <a:pt x="36000" y="0"/>
                  </a:lnTo>
                  <a:lnTo>
                    <a:pt x="1223999" y="0"/>
                  </a:lnTo>
                  <a:lnTo>
                    <a:pt x="1259999" y="0"/>
                  </a:lnTo>
                  <a:lnTo>
                    <a:pt x="1260000" y="0"/>
                  </a:lnTo>
                  <a:lnTo>
                    <a:pt x="1260000" y="36000"/>
                  </a:lnTo>
                  <a:lnTo>
                    <a:pt x="1259999" y="36000"/>
                  </a:lnTo>
                  <a:lnTo>
                    <a:pt x="1259999" y="1152000"/>
                  </a:lnTo>
                  <a:lnTo>
                    <a:pt x="1223999" y="1152000"/>
                  </a:lnTo>
                  <a:lnTo>
                    <a:pt x="1223999" y="36000"/>
                  </a:lnTo>
                  <a:lnTo>
                    <a:pt x="36000" y="36000"/>
                  </a:lnTo>
                  <a:lnTo>
                    <a:pt x="36000" y="1224000"/>
                  </a:lnTo>
                  <a:lnTo>
                    <a:pt x="2160000" y="1224000"/>
                  </a:lnTo>
                  <a:lnTo>
                    <a:pt x="2160000" y="1260000"/>
                  </a:lnTo>
                  <a:lnTo>
                    <a:pt x="36000" y="1260000"/>
                  </a:lnTo>
                  <a:lnTo>
                    <a:pt x="0" y="1260000"/>
                  </a:lnTo>
                  <a:lnTo>
                    <a:pt x="0" y="1224000"/>
                  </a:lnTo>
                  <a:lnTo>
                    <a:pt x="0" y="36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zh-CN" altLang="en-US" sz="1350"/>
            </a:p>
          </p:txBody>
        </p:sp>
        <p:sp>
          <p:nvSpPr>
            <p:cNvPr id="15" name="MH_SubTitle_4"/>
            <p:cNvSpPr/>
            <p:nvPr>
              <p:custDataLst>
                <p:tags r:id="rId6"/>
              </p:custDataLst>
            </p:nvPr>
          </p:nvSpPr>
          <p:spPr bwMode="auto">
            <a:xfrm>
              <a:off x="5153978" y="3161824"/>
              <a:ext cx="1107281" cy="1107281"/>
            </a:xfrm>
            <a:custGeom>
              <a:avLst/>
              <a:gdLst>
                <a:gd name="T0" fmla="*/ 738051 w 1476102"/>
                <a:gd name="T1" fmla="*/ 0 h 1476102"/>
                <a:gd name="T2" fmla="*/ 1476102 w 1476102"/>
                <a:gd name="T3" fmla="*/ 738051 h 1476102"/>
                <a:gd name="T4" fmla="*/ 738051 w 1476102"/>
                <a:gd name="T5" fmla="*/ 1476102 h 1476102"/>
                <a:gd name="T6" fmla="*/ 0 w 1476102"/>
                <a:gd name="T7" fmla="*/ 738051 h 1476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6102"/>
                <a:gd name="T13" fmla="*/ 0 h 1476102"/>
                <a:gd name="T14" fmla="*/ 1476102 w 1476102"/>
                <a:gd name="T15" fmla="*/ 1476102 h 1476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6102" h="1476102">
                  <a:moveTo>
                    <a:pt x="738051" y="0"/>
                  </a:moveTo>
                  <a:lnTo>
                    <a:pt x="1476102" y="738051"/>
                  </a:lnTo>
                  <a:lnTo>
                    <a:pt x="738051" y="1476102"/>
                  </a:lnTo>
                  <a:lnTo>
                    <a:pt x="0" y="738051"/>
                  </a:lnTo>
                  <a:lnTo>
                    <a:pt x="73805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54000" tIns="54000" rIns="54000" bIns="5400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1200" dirty="0">
                  <a:solidFill>
                    <a:srgbClr val="FFFFFF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添加文本</a:t>
              </a:r>
            </a:p>
          </p:txBody>
        </p:sp>
      </p:grpSp>
      <p:sp>
        <p:nvSpPr>
          <p:cNvPr id="16" name="MH_Other_8"/>
          <p:cNvSpPr/>
          <p:nvPr>
            <p:custDataLst>
              <p:tags r:id="rId4"/>
            </p:custDataLst>
          </p:nvPr>
        </p:nvSpPr>
        <p:spPr bwMode="auto">
          <a:xfrm>
            <a:off x="6060976" y="2879230"/>
            <a:ext cx="377429" cy="377429"/>
          </a:xfrm>
          <a:custGeom>
            <a:avLst/>
            <a:gdLst>
              <a:gd name="T0" fmla="*/ 251447 w 502894"/>
              <a:gd name="T1" fmla="*/ 0 h 502894"/>
              <a:gd name="T2" fmla="*/ 502894 w 502894"/>
              <a:gd name="T3" fmla="*/ 251447 h 502894"/>
              <a:gd name="T4" fmla="*/ 251447 w 502894"/>
              <a:gd name="T5" fmla="*/ 502894 h 502894"/>
              <a:gd name="T6" fmla="*/ 0 w 502894"/>
              <a:gd name="T7" fmla="*/ 251447 h 502894"/>
              <a:gd name="T8" fmla="*/ 0 60000 65536"/>
              <a:gd name="T9" fmla="*/ 0 60000 65536"/>
              <a:gd name="T10" fmla="*/ 0 60000 65536"/>
              <a:gd name="T11" fmla="*/ 0 60000 65536"/>
              <a:gd name="T12" fmla="*/ 0 w 502894"/>
              <a:gd name="T13" fmla="*/ 0 h 502894"/>
              <a:gd name="T14" fmla="*/ 502894 w 502894"/>
              <a:gd name="T15" fmla="*/ 502894 h 502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2894" h="502894">
                <a:moveTo>
                  <a:pt x="251447" y="0"/>
                </a:moveTo>
                <a:lnTo>
                  <a:pt x="502894" y="251447"/>
                </a:lnTo>
                <a:lnTo>
                  <a:pt x="251447" y="502894"/>
                </a:lnTo>
                <a:lnTo>
                  <a:pt x="0" y="251447"/>
                </a:lnTo>
                <a:lnTo>
                  <a:pt x="2514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1350" b="1" dirty="0">
                <a:solidFill>
                  <a:srgbClr val="FFFFFF"/>
                </a:solidFill>
                <a:latin typeface="+mn-lt"/>
                <a:ea typeface="+mn-ea"/>
              </a:rPr>
              <a:t>D</a:t>
            </a:r>
            <a:endParaRPr lang="zh-CN" altLang="en-US" sz="135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21632" y="2112743"/>
            <a:ext cx="13890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982003" y="2112743"/>
            <a:ext cx="13890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19" name="矩形 18"/>
          <p:cNvSpPr/>
          <p:nvPr/>
        </p:nvSpPr>
        <p:spPr>
          <a:xfrm>
            <a:off x="3681349" y="3617934"/>
            <a:ext cx="13890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  <p:sp>
        <p:nvSpPr>
          <p:cNvPr id="20" name="矩形 19"/>
          <p:cNvSpPr/>
          <p:nvPr/>
        </p:nvSpPr>
        <p:spPr>
          <a:xfrm>
            <a:off x="5941720" y="3617934"/>
            <a:ext cx="13890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萝莉体 第二版" panose="02000500000000000000" pitchFamily="2" charset="-122"/>
                <a:sym typeface="+mn-lt"/>
              </a:rPr>
              <a:t>点击此处添加文字描述，文字颜色、大小、字体可根据需求进行更改。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6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3" tmFilter="0, 0; 0.125,0.2665; 0.25,0.4; 0.375,0.465; 0.5,0.5;  0.625,0.535; 0.75,0.6; 0.875,0.7335; 1,1">
                                          <p:stCondLst>
                                            <p:cond delay="13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" tmFilter="0, 0; 0.125,0.2665; 0.25,0.4; 0.375,0.465; 0.5,0.5;  0.625,0.535; 0.75,0.6; 0.875,0.7335; 1,1">
                                          <p:stCondLst>
                                            <p:cond delay="26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5">
                                          <p:stCondLst>
                                            <p:cond delay="1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33" decel="50000">
                                          <p:stCondLst>
                                            <p:cond delay="1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">
                                          <p:stCondLst>
                                            <p:cond delay="2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33" decel="50000">
                                          <p:stCondLst>
                                            <p:cond delay="2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5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33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5">
                                          <p:stCondLst>
                                            <p:cond delay="3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33" decel="50000">
                                          <p:stCondLst>
                                            <p:cond delay="36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6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3" tmFilter="0, 0; 0.125,0.2665; 0.25,0.4; 0.375,0.465; 0.5,0.5;  0.625,0.535; 0.75,0.6; 0.875,0.7335; 1,1">
                                          <p:stCondLst>
                                            <p:cond delay="13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" tmFilter="0, 0; 0.125,0.2665; 0.25,0.4; 0.375,0.465; 0.5,0.5;  0.625,0.535; 0.75,0.6; 0.875,0.7335; 1,1">
                                          <p:stCondLst>
                                            <p:cond delay="26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5">
                                          <p:stCondLst>
                                            <p:cond delay="1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33" decel="50000">
                                          <p:stCondLst>
                                            <p:cond delay="1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5">
                                          <p:stCondLst>
                                            <p:cond delay="2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33" decel="50000">
                                          <p:stCondLst>
                                            <p:cond delay="2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5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33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5">
                                          <p:stCondLst>
                                            <p:cond delay="3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33" decel="50000">
                                          <p:stCondLst>
                                            <p:cond delay="36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6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3" tmFilter="0, 0; 0.125,0.2665; 0.25,0.4; 0.375,0.465; 0.5,0.5;  0.625,0.535; 0.75,0.6; 0.875,0.7335; 1,1">
                                          <p:stCondLst>
                                            <p:cond delay="13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" tmFilter="0, 0; 0.125,0.2665; 0.25,0.4; 0.375,0.465; 0.5,0.5;  0.625,0.535; 0.75,0.6; 0.875,0.7335; 1,1">
                                          <p:stCondLst>
                                            <p:cond delay="26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5">
                                          <p:stCondLst>
                                            <p:cond delay="13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33" decel="50000">
                                          <p:stCondLst>
                                            <p:cond delay="1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5">
                                          <p:stCondLst>
                                            <p:cond delay="2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33" decel="50000">
                                          <p:stCondLst>
                                            <p:cond delay="2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5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33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5">
                                          <p:stCondLst>
                                            <p:cond delay="3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33" decel="50000">
                                          <p:stCondLst>
                                            <p:cond delay="36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6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3" tmFilter="0, 0; 0.125,0.2665; 0.25,0.4; 0.375,0.465; 0.5,0.5;  0.625,0.535; 0.75,0.6; 0.875,0.7335; 1,1">
                                          <p:stCondLst>
                                            <p:cond delay="13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" tmFilter="0, 0; 0.125,0.2665; 0.25,0.4; 0.375,0.465; 0.5,0.5;  0.625,0.535; 0.75,0.6; 0.875,0.7335; 1,1">
                                          <p:stCondLst>
                                            <p:cond delay="26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5">
                                          <p:stCondLst>
                                            <p:cond delay="1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33" decel="50000">
                                          <p:stCondLst>
                                            <p:cond delay="1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5">
                                          <p:stCondLst>
                                            <p:cond delay="2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33" decel="50000">
                                          <p:stCondLst>
                                            <p:cond delay="2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5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33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5">
                                          <p:stCondLst>
                                            <p:cond delay="3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33" decel="50000">
                                          <p:stCondLst>
                                            <p:cond delay="36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2699792" y="300379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499992" y="300379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300192" y="300379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880128" y="3039803"/>
            <a:ext cx="1819664" cy="1222885"/>
            <a:chOff x="880128" y="3075806"/>
            <a:chExt cx="1819664" cy="1222884"/>
          </a:xfrm>
        </p:grpSpPr>
        <p:sp>
          <p:nvSpPr>
            <p:cNvPr id="13" name="文本框 25"/>
            <p:cNvSpPr txBox="1"/>
            <p:nvPr/>
          </p:nvSpPr>
          <p:spPr>
            <a:xfrm>
              <a:off x="880128" y="3435846"/>
              <a:ext cx="1819664" cy="862844"/>
            </a:xfrm>
            <a:prstGeom prst="rect">
              <a:avLst/>
            </a:prstGeom>
            <a:noFill/>
          </p:spPr>
          <p:txBody>
            <a:bodyPr wrap="square" lIns="86404" tIns="43202" rIns="86404" bIns="43202"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043601" y="3075806"/>
              <a:ext cx="14927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600" b="1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单击添加文本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99792" y="3039803"/>
            <a:ext cx="1819664" cy="1222885"/>
            <a:chOff x="2699792" y="3075806"/>
            <a:chExt cx="1819664" cy="1222884"/>
          </a:xfrm>
        </p:grpSpPr>
        <p:sp>
          <p:nvSpPr>
            <p:cNvPr id="16" name="文本框 15"/>
            <p:cNvSpPr txBox="1"/>
            <p:nvPr/>
          </p:nvSpPr>
          <p:spPr>
            <a:xfrm>
              <a:off x="2699792" y="3435846"/>
              <a:ext cx="1819664" cy="862844"/>
            </a:xfrm>
            <a:prstGeom prst="rect">
              <a:avLst/>
            </a:prstGeom>
            <a:noFill/>
          </p:spPr>
          <p:txBody>
            <a:bodyPr wrap="square" lIns="86404" tIns="43202" rIns="86404" bIns="43202"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63265" y="3075806"/>
              <a:ext cx="14927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600" b="1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单击添加文本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499992" y="3039803"/>
            <a:ext cx="1819664" cy="1222885"/>
            <a:chOff x="4499992" y="3075806"/>
            <a:chExt cx="1819664" cy="1222884"/>
          </a:xfrm>
        </p:grpSpPr>
        <p:sp>
          <p:nvSpPr>
            <p:cNvPr id="19" name="文本框 25"/>
            <p:cNvSpPr txBox="1"/>
            <p:nvPr/>
          </p:nvSpPr>
          <p:spPr>
            <a:xfrm>
              <a:off x="4499992" y="3435846"/>
              <a:ext cx="1819664" cy="862844"/>
            </a:xfrm>
            <a:prstGeom prst="rect">
              <a:avLst/>
            </a:prstGeom>
            <a:noFill/>
          </p:spPr>
          <p:txBody>
            <a:bodyPr wrap="square" lIns="86404" tIns="43202" rIns="86404" bIns="43202"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663465" y="3075806"/>
              <a:ext cx="14927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600" b="1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单击添加文本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72199" y="3039803"/>
            <a:ext cx="1819664" cy="1222885"/>
            <a:chOff x="6372200" y="3075806"/>
            <a:chExt cx="1819664" cy="1222884"/>
          </a:xfrm>
        </p:grpSpPr>
        <p:sp>
          <p:nvSpPr>
            <p:cNvPr id="22" name="文本框 25"/>
            <p:cNvSpPr txBox="1"/>
            <p:nvPr/>
          </p:nvSpPr>
          <p:spPr>
            <a:xfrm>
              <a:off x="6372200" y="3435846"/>
              <a:ext cx="1819664" cy="862844"/>
            </a:xfrm>
            <a:prstGeom prst="rect">
              <a:avLst/>
            </a:prstGeom>
            <a:noFill/>
          </p:spPr>
          <p:txBody>
            <a:bodyPr wrap="square" lIns="86404" tIns="43202" rIns="86404" bIns="43202"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单击此处输入文本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535673" y="3075806"/>
              <a:ext cx="14927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600" b="1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单击添加文本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572001" y="1347615"/>
            <a:ext cx="1584176" cy="1440160"/>
            <a:chOff x="4572000" y="1347615"/>
            <a:chExt cx="1584176" cy="1440160"/>
          </a:xfrm>
        </p:grpSpPr>
        <p:sp>
          <p:nvSpPr>
            <p:cNvPr id="25" name="流程图: 手动操作 24"/>
            <p:cNvSpPr/>
            <p:nvPr/>
          </p:nvSpPr>
          <p:spPr>
            <a:xfrm rot="16200000">
              <a:off x="4644008" y="1275607"/>
              <a:ext cx="1440160" cy="1584176"/>
            </a:xfrm>
            <a:prstGeom prst="flowChartManualOperati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6" name="KSO_Shape"/>
            <p:cNvSpPr/>
            <p:nvPr/>
          </p:nvSpPr>
          <p:spPr bwMode="auto">
            <a:xfrm>
              <a:off x="5124222" y="1864334"/>
              <a:ext cx="479731" cy="471736"/>
            </a:xfrm>
            <a:custGeom>
              <a:avLst/>
              <a:gdLst>
                <a:gd name="T0" fmla="*/ 1840657 w 4293"/>
                <a:gd name="T1" fmla="*/ 1035711 h 4218"/>
                <a:gd name="T2" fmla="*/ 1891688 w 4293"/>
                <a:gd name="T3" fmla="*/ 969592 h 4218"/>
                <a:gd name="T4" fmla="*/ 1900119 w 4293"/>
                <a:gd name="T5" fmla="*/ 893267 h 4218"/>
                <a:gd name="T6" fmla="*/ 1886363 w 4293"/>
                <a:gd name="T7" fmla="*/ 838242 h 4218"/>
                <a:gd name="T8" fmla="*/ 1857075 w 4293"/>
                <a:gd name="T9" fmla="*/ 794311 h 4218"/>
                <a:gd name="T10" fmla="*/ 1814032 w 4293"/>
                <a:gd name="T11" fmla="*/ 763249 h 4218"/>
                <a:gd name="T12" fmla="*/ 1759895 w 4293"/>
                <a:gd name="T13" fmla="*/ 746386 h 4218"/>
                <a:gd name="T14" fmla="*/ 1644965 w 4293"/>
                <a:gd name="T15" fmla="*/ 734849 h 4218"/>
                <a:gd name="T16" fmla="*/ 1326356 w 4293"/>
                <a:gd name="T17" fmla="*/ 703342 h 4218"/>
                <a:gd name="T18" fmla="*/ 1318368 w 4293"/>
                <a:gd name="T19" fmla="*/ 626574 h 4218"/>
                <a:gd name="T20" fmla="*/ 1345881 w 4293"/>
                <a:gd name="T21" fmla="*/ 542261 h 4218"/>
                <a:gd name="T22" fmla="*/ 1429305 w 4293"/>
                <a:gd name="T23" fmla="*/ 433987 h 4218"/>
                <a:gd name="T24" fmla="*/ 1468354 w 4293"/>
                <a:gd name="T25" fmla="*/ 354112 h 4218"/>
                <a:gd name="T26" fmla="*/ 1489654 w 4293"/>
                <a:gd name="T27" fmla="*/ 267581 h 4218"/>
                <a:gd name="T28" fmla="*/ 1491429 w 4293"/>
                <a:gd name="T29" fmla="*/ 171287 h 4218"/>
                <a:gd name="T30" fmla="*/ 1472348 w 4293"/>
                <a:gd name="T31" fmla="*/ 96294 h 4218"/>
                <a:gd name="T32" fmla="*/ 1422648 w 4293"/>
                <a:gd name="T33" fmla="*/ 19969 h 4218"/>
                <a:gd name="T34" fmla="*/ 1390255 w 4293"/>
                <a:gd name="T35" fmla="*/ 887 h 4218"/>
                <a:gd name="T36" fmla="*/ 1350318 w 4293"/>
                <a:gd name="T37" fmla="*/ 3106 h 4218"/>
                <a:gd name="T38" fmla="*/ 1312600 w 4293"/>
                <a:gd name="T39" fmla="*/ 30175 h 4218"/>
                <a:gd name="T40" fmla="*/ 1249588 w 4293"/>
                <a:gd name="T41" fmla="*/ 130019 h 4218"/>
                <a:gd name="T42" fmla="*/ 1131551 w 4293"/>
                <a:gd name="T43" fmla="*/ 309293 h 4218"/>
                <a:gd name="T44" fmla="*/ 1049902 w 4293"/>
                <a:gd name="T45" fmla="*/ 440643 h 4218"/>
                <a:gd name="T46" fmla="*/ 922991 w 4293"/>
                <a:gd name="T47" fmla="*/ 556018 h 4218"/>
                <a:gd name="T48" fmla="*/ 753036 w 4293"/>
                <a:gd name="T49" fmla="*/ 679824 h 4218"/>
                <a:gd name="T50" fmla="*/ 608375 w 4293"/>
                <a:gd name="T51" fmla="*/ 799192 h 4218"/>
                <a:gd name="T52" fmla="*/ 531607 w 4293"/>
                <a:gd name="T53" fmla="*/ 838242 h 4218"/>
                <a:gd name="T54" fmla="*/ 410908 w 4293"/>
                <a:gd name="T55" fmla="*/ 868861 h 4218"/>
                <a:gd name="T56" fmla="*/ 219654 w 4293"/>
                <a:gd name="T57" fmla="*/ 893267 h 4218"/>
                <a:gd name="T58" fmla="*/ 71443 w 4293"/>
                <a:gd name="T59" fmla="*/ 898592 h 4218"/>
                <a:gd name="T60" fmla="*/ 46150 w 4293"/>
                <a:gd name="T61" fmla="*/ 917230 h 4218"/>
                <a:gd name="T62" fmla="*/ 24850 w 4293"/>
                <a:gd name="T63" fmla="*/ 970479 h 4218"/>
                <a:gd name="T64" fmla="*/ 1775 w 4293"/>
                <a:gd name="T65" fmla="*/ 1184367 h 4218"/>
                <a:gd name="T66" fmla="*/ 6212 w 4293"/>
                <a:gd name="T67" fmla="*/ 1471916 h 4218"/>
                <a:gd name="T68" fmla="*/ 30618 w 4293"/>
                <a:gd name="T69" fmla="*/ 1621016 h 4218"/>
                <a:gd name="T70" fmla="*/ 53249 w 4293"/>
                <a:gd name="T71" fmla="*/ 1663616 h 4218"/>
                <a:gd name="T72" fmla="*/ 75881 w 4293"/>
                <a:gd name="T73" fmla="*/ 1673378 h 4218"/>
                <a:gd name="T74" fmla="*/ 354109 w 4293"/>
                <a:gd name="T75" fmla="*/ 1683584 h 4218"/>
                <a:gd name="T76" fmla="*/ 513857 w 4293"/>
                <a:gd name="T77" fmla="*/ 1709766 h 4218"/>
                <a:gd name="T78" fmla="*/ 715318 w 4293"/>
                <a:gd name="T79" fmla="*/ 1778547 h 4218"/>
                <a:gd name="T80" fmla="*/ 956272 w 4293"/>
                <a:gd name="T81" fmla="*/ 1831353 h 4218"/>
                <a:gd name="T82" fmla="*/ 1241157 w 4293"/>
                <a:gd name="T83" fmla="*/ 1866853 h 4218"/>
                <a:gd name="T84" fmla="*/ 1461254 w 4293"/>
                <a:gd name="T85" fmla="*/ 1866409 h 4218"/>
                <a:gd name="T86" fmla="*/ 1561985 w 4293"/>
                <a:gd name="T87" fmla="*/ 1845997 h 4218"/>
                <a:gd name="T88" fmla="*/ 1617453 w 4293"/>
                <a:gd name="T89" fmla="*/ 1815378 h 4218"/>
                <a:gd name="T90" fmla="*/ 1654727 w 4293"/>
                <a:gd name="T91" fmla="*/ 1759909 h 4218"/>
                <a:gd name="T92" fmla="*/ 1668927 w 4293"/>
                <a:gd name="T93" fmla="*/ 1700891 h 4218"/>
                <a:gd name="T94" fmla="*/ 1660052 w 4293"/>
                <a:gd name="T95" fmla="*/ 1650747 h 4218"/>
                <a:gd name="T96" fmla="*/ 1664046 w 4293"/>
                <a:gd name="T97" fmla="*/ 1623234 h 4218"/>
                <a:gd name="T98" fmla="*/ 1754126 w 4293"/>
                <a:gd name="T99" fmla="*/ 1587291 h 4218"/>
                <a:gd name="T100" fmla="*/ 1788295 w 4293"/>
                <a:gd name="T101" fmla="*/ 1548241 h 4218"/>
                <a:gd name="T102" fmla="*/ 1806488 w 4293"/>
                <a:gd name="T103" fmla="*/ 1500760 h 4218"/>
                <a:gd name="T104" fmla="*/ 1810926 w 4293"/>
                <a:gd name="T105" fmla="*/ 1440854 h 4218"/>
                <a:gd name="T106" fmla="*/ 1791401 w 4293"/>
                <a:gd name="T107" fmla="*/ 1379172 h 4218"/>
                <a:gd name="T108" fmla="*/ 1753239 w 4293"/>
                <a:gd name="T109" fmla="*/ 1348997 h 4218"/>
                <a:gd name="T110" fmla="*/ 1836663 w 4293"/>
                <a:gd name="T111" fmla="*/ 1327698 h 4218"/>
                <a:gd name="T112" fmla="*/ 1870832 w 4293"/>
                <a:gd name="T113" fmla="*/ 1297966 h 4218"/>
                <a:gd name="T114" fmla="*/ 1894350 w 4293"/>
                <a:gd name="T115" fmla="*/ 1253148 h 4218"/>
                <a:gd name="T116" fmla="*/ 1904556 w 4293"/>
                <a:gd name="T117" fmla="*/ 1202117 h 4218"/>
                <a:gd name="T118" fmla="*/ 1900119 w 4293"/>
                <a:gd name="T119" fmla="*/ 1147979 h 4218"/>
                <a:gd name="T120" fmla="*/ 1880150 w 4293"/>
                <a:gd name="T121" fmla="*/ 1104935 h 4218"/>
                <a:gd name="T122" fmla="*/ 1847313 w 4293"/>
                <a:gd name="T123" fmla="*/ 1074317 h 4218"/>
                <a:gd name="T124" fmla="*/ 1803826 w 4293"/>
                <a:gd name="T125" fmla="*/ 1058342 h 42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293" h="4218">
                  <a:moveTo>
                    <a:pt x="4018" y="2379"/>
                  </a:moveTo>
                  <a:lnTo>
                    <a:pt x="4018" y="2379"/>
                  </a:lnTo>
                  <a:lnTo>
                    <a:pt x="4047" y="2374"/>
                  </a:lnTo>
                  <a:lnTo>
                    <a:pt x="4074" y="2367"/>
                  </a:lnTo>
                  <a:lnTo>
                    <a:pt x="4100" y="2359"/>
                  </a:lnTo>
                  <a:lnTo>
                    <a:pt x="4125" y="2347"/>
                  </a:lnTo>
                  <a:lnTo>
                    <a:pt x="4148" y="2334"/>
                  </a:lnTo>
                  <a:lnTo>
                    <a:pt x="4171" y="2320"/>
                  </a:lnTo>
                  <a:lnTo>
                    <a:pt x="4191" y="2302"/>
                  </a:lnTo>
                  <a:lnTo>
                    <a:pt x="4209" y="2283"/>
                  </a:lnTo>
                  <a:lnTo>
                    <a:pt x="4225" y="2262"/>
                  </a:lnTo>
                  <a:lnTo>
                    <a:pt x="4241" y="2238"/>
                  </a:lnTo>
                  <a:lnTo>
                    <a:pt x="4253" y="2213"/>
                  </a:lnTo>
                  <a:lnTo>
                    <a:pt x="4263" y="2185"/>
                  </a:lnTo>
                  <a:lnTo>
                    <a:pt x="4273" y="2155"/>
                  </a:lnTo>
                  <a:lnTo>
                    <a:pt x="4279" y="2123"/>
                  </a:lnTo>
                  <a:lnTo>
                    <a:pt x="4282" y="2089"/>
                  </a:lnTo>
                  <a:lnTo>
                    <a:pt x="4283" y="2053"/>
                  </a:lnTo>
                  <a:lnTo>
                    <a:pt x="4283" y="2033"/>
                  </a:lnTo>
                  <a:lnTo>
                    <a:pt x="4282" y="2013"/>
                  </a:lnTo>
                  <a:lnTo>
                    <a:pt x="4280" y="1993"/>
                  </a:lnTo>
                  <a:lnTo>
                    <a:pt x="4276" y="1975"/>
                  </a:lnTo>
                  <a:lnTo>
                    <a:pt x="4273" y="1956"/>
                  </a:lnTo>
                  <a:lnTo>
                    <a:pt x="4269" y="1938"/>
                  </a:lnTo>
                  <a:lnTo>
                    <a:pt x="4263" y="1920"/>
                  </a:lnTo>
                  <a:lnTo>
                    <a:pt x="4257" y="1904"/>
                  </a:lnTo>
                  <a:lnTo>
                    <a:pt x="4251" y="1889"/>
                  </a:lnTo>
                  <a:lnTo>
                    <a:pt x="4243" y="1872"/>
                  </a:lnTo>
                  <a:lnTo>
                    <a:pt x="4236" y="1858"/>
                  </a:lnTo>
                  <a:lnTo>
                    <a:pt x="4227" y="1842"/>
                  </a:lnTo>
                  <a:lnTo>
                    <a:pt x="4217" y="1828"/>
                  </a:lnTo>
                  <a:lnTo>
                    <a:pt x="4208" y="1815"/>
                  </a:lnTo>
                  <a:lnTo>
                    <a:pt x="4197" y="1802"/>
                  </a:lnTo>
                  <a:lnTo>
                    <a:pt x="4185" y="1790"/>
                  </a:lnTo>
                  <a:lnTo>
                    <a:pt x="4173" y="1778"/>
                  </a:lnTo>
                  <a:lnTo>
                    <a:pt x="4160" y="1768"/>
                  </a:lnTo>
                  <a:lnTo>
                    <a:pt x="4147" y="1757"/>
                  </a:lnTo>
                  <a:lnTo>
                    <a:pt x="4133" y="1746"/>
                  </a:lnTo>
                  <a:lnTo>
                    <a:pt x="4119" y="1737"/>
                  </a:lnTo>
                  <a:lnTo>
                    <a:pt x="4105" y="1729"/>
                  </a:lnTo>
                  <a:lnTo>
                    <a:pt x="4088" y="1720"/>
                  </a:lnTo>
                  <a:lnTo>
                    <a:pt x="4073" y="1713"/>
                  </a:lnTo>
                  <a:lnTo>
                    <a:pt x="4056" y="1706"/>
                  </a:lnTo>
                  <a:lnTo>
                    <a:pt x="4039" y="1700"/>
                  </a:lnTo>
                  <a:lnTo>
                    <a:pt x="4022" y="1695"/>
                  </a:lnTo>
                  <a:lnTo>
                    <a:pt x="4004" y="1690"/>
                  </a:lnTo>
                  <a:lnTo>
                    <a:pt x="3985" y="1686"/>
                  </a:lnTo>
                  <a:lnTo>
                    <a:pt x="3966" y="1682"/>
                  </a:lnTo>
                  <a:lnTo>
                    <a:pt x="3947" y="1680"/>
                  </a:lnTo>
                  <a:lnTo>
                    <a:pt x="3927" y="1678"/>
                  </a:lnTo>
                  <a:lnTo>
                    <a:pt x="3923" y="1678"/>
                  </a:lnTo>
                  <a:lnTo>
                    <a:pt x="3874" y="1672"/>
                  </a:lnTo>
                  <a:lnTo>
                    <a:pt x="3820" y="1666"/>
                  </a:lnTo>
                  <a:lnTo>
                    <a:pt x="3707" y="1656"/>
                  </a:lnTo>
                  <a:lnTo>
                    <a:pt x="3583" y="1647"/>
                  </a:lnTo>
                  <a:lnTo>
                    <a:pt x="3458" y="1640"/>
                  </a:lnTo>
                  <a:lnTo>
                    <a:pt x="3212" y="1628"/>
                  </a:lnTo>
                  <a:lnTo>
                    <a:pt x="3098" y="1622"/>
                  </a:lnTo>
                  <a:lnTo>
                    <a:pt x="2997" y="1617"/>
                  </a:lnTo>
                  <a:lnTo>
                    <a:pt x="2989" y="1585"/>
                  </a:lnTo>
                  <a:lnTo>
                    <a:pt x="2982" y="1556"/>
                  </a:lnTo>
                  <a:lnTo>
                    <a:pt x="2976" y="1529"/>
                  </a:lnTo>
                  <a:lnTo>
                    <a:pt x="2972" y="1504"/>
                  </a:lnTo>
                  <a:lnTo>
                    <a:pt x="2970" y="1479"/>
                  </a:lnTo>
                  <a:lnTo>
                    <a:pt x="2969" y="1456"/>
                  </a:lnTo>
                  <a:lnTo>
                    <a:pt x="2969" y="1434"/>
                  </a:lnTo>
                  <a:lnTo>
                    <a:pt x="2971" y="1412"/>
                  </a:lnTo>
                  <a:lnTo>
                    <a:pt x="2974" y="1391"/>
                  </a:lnTo>
                  <a:lnTo>
                    <a:pt x="2978" y="1369"/>
                  </a:lnTo>
                  <a:lnTo>
                    <a:pt x="2984" y="1347"/>
                  </a:lnTo>
                  <a:lnTo>
                    <a:pt x="2991" y="1325"/>
                  </a:lnTo>
                  <a:lnTo>
                    <a:pt x="3000" y="1301"/>
                  </a:lnTo>
                  <a:lnTo>
                    <a:pt x="3010" y="1276"/>
                  </a:lnTo>
                  <a:lnTo>
                    <a:pt x="3033" y="1222"/>
                  </a:lnTo>
                  <a:lnTo>
                    <a:pt x="3077" y="1173"/>
                  </a:lnTo>
                  <a:lnTo>
                    <a:pt x="3117" y="1125"/>
                  </a:lnTo>
                  <a:lnTo>
                    <a:pt x="3155" y="1077"/>
                  </a:lnTo>
                  <a:lnTo>
                    <a:pt x="3189" y="1028"/>
                  </a:lnTo>
                  <a:lnTo>
                    <a:pt x="3206" y="1003"/>
                  </a:lnTo>
                  <a:lnTo>
                    <a:pt x="3221" y="978"/>
                  </a:lnTo>
                  <a:lnTo>
                    <a:pt x="3237" y="953"/>
                  </a:lnTo>
                  <a:lnTo>
                    <a:pt x="3251" y="928"/>
                  </a:lnTo>
                  <a:lnTo>
                    <a:pt x="3264" y="902"/>
                  </a:lnTo>
                  <a:lnTo>
                    <a:pt x="3277" y="877"/>
                  </a:lnTo>
                  <a:lnTo>
                    <a:pt x="3287" y="851"/>
                  </a:lnTo>
                  <a:lnTo>
                    <a:pt x="3299" y="825"/>
                  </a:lnTo>
                  <a:lnTo>
                    <a:pt x="3309" y="798"/>
                  </a:lnTo>
                  <a:lnTo>
                    <a:pt x="3318" y="772"/>
                  </a:lnTo>
                  <a:lnTo>
                    <a:pt x="3327" y="745"/>
                  </a:lnTo>
                  <a:lnTo>
                    <a:pt x="3335" y="716"/>
                  </a:lnTo>
                  <a:lnTo>
                    <a:pt x="3342" y="689"/>
                  </a:lnTo>
                  <a:lnTo>
                    <a:pt x="3348" y="661"/>
                  </a:lnTo>
                  <a:lnTo>
                    <a:pt x="3353" y="632"/>
                  </a:lnTo>
                  <a:lnTo>
                    <a:pt x="3357" y="603"/>
                  </a:lnTo>
                  <a:lnTo>
                    <a:pt x="3360" y="573"/>
                  </a:lnTo>
                  <a:lnTo>
                    <a:pt x="3363" y="543"/>
                  </a:lnTo>
                  <a:lnTo>
                    <a:pt x="3364" y="513"/>
                  </a:lnTo>
                  <a:lnTo>
                    <a:pt x="3364" y="482"/>
                  </a:lnTo>
                  <a:lnTo>
                    <a:pt x="3364" y="450"/>
                  </a:lnTo>
                  <a:lnTo>
                    <a:pt x="3363" y="418"/>
                  </a:lnTo>
                  <a:lnTo>
                    <a:pt x="3361" y="386"/>
                  </a:lnTo>
                  <a:lnTo>
                    <a:pt x="3358" y="353"/>
                  </a:lnTo>
                  <a:lnTo>
                    <a:pt x="3355" y="328"/>
                  </a:lnTo>
                  <a:lnTo>
                    <a:pt x="3349" y="301"/>
                  </a:lnTo>
                  <a:lnTo>
                    <a:pt x="3341" y="273"/>
                  </a:lnTo>
                  <a:lnTo>
                    <a:pt x="3330" y="245"/>
                  </a:lnTo>
                  <a:lnTo>
                    <a:pt x="3318" y="217"/>
                  </a:lnTo>
                  <a:lnTo>
                    <a:pt x="3305" y="188"/>
                  </a:lnTo>
                  <a:lnTo>
                    <a:pt x="3291" y="161"/>
                  </a:lnTo>
                  <a:lnTo>
                    <a:pt x="3276" y="134"/>
                  </a:lnTo>
                  <a:lnTo>
                    <a:pt x="3258" y="109"/>
                  </a:lnTo>
                  <a:lnTo>
                    <a:pt x="3241" y="85"/>
                  </a:lnTo>
                  <a:lnTo>
                    <a:pt x="3223" y="64"/>
                  </a:lnTo>
                  <a:lnTo>
                    <a:pt x="3206" y="45"/>
                  </a:lnTo>
                  <a:lnTo>
                    <a:pt x="3187" y="29"/>
                  </a:lnTo>
                  <a:lnTo>
                    <a:pt x="3169" y="16"/>
                  </a:lnTo>
                  <a:lnTo>
                    <a:pt x="3160" y="12"/>
                  </a:lnTo>
                  <a:lnTo>
                    <a:pt x="3151" y="7"/>
                  </a:lnTo>
                  <a:lnTo>
                    <a:pt x="3142" y="5"/>
                  </a:lnTo>
                  <a:lnTo>
                    <a:pt x="3133" y="2"/>
                  </a:lnTo>
                  <a:lnTo>
                    <a:pt x="3119" y="1"/>
                  </a:lnTo>
                  <a:lnTo>
                    <a:pt x="3105" y="0"/>
                  </a:lnTo>
                  <a:lnTo>
                    <a:pt x="3092" y="0"/>
                  </a:lnTo>
                  <a:lnTo>
                    <a:pt x="3079" y="1"/>
                  </a:lnTo>
                  <a:lnTo>
                    <a:pt x="3067" y="2"/>
                  </a:lnTo>
                  <a:lnTo>
                    <a:pt x="3055" y="5"/>
                  </a:lnTo>
                  <a:lnTo>
                    <a:pt x="3043" y="7"/>
                  </a:lnTo>
                  <a:lnTo>
                    <a:pt x="3033" y="12"/>
                  </a:lnTo>
                  <a:lnTo>
                    <a:pt x="3022" y="16"/>
                  </a:lnTo>
                  <a:lnTo>
                    <a:pt x="3013" y="21"/>
                  </a:lnTo>
                  <a:lnTo>
                    <a:pt x="3003" y="27"/>
                  </a:lnTo>
                  <a:lnTo>
                    <a:pt x="2994" y="34"/>
                  </a:lnTo>
                  <a:lnTo>
                    <a:pt x="2975" y="50"/>
                  </a:lnTo>
                  <a:lnTo>
                    <a:pt x="2958" y="68"/>
                  </a:lnTo>
                  <a:lnTo>
                    <a:pt x="2940" y="89"/>
                  </a:lnTo>
                  <a:lnTo>
                    <a:pt x="2924" y="112"/>
                  </a:lnTo>
                  <a:lnTo>
                    <a:pt x="2907" y="137"/>
                  </a:lnTo>
                  <a:lnTo>
                    <a:pt x="2891" y="166"/>
                  </a:lnTo>
                  <a:lnTo>
                    <a:pt x="2855" y="226"/>
                  </a:lnTo>
                  <a:lnTo>
                    <a:pt x="2816" y="293"/>
                  </a:lnTo>
                  <a:lnTo>
                    <a:pt x="2775" y="361"/>
                  </a:lnTo>
                  <a:lnTo>
                    <a:pt x="2737" y="419"/>
                  </a:lnTo>
                  <a:lnTo>
                    <a:pt x="2701" y="471"/>
                  </a:lnTo>
                  <a:lnTo>
                    <a:pt x="2666" y="521"/>
                  </a:lnTo>
                  <a:lnTo>
                    <a:pt x="2630" y="572"/>
                  </a:lnTo>
                  <a:lnTo>
                    <a:pt x="2592" y="630"/>
                  </a:lnTo>
                  <a:lnTo>
                    <a:pt x="2550" y="697"/>
                  </a:lnTo>
                  <a:lnTo>
                    <a:pt x="2502" y="778"/>
                  </a:lnTo>
                  <a:lnTo>
                    <a:pt x="2455" y="859"/>
                  </a:lnTo>
                  <a:lnTo>
                    <a:pt x="2434" y="895"/>
                  </a:lnTo>
                  <a:lnTo>
                    <a:pt x="2412" y="929"/>
                  </a:lnTo>
                  <a:lnTo>
                    <a:pt x="2390" y="961"/>
                  </a:lnTo>
                  <a:lnTo>
                    <a:pt x="2366" y="993"/>
                  </a:lnTo>
                  <a:lnTo>
                    <a:pt x="2340" y="1025"/>
                  </a:lnTo>
                  <a:lnTo>
                    <a:pt x="2309" y="1057"/>
                  </a:lnTo>
                  <a:lnTo>
                    <a:pt x="2276" y="1090"/>
                  </a:lnTo>
                  <a:lnTo>
                    <a:pt x="2237" y="1127"/>
                  </a:lnTo>
                  <a:lnTo>
                    <a:pt x="2192" y="1165"/>
                  </a:lnTo>
                  <a:lnTo>
                    <a:pt x="2140" y="1206"/>
                  </a:lnTo>
                  <a:lnTo>
                    <a:pt x="2080" y="1253"/>
                  </a:lnTo>
                  <a:lnTo>
                    <a:pt x="2012" y="1304"/>
                  </a:lnTo>
                  <a:lnTo>
                    <a:pt x="1934" y="1359"/>
                  </a:lnTo>
                  <a:lnTo>
                    <a:pt x="1845" y="1422"/>
                  </a:lnTo>
                  <a:lnTo>
                    <a:pt x="1805" y="1450"/>
                  </a:lnTo>
                  <a:lnTo>
                    <a:pt x="1766" y="1479"/>
                  </a:lnTo>
                  <a:lnTo>
                    <a:pt x="1697" y="1532"/>
                  </a:lnTo>
                  <a:lnTo>
                    <a:pt x="1637" y="1581"/>
                  </a:lnTo>
                  <a:lnTo>
                    <a:pt x="1583" y="1626"/>
                  </a:lnTo>
                  <a:lnTo>
                    <a:pt x="1493" y="1705"/>
                  </a:lnTo>
                  <a:lnTo>
                    <a:pt x="1452" y="1739"/>
                  </a:lnTo>
                  <a:lnTo>
                    <a:pt x="1413" y="1772"/>
                  </a:lnTo>
                  <a:lnTo>
                    <a:pt x="1393" y="1787"/>
                  </a:lnTo>
                  <a:lnTo>
                    <a:pt x="1371" y="1801"/>
                  </a:lnTo>
                  <a:lnTo>
                    <a:pt x="1350" y="1815"/>
                  </a:lnTo>
                  <a:lnTo>
                    <a:pt x="1328" y="1828"/>
                  </a:lnTo>
                  <a:lnTo>
                    <a:pt x="1305" y="1841"/>
                  </a:lnTo>
                  <a:lnTo>
                    <a:pt x="1280" y="1854"/>
                  </a:lnTo>
                  <a:lnTo>
                    <a:pt x="1255" y="1866"/>
                  </a:lnTo>
                  <a:lnTo>
                    <a:pt x="1228" y="1878"/>
                  </a:lnTo>
                  <a:lnTo>
                    <a:pt x="1198" y="1889"/>
                  </a:lnTo>
                  <a:lnTo>
                    <a:pt x="1168" y="1899"/>
                  </a:lnTo>
                  <a:lnTo>
                    <a:pt x="1133" y="1910"/>
                  </a:lnTo>
                  <a:lnTo>
                    <a:pt x="1098" y="1920"/>
                  </a:lnTo>
                  <a:lnTo>
                    <a:pt x="1060" y="1930"/>
                  </a:lnTo>
                  <a:lnTo>
                    <a:pt x="1018" y="1939"/>
                  </a:lnTo>
                  <a:lnTo>
                    <a:pt x="973" y="1949"/>
                  </a:lnTo>
                  <a:lnTo>
                    <a:pt x="926" y="1958"/>
                  </a:lnTo>
                  <a:lnTo>
                    <a:pt x="882" y="1967"/>
                  </a:lnTo>
                  <a:lnTo>
                    <a:pt x="822" y="1976"/>
                  </a:lnTo>
                  <a:lnTo>
                    <a:pt x="746" y="1988"/>
                  </a:lnTo>
                  <a:lnTo>
                    <a:pt x="656" y="1999"/>
                  </a:lnTo>
                  <a:lnTo>
                    <a:pt x="552" y="2008"/>
                  </a:lnTo>
                  <a:lnTo>
                    <a:pt x="495" y="2013"/>
                  </a:lnTo>
                  <a:lnTo>
                    <a:pt x="436" y="2016"/>
                  </a:lnTo>
                  <a:lnTo>
                    <a:pt x="373" y="2020"/>
                  </a:lnTo>
                  <a:lnTo>
                    <a:pt x="308" y="2022"/>
                  </a:lnTo>
                  <a:lnTo>
                    <a:pt x="240" y="2024"/>
                  </a:lnTo>
                  <a:lnTo>
                    <a:pt x="171" y="2025"/>
                  </a:lnTo>
                  <a:lnTo>
                    <a:pt x="161" y="2025"/>
                  </a:lnTo>
                  <a:lnTo>
                    <a:pt x="153" y="2027"/>
                  </a:lnTo>
                  <a:lnTo>
                    <a:pt x="144" y="2031"/>
                  </a:lnTo>
                  <a:lnTo>
                    <a:pt x="136" y="2034"/>
                  </a:lnTo>
                  <a:lnTo>
                    <a:pt x="128" y="2040"/>
                  </a:lnTo>
                  <a:lnTo>
                    <a:pt x="120" y="2048"/>
                  </a:lnTo>
                  <a:lnTo>
                    <a:pt x="111" y="2057"/>
                  </a:lnTo>
                  <a:lnTo>
                    <a:pt x="104" y="2067"/>
                  </a:lnTo>
                  <a:lnTo>
                    <a:pt x="96" y="2079"/>
                  </a:lnTo>
                  <a:lnTo>
                    <a:pt x="89" y="2092"/>
                  </a:lnTo>
                  <a:lnTo>
                    <a:pt x="82" y="2108"/>
                  </a:lnTo>
                  <a:lnTo>
                    <a:pt x="75" y="2125"/>
                  </a:lnTo>
                  <a:lnTo>
                    <a:pt x="69" y="2144"/>
                  </a:lnTo>
                  <a:lnTo>
                    <a:pt x="62" y="2164"/>
                  </a:lnTo>
                  <a:lnTo>
                    <a:pt x="56" y="2187"/>
                  </a:lnTo>
                  <a:lnTo>
                    <a:pt x="50" y="2211"/>
                  </a:lnTo>
                  <a:lnTo>
                    <a:pt x="39" y="2266"/>
                  </a:lnTo>
                  <a:lnTo>
                    <a:pt x="30" y="2329"/>
                  </a:lnTo>
                  <a:lnTo>
                    <a:pt x="21" y="2400"/>
                  </a:lnTo>
                  <a:lnTo>
                    <a:pt x="14" y="2481"/>
                  </a:lnTo>
                  <a:lnTo>
                    <a:pt x="8" y="2569"/>
                  </a:lnTo>
                  <a:lnTo>
                    <a:pt x="4" y="2669"/>
                  </a:lnTo>
                  <a:lnTo>
                    <a:pt x="1" y="2779"/>
                  </a:lnTo>
                  <a:lnTo>
                    <a:pt x="0" y="2899"/>
                  </a:lnTo>
                  <a:lnTo>
                    <a:pt x="1" y="3018"/>
                  </a:lnTo>
                  <a:lnTo>
                    <a:pt x="4" y="3127"/>
                  </a:lnTo>
                  <a:lnTo>
                    <a:pt x="8" y="3227"/>
                  </a:lnTo>
                  <a:lnTo>
                    <a:pt x="14" y="3317"/>
                  </a:lnTo>
                  <a:lnTo>
                    <a:pt x="21" y="3397"/>
                  </a:lnTo>
                  <a:lnTo>
                    <a:pt x="30" y="3468"/>
                  </a:lnTo>
                  <a:lnTo>
                    <a:pt x="39" y="3531"/>
                  </a:lnTo>
                  <a:lnTo>
                    <a:pt x="50" y="3585"/>
                  </a:lnTo>
                  <a:lnTo>
                    <a:pt x="56" y="3609"/>
                  </a:lnTo>
                  <a:lnTo>
                    <a:pt x="62" y="3632"/>
                  </a:lnTo>
                  <a:lnTo>
                    <a:pt x="69" y="3653"/>
                  </a:lnTo>
                  <a:lnTo>
                    <a:pt x="75" y="3672"/>
                  </a:lnTo>
                  <a:lnTo>
                    <a:pt x="82" y="3688"/>
                  </a:lnTo>
                  <a:lnTo>
                    <a:pt x="89" y="3704"/>
                  </a:lnTo>
                  <a:lnTo>
                    <a:pt x="96" y="3717"/>
                  </a:lnTo>
                  <a:lnTo>
                    <a:pt x="104" y="3729"/>
                  </a:lnTo>
                  <a:lnTo>
                    <a:pt x="111" y="3739"/>
                  </a:lnTo>
                  <a:lnTo>
                    <a:pt x="120" y="3749"/>
                  </a:lnTo>
                  <a:lnTo>
                    <a:pt x="128" y="3756"/>
                  </a:lnTo>
                  <a:lnTo>
                    <a:pt x="136" y="3762"/>
                  </a:lnTo>
                  <a:lnTo>
                    <a:pt x="144" y="3767"/>
                  </a:lnTo>
                  <a:lnTo>
                    <a:pt x="153" y="3769"/>
                  </a:lnTo>
                  <a:lnTo>
                    <a:pt x="161" y="3771"/>
                  </a:lnTo>
                  <a:lnTo>
                    <a:pt x="171" y="3771"/>
                  </a:lnTo>
                  <a:lnTo>
                    <a:pt x="323" y="3772"/>
                  </a:lnTo>
                  <a:lnTo>
                    <a:pt x="470" y="3776"/>
                  </a:lnTo>
                  <a:lnTo>
                    <a:pt x="540" y="3778"/>
                  </a:lnTo>
                  <a:lnTo>
                    <a:pt x="608" y="3781"/>
                  </a:lnTo>
                  <a:lnTo>
                    <a:pt x="673" y="3784"/>
                  </a:lnTo>
                  <a:lnTo>
                    <a:pt x="737" y="3789"/>
                  </a:lnTo>
                  <a:lnTo>
                    <a:pt x="798" y="3794"/>
                  </a:lnTo>
                  <a:lnTo>
                    <a:pt x="857" y="3800"/>
                  </a:lnTo>
                  <a:lnTo>
                    <a:pt x="913" y="3807"/>
                  </a:lnTo>
                  <a:lnTo>
                    <a:pt x="968" y="3814"/>
                  </a:lnTo>
                  <a:lnTo>
                    <a:pt x="1020" y="3822"/>
                  </a:lnTo>
                  <a:lnTo>
                    <a:pt x="1068" y="3832"/>
                  </a:lnTo>
                  <a:lnTo>
                    <a:pt x="1114" y="3841"/>
                  </a:lnTo>
                  <a:lnTo>
                    <a:pt x="1158" y="3853"/>
                  </a:lnTo>
                  <a:lnTo>
                    <a:pt x="1229" y="3883"/>
                  </a:lnTo>
                  <a:lnTo>
                    <a:pt x="1303" y="3911"/>
                  </a:lnTo>
                  <a:lnTo>
                    <a:pt x="1378" y="3937"/>
                  </a:lnTo>
                  <a:lnTo>
                    <a:pt x="1455" y="3962"/>
                  </a:lnTo>
                  <a:lnTo>
                    <a:pt x="1534" y="3986"/>
                  </a:lnTo>
                  <a:lnTo>
                    <a:pt x="1612" y="4008"/>
                  </a:lnTo>
                  <a:lnTo>
                    <a:pt x="1691" y="4028"/>
                  </a:lnTo>
                  <a:lnTo>
                    <a:pt x="1770" y="4048"/>
                  </a:lnTo>
                  <a:lnTo>
                    <a:pt x="1850" y="4066"/>
                  </a:lnTo>
                  <a:lnTo>
                    <a:pt x="1928" y="4083"/>
                  </a:lnTo>
                  <a:lnTo>
                    <a:pt x="2005" y="4098"/>
                  </a:lnTo>
                  <a:lnTo>
                    <a:pt x="2081" y="4112"/>
                  </a:lnTo>
                  <a:lnTo>
                    <a:pt x="2155" y="4127"/>
                  </a:lnTo>
                  <a:lnTo>
                    <a:pt x="2228" y="4138"/>
                  </a:lnTo>
                  <a:lnTo>
                    <a:pt x="2365" y="4160"/>
                  </a:lnTo>
                  <a:lnTo>
                    <a:pt x="2485" y="4175"/>
                  </a:lnTo>
                  <a:lnTo>
                    <a:pt x="2597" y="4189"/>
                  </a:lnTo>
                  <a:lnTo>
                    <a:pt x="2700" y="4200"/>
                  </a:lnTo>
                  <a:lnTo>
                    <a:pt x="2797" y="4207"/>
                  </a:lnTo>
                  <a:lnTo>
                    <a:pt x="2886" y="4213"/>
                  </a:lnTo>
                  <a:lnTo>
                    <a:pt x="2968" y="4217"/>
                  </a:lnTo>
                  <a:lnTo>
                    <a:pt x="3043" y="4218"/>
                  </a:lnTo>
                  <a:lnTo>
                    <a:pt x="3113" y="4218"/>
                  </a:lnTo>
                  <a:lnTo>
                    <a:pt x="3178" y="4215"/>
                  </a:lnTo>
                  <a:lnTo>
                    <a:pt x="3238" y="4211"/>
                  </a:lnTo>
                  <a:lnTo>
                    <a:pt x="3293" y="4206"/>
                  </a:lnTo>
                  <a:lnTo>
                    <a:pt x="3345" y="4199"/>
                  </a:lnTo>
                  <a:lnTo>
                    <a:pt x="3393" y="4192"/>
                  </a:lnTo>
                  <a:lnTo>
                    <a:pt x="3438" y="4182"/>
                  </a:lnTo>
                  <a:lnTo>
                    <a:pt x="3479" y="4173"/>
                  </a:lnTo>
                  <a:lnTo>
                    <a:pt x="3520" y="4163"/>
                  </a:lnTo>
                  <a:lnTo>
                    <a:pt x="3520" y="4160"/>
                  </a:lnTo>
                  <a:lnTo>
                    <a:pt x="3540" y="4153"/>
                  </a:lnTo>
                  <a:lnTo>
                    <a:pt x="3560" y="4145"/>
                  </a:lnTo>
                  <a:lnTo>
                    <a:pt x="3578" y="4137"/>
                  </a:lnTo>
                  <a:lnTo>
                    <a:pt x="3595" y="4127"/>
                  </a:lnTo>
                  <a:lnTo>
                    <a:pt x="3613" y="4116"/>
                  </a:lnTo>
                  <a:lnTo>
                    <a:pt x="3630" y="4104"/>
                  </a:lnTo>
                  <a:lnTo>
                    <a:pt x="3645" y="4091"/>
                  </a:lnTo>
                  <a:lnTo>
                    <a:pt x="3659" y="4077"/>
                  </a:lnTo>
                  <a:lnTo>
                    <a:pt x="3673" y="4061"/>
                  </a:lnTo>
                  <a:lnTo>
                    <a:pt x="3687" y="4045"/>
                  </a:lnTo>
                  <a:lnTo>
                    <a:pt x="3698" y="4026"/>
                  </a:lnTo>
                  <a:lnTo>
                    <a:pt x="3710" y="4007"/>
                  </a:lnTo>
                  <a:lnTo>
                    <a:pt x="3720" y="3987"/>
                  </a:lnTo>
                  <a:lnTo>
                    <a:pt x="3729" y="3966"/>
                  </a:lnTo>
                  <a:lnTo>
                    <a:pt x="3737" y="3942"/>
                  </a:lnTo>
                  <a:lnTo>
                    <a:pt x="3746" y="3918"/>
                  </a:lnTo>
                  <a:lnTo>
                    <a:pt x="3752" y="3894"/>
                  </a:lnTo>
                  <a:lnTo>
                    <a:pt x="3756" y="3873"/>
                  </a:lnTo>
                  <a:lnTo>
                    <a:pt x="3760" y="3852"/>
                  </a:lnTo>
                  <a:lnTo>
                    <a:pt x="3761" y="3833"/>
                  </a:lnTo>
                  <a:lnTo>
                    <a:pt x="3762" y="3814"/>
                  </a:lnTo>
                  <a:lnTo>
                    <a:pt x="3762" y="3795"/>
                  </a:lnTo>
                  <a:lnTo>
                    <a:pt x="3760" y="3778"/>
                  </a:lnTo>
                  <a:lnTo>
                    <a:pt x="3758" y="3763"/>
                  </a:lnTo>
                  <a:lnTo>
                    <a:pt x="3753" y="3748"/>
                  </a:lnTo>
                  <a:lnTo>
                    <a:pt x="3747" y="3733"/>
                  </a:lnTo>
                  <a:lnTo>
                    <a:pt x="3741" y="3720"/>
                  </a:lnTo>
                  <a:lnTo>
                    <a:pt x="3733" y="3707"/>
                  </a:lnTo>
                  <a:lnTo>
                    <a:pt x="3724" y="3696"/>
                  </a:lnTo>
                  <a:lnTo>
                    <a:pt x="3714" y="3685"/>
                  </a:lnTo>
                  <a:lnTo>
                    <a:pt x="3702" y="3675"/>
                  </a:lnTo>
                  <a:lnTo>
                    <a:pt x="3689" y="3666"/>
                  </a:lnTo>
                  <a:lnTo>
                    <a:pt x="3750" y="3658"/>
                  </a:lnTo>
                  <a:lnTo>
                    <a:pt x="3784" y="3652"/>
                  </a:lnTo>
                  <a:lnTo>
                    <a:pt x="3816" y="3643"/>
                  </a:lnTo>
                  <a:lnTo>
                    <a:pt x="3846" y="3633"/>
                  </a:lnTo>
                  <a:lnTo>
                    <a:pt x="3875" y="3622"/>
                  </a:lnTo>
                  <a:lnTo>
                    <a:pt x="3902" y="3609"/>
                  </a:lnTo>
                  <a:lnTo>
                    <a:pt x="3928" y="3594"/>
                  </a:lnTo>
                  <a:lnTo>
                    <a:pt x="3953" y="3577"/>
                  </a:lnTo>
                  <a:lnTo>
                    <a:pt x="3974" y="3558"/>
                  </a:lnTo>
                  <a:lnTo>
                    <a:pt x="3985" y="3549"/>
                  </a:lnTo>
                  <a:lnTo>
                    <a:pt x="3996" y="3538"/>
                  </a:lnTo>
                  <a:lnTo>
                    <a:pt x="4005" y="3526"/>
                  </a:lnTo>
                  <a:lnTo>
                    <a:pt x="4013" y="3514"/>
                  </a:lnTo>
                  <a:lnTo>
                    <a:pt x="4023" y="3503"/>
                  </a:lnTo>
                  <a:lnTo>
                    <a:pt x="4030" y="3489"/>
                  </a:lnTo>
                  <a:lnTo>
                    <a:pt x="4038" y="3475"/>
                  </a:lnTo>
                  <a:lnTo>
                    <a:pt x="4045" y="3462"/>
                  </a:lnTo>
                  <a:lnTo>
                    <a:pt x="4051" y="3447"/>
                  </a:lnTo>
                  <a:lnTo>
                    <a:pt x="4057" y="3431"/>
                  </a:lnTo>
                  <a:lnTo>
                    <a:pt x="4062" y="3416"/>
                  </a:lnTo>
                  <a:lnTo>
                    <a:pt x="4067" y="3399"/>
                  </a:lnTo>
                  <a:lnTo>
                    <a:pt x="4071" y="3382"/>
                  </a:lnTo>
                  <a:lnTo>
                    <a:pt x="4074" y="3364"/>
                  </a:lnTo>
                  <a:lnTo>
                    <a:pt x="4077" y="3345"/>
                  </a:lnTo>
                  <a:lnTo>
                    <a:pt x="4080" y="3326"/>
                  </a:lnTo>
                  <a:lnTo>
                    <a:pt x="4081" y="3299"/>
                  </a:lnTo>
                  <a:lnTo>
                    <a:pt x="4082" y="3272"/>
                  </a:lnTo>
                  <a:lnTo>
                    <a:pt x="4081" y="3247"/>
                  </a:lnTo>
                  <a:lnTo>
                    <a:pt x="4078" y="3223"/>
                  </a:lnTo>
                  <a:lnTo>
                    <a:pt x="4075" y="3201"/>
                  </a:lnTo>
                  <a:lnTo>
                    <a:pt x="4070" y="3180"/>
                  </a:lnTo>
                  <a:lnTo>
                    <a:pt x="4064" y="3160"/>
                  </a:lnTo>
                  <a:lnTo>
                    <a:pt x="4056" y="3141"/>
                  </a:lnTo>
                  <a:lnTo>
                    <a:pt x="4048" y="3125"/>
                  </a:lnTo>
                  <a:lnTo>
                    <a:pt x="4037" y="3108"/>
                  </a:lnTo>
                  <a:lnTo>
                    <a:pt x="4025" y="3094"/>
                  </a:lnTo>
                  <a:lnTo>
                    <a:pt x="4013" y="3080"/>
                  </a:lnTo>
                  <a:lnTo>
                    <a:pt x="3999" y="3068"/>
                  </a:lnTo>
                  <a:lnTo>
                    <a:pt x="3984" y="3057"/>
                  </a:lnTo>
                  <a:lnTo>
                    <a:pt x="3967" y="3048"/>
                  </a:lnTo>
                  <a:lnTo>
                    <a:pt x="3951" y="3040"/>
                  </a:lnTo>
                  <a:lnTo>
                    <a:pt x="3983" y="3038"/>
                  </a:lnTo>
                  <a:lnTo>
                    <a:pt x="4013" y="3035"/>
                  </a:lnTo>
                  <a:lnTo>
                    <a:pt x="4044" y="3029"/>
                  </a:lnTo>
                  <a:lnTo>
                    <a:pt x="4073" y="3022"/>
                  </a:lnTo>
                  <a:lnTo>
                    <a:pt x="4100" y="3011"/>
                  </a:lnTo>
                  <a:lnTo>
                    <a:pt x="4127" y="2999"/>
                  </a:lnTo>
                  <a:lnTo>
                    <a:pt x="4139" y="2992"/>
                  </a:lnTo>
                  <a:lnTo>
                    <a:pt x="4152" y="2985"/>
                  </a:lnTo>
                  <a:lnTo>
                    <a:pt x="4164" y="2977"/>
                  </a:lnTo>
                  <a:lnTo>
                    <a:pt x="4174" y="2967"/>
                  </a:lnTo>
                  <a:lnTo>
                    <a:pt x="4185" y="2958"/>
                  </a:lnTo>
                  <a:lnTo>
                    <a:pt x="4196" y="2947"/>
                  </a:lnTo>
                  <a:lnTo>
                    <a:pt x="4206" y="2936"/>
                  </a:lnTo>
                  <a:lnTo>
                    <a:pt x="4216" y="2925"/>
                  </a:lnTo>
                  <a:lnTo>
                    <a:pt x="4225" y="2913"/>
                  </a:lnTo>
                  <a:lnTo>
                    <a:pt x="4234" y="2900"/>
                  </a:lnTo>
                  <a:lnTo>
                    <a:pt x="4242" y="2886"/>
                  </a:lnTo>
                  <a:lnTo>
                    <a:pt x="4249" y="2871"/>
                  </a:lnTo>
                  <a:lnTo>
                    <a:pt x="4256" y="2856"/>
                  </a:lnTo>
                  <a:lnTo>
                    <a:pt x="4263" y="2841"/>
                  </a:lnTo>
                  <a:lnTo>
                    <a:pt x="4269" y="2824"/>
                  </a:lnTo>
                  <a:lnTo>
                    <a:pt x="4274" y="2806"/>
                  </a:lnTo>
                  <a:lnTo>
                    <a:pt x="4279" y="2787"/>
                  </a:lnTo>
                  <a:lnTo>
                    <a:pt x="4283" y="2768"/>
                  </a:lnTo>
                  <a:lnTo>
                    <a:pt x="4287" y="2748"/>
                  </a:lnTo>
                  <a:lnTo>
                    <a:pt x="4289" y="2728"/>
                  </a:lnTo>
                  <a:lnTo>
                    <a:pt x="4292" y="2709"/>
                  </a:lnTo>
                  <a:lnTo>
                    <a:pt x="4293" y="2690"/>
                  </a:lnTo>
                  <a:lnTo>
                    <a:pt x="4293" y="2671"/>
                  </a:lnTo>
                  <a:lnTo>
                    <a:pt x="4293" y="2653"/>
                  </a:lnTo>
                  <a:lnTo>
                    <a:pt x="4292" y="2637"/>
                  </a:lnTo>
                  <a:lnTo>
                    <a:pt x="4289" y="2619"/>
                  </a:lnTo>
                  <a:lnTo>
                    <a:pt x="4286" y="2603"/>
                  </a:lnTo>
                  <a:lnTo>
                    <a:pt x="4282" y="2587"/>
                  </a:lnTo>
                  <a:lnTo>
                    <a:pt x="4277" y="2572"/>
                  </a:lnTo>
                  <a:lnTo>
                    <a:pt x="4273" y="2556"/>
                  </a:lnTo>
                  <a:lnTo>
                    <a:pt x="4267" y="2542"/>
                  </a:lnTo>
                  <a:lnTo>
                    <a:pt x="4261" y="2528"/>
                  </a:lnTo>
                  <a:lnTo>
                    <a:pt x="4254" y="2515"/>
                  </a:lnTo>
                  <a:lnTo>
                    <a:pt x="4245" y="2502"/>
                  </a:lnTo>
                  <a:lnTo>
                    <a:pt x="4237" y="2490"/>
                  </a:lnTo>
                  <a:lnTo>
                    <a:pt x="4228" y="2478"/>
                  </a:lnTo>
                  <a:lnTo>
                    <a:pt x="4218" y="2468"/>
                  </a:lnTo>
                  <a:lnTo>
                    <a:pt x="4209" y="2457"/>
                  </a:lnTo>
                  <a:lnTo>
                    <a:pt x="4197" y="2447"/>
                  </a:lnTo>
                  <a:lnTo>
                    <a:pt x="4186" y="2438"/>
                  </a:lnTo>
                  <a:lnTo>
                    <a:pt x="4174" y="2430"/>
                  </a:lnTo>
                  <a:lnTo>
                    <a:pt x="4163" y="2421"/>
                  </a:lnTo>
                  <a:lnTo>
                    <a:pt x="4150" y="2414"/>
                  </a:lnTo>
                  <a:lnTo>
                    <a:pt x="4137" y="2407"/>
                  </a:lnTo>
                  <a:lnTo>
                    <a:pt x="4123" y="2401"/>
                  </a:lnTo>
                  <a:lnTo>
                    <a:pt x="4109" y="2397"/>
                  </a:lnTo>
                  <a:lnTo>
                    <a:pt x="4095" y="2392"/>
                  </a:lnTo>
                  <a:lnTo>
                    <a:pt x="4080" y="2388"/>
                  </a:lnTo>
                  <a:lnTo>
                    <a:pt x="4065" y="2385"/>
                  </a:lnTo>
                  <a:lnTo>
                    <a:pt x="4050" y="2382"/>
                  </a:lnTo>
                  <a:lnTo>
                    <a:pt x="4033" y="2380"/>
                  </a:lnTo>
                  <a:lnTo>
                    <a:pt x="4018" y="23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300193" y="1347615"/>
            <a:ext cx="1584176" cy="1440160"/>
            <a:chOff x="6300192" y="1347615"/>
            <a:chExt cx="1584176" cy="1440160"/>
          </a:xfrm>
        </p:grpSpPr>
        <p:sp>
          <p:nvSpPr>
            <p:cNvPr id="28" name="流程图: 手动操作 27"/>
            <p:cNvSpPr/>
            <p:nvPr/>
          </p:nvSpPr>
          <p:spPr>
            <a:xfrm rot="16200000">
              <a:off x="6372200" y="1275607"/>
              <a:ext cx="1440160" cy="1584176"/>
            </a:xfrm>
            <a:prstGeom prst="flowChartManualOperati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29" name="KSO_Shape"/>
            <p:cNvSpPr/>
            <p:nvPr/>
          </p:nvSpPr>
          <p:spPr bwMode="auto">
            <a:xfrm>
              <a:off x="6781990" y="1826331"/>
              <a:ext cx="546830" cy="547743"/>
            </a:xfrm>
            <a:custGeom>
              <a:avLst/>
              <a:gdLst/>
              <a:ahLst/>
              <a:cxnLst/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843809" y="1347615"/>
            <a:ext cx="1584176" cy="1440160"/>
            <a:chOff x="2843808" y="1347615"/>
            <a:chExt cx="1584176" cy="1440160"/>
          </a:xfrm>
        </p:grpSpPr>
        <p:sp>
          <p:nvSpPr>
            <p:cNvPr id="31" name="流程图: 手动操作 30"/>
            <p:cNvSpPr/>
            <p:nvPr/>
          </p:nvSpPr>
          <p:spPr>
            <a:xfrm rot="16200000">
              <a:off x="2915816" y="1275607"/>
              <a:ext cx="1440160" cy="1584176"/>
            </a:xfrm>
            <a:prstGeom prst="flowChartManualOperati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2" name="KSO_Shape"/>
            <p:cNvSpPr/>
            <p:nvPr/>
          </p:nvSpPr>
          <p:spPr bwMode="auto">
            <a:xfrm>
              <a:off x="3368163" y="1827365"/>
              <a:ext cx="482922" cy="545675"/>
            </a:xfrm>
            <a:custGeom>
              <a:avLst/>
              <a:gdLst>
                <a:gd name="T0" fmla="*/ 842889 w 4313"/>
                <a:gd name="T1" fmla="*/ 0 h 4874"/>
                <a:gd name="T2" fmla="*/ 74281 w 4313"/>
                <a:gd name="T3" fmla="*/ 443614 h 4874"/>
                <a:gd name="T4" fmla="*/ 848362 w 4313"/>
                <a:gd name="T5" fmla="*/ 890355 h 4874"/>
                <a:gd name="T6" fmla="*/ 1616971 w 4313"/>
                <a:gd name="T7" fmla="*/ 446741 h 4874"/>
                <a:gd name="T8" fmla="*/ 842889 w 4313"/>
                <a:gd name="T9" fmla="*/ 0 h 4874"/>
                <a:gd name="T10" fmla="*/ 0 w 4313"/>
                <a:gd name="T11" fmla="*/ 1459823 h 4874"/>
                <a:gd name="T12" fmla="*/ 771345 w 4313"/>
                <a:gd name="T13" fmla="*/ 1905000 h 4874"/>
                <a:gd name="T14" fmla="*/ 771345 w 4313"/>
                <a:gd name="T15" fmla="*/ 1011909 h 4874"/>
                <a:gd name="T16" fmla="*/ 0 w 4313"/>
                <a:gd name="T17" fmla="*/ 566732 h 4874"/>
                <a:gd name="T18" fmla="*/ 0 w 4313"/>
                <a:gd name="T19" fmla="*/ 1459823 h 4874"/>
                <a:gd name="T20" fmla="*/ 915215 w 4313"/>
                <a:gd name="T21" fmla="*/ 1017772 h 4874"/>
                <a:gd name="T22" fmla="*/ 915215 w 4313"/>
                <a:gd name="T23" fmla="*/ 1905000 h 4874"/>
                <a:gd name="T24" fmla="*/ 1686169 w 4313"/>
                <a:gd name="T25" fmla="*/ 1459823 h 4874"/>
                <a:gd name="T26" fmla="*/ 1686169 w 4313"/>
                <a:gd name="T27" fmla="*/ 572594 h 4874"/>
                <a:gd name="T28" fmla="*/ 915215 w 4313"/>
                <a:gd name="T29" fmla="*/ 1017772 h 48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313" h="4874">
                  <a:moveTo>
                    <a:pt x="2156" y="0"/>
                  </a:moveTo>
                  <a:lnTo>
                    <a:pt x="190" y="1135"/>
                  </a:lnTo>
                  <a:lnTo>
                    <a:pt x="2170" y="2278"/>
                  </a:lnTo>
                  <a:lnTo>
                    <a:pt x="4136" y="1143"/>
                  </a:lnTo>
                  <a:lnTo>
                    <a:pt x="2156" y="0"/>
                  </a:lnTo>
                  <a:close/>
                  <a:moveTo>
                    <a:pt x="0" y="3735"/>
                  </a:moveTo>
                  <a:lnTo>
                    <a:pt x="1973" y="4874"/>
                  </a:lnTo>
                  <a:lnTo>
                    <a:pt x="1973" y="2589"/>
                  </a:lnTo>
                  <a:lnTo>
                    <a:pt x="0" y="1450"/>
                  </a:lnTo>
                  <a:lnTo>
                    <a:pt x="0" y="3735"/>
                  </a:lnTo>
                  <a:close/>
                  <a:moveTo>
                    <a:pt x="2341" y="2604"/>
                  </a:moveTo>
                  <a:lnTo>
                    <a:pt x="2341" y="4874"/>
                  </a:lnTo>
                  <a:lnTo>
                    <a:pt x="4313" y="3735"/>
                  </a:lnTo>
                  <a:lnTo>
                    <a:pt x="4313" y="1465"/>
                  </a:lnTo>
                  <a:lnTo>
                    <a:pt x="2341" y="26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115617" y="1347615"/>
            <a:ext cx="1584176" cy="1440160"/>
            <a:chOff x="1115616" y="1347614"/>
            <a:chExt cx="1584176" cy="1440160"/>
          </a:xfrm>
        </p:grpSpPr>
        <p:sp>
          <p:nvSpPr>
            <p:cNvPr id="34" name="流程图: 手动操作 33"/>
            <p:cNvSpPr/>
            <p:nvPr/>
          </p:nvSpPr>
          <p:spPr>
            <a:xfrm rot="16200000">
              <a:off x="1187624" y="1275606"/>
              <a:ext cx="1440160" cy="1584176"/>
            </a:xfrm>
            <a:prstGeom prst="flowChartManualOperati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5" name="KSO_Shape"/>
            <p:cNvSpPr/>
            <p:nvPr/>
          </p:nvSpPr>
          <p:spPr bwMode="auto">
            <a:xfrm>
              <a:off x="1683482" y="1890181"/>
              <a:ext cx="448444" cy="420043"/>
            </a:xfrm>
            <a:custGeom>
              <a:avLst/>
              <a:gdLst/>
              <a:ahLst/>
              <a:cxnLst/>
              <a:rect l="0" t="0" r="r" b="b"/>
              <a:pathLst>
                <a:path w="1298575" h="1216025">
                  <a:moveTo>
                    <a:pt x="836160" y="826558"/>
                  </a:moveTo>
                  <a:lnTo>
                    <a:pt x="1038913" y="1088496"/>
                  </a:lnTo>
                  <a:lnTo>
                    <a:pt x="1028590" y="1095640"/>
                  </a:lnTo>
                  <a:lnTo>
                    <a:pt x="1018002" y="1103313"/>
                  </a:lnTo>
                  <a:lnTo>
                    <a:pt x="1007415" y="1109927"/>
                  </a:lnTo>
                  <a:lnTo>
                    <a:pt x="996827" y="1116806"/>
                  </a:lnTo>
                  <a:lnTo>
                    <a:pt x="985975" y="1123421"/>
                  </a:lnTo>
                  <a:lnTo>
                    <a:pt x="974858" y="1129771"/>
                  </a:lnTo>
                  <a:lnTo>
                    <a:pt x="963741" y="1136121"/>
                  </a:lnTo>
                  <a:lnTo>
                    <a:pt x="952624" y="1141942"/>
                  </a:lnTo>
                  <a:lnTo>
                    <a:pt x="941507" y="1147763"/>
                  </a:lnTo>
                  <a:lnTo>
                    <a:pt x="929596" y="1153319"/>
                  </a:lnTo>
                  <a:lnTo>
                    <a:pt x="918214" y="1158611"/>
                  </a:lnTo>
                  <a:lnTo>
                    <a:pt x="906303" y="1163902"/>
                  </a:lnTo>
                  <a:lnTo>
                    <a:pt x="894656" y="1168665"/>
                  </a:lnTo>
                  <a:lnTo>
                    <a:pt x="882480" y="1173692"/>
                  </a:lnTo>
                  <a:lnTo>
                    <a:pt x="870305" y="1177925"/>
                  </a:lnTo>
                  <a:lnTo>
                    <a:pt x="858129" y="1182159"/>
                  </a:lnTo>
                  <a:lnTo>
                    <a:pt x="845953" y="1186127"/>
                  </a:lnTo>
                  <a:lnTo>
                    <a:pt x="833513" y="1190096"/>
                  </a:lnTo>
                  <a:lnTo>
                    <a:pt x="820807" y="1193536"/>
                  </a:lnTo>
                  <a:lnTo>
                    <a:pt x="808367" y="1196446"/>
                  </a:lnTo>
                  <a:lnTo>
                    <a:pt x="795662" y="1199621"/>
                  </a:lnTo>
                  <a:lnTo>
                    <a:pt x="782427" y="1202531"/>
                  </a:lnTo>
                  <a:lnTo>
                    <a:pt x="769722" y="1204913"/>
                  </a:lnTo>
                  <a:lnTo>
                    <a:pt x="756487" y="1207294"/>
                  </a:lnTo>
                  <a:lnTo>
                    <a:pt x="743518" y="1209146"/>
                  </a:lnTo>
                  <a:lnTo>
                    <a:pt x="730548" y="1211263"/>
                  </a:lnTo>
                  <a:lnTo>
                    <a:pt x="717048" y="1212586"/>
                  </a:lnTo>
                  <a:lnTo>
                    <a:pt x="703814" y="1213909"/>
                  </a:lnTo>
                  <a:lnTo>
                    <a:pt x="690050" y="1214967"/>
                  </a:lnTo>
                  <a:lnTo>
                    <a:pt x="676815" y="1215496"/>
                  </a:lnTo>
                  <a:lnTo>
                    <a:pt x="663051" y="1215761"/>
                  </a:lnTo>
                  <a:lnTo>
                    <a:pt x="649552" y="1216025"/>
                  </a:lnTo>
                  <a:lnTo>
                    <a:pt x="636053" y="1215761"/>
                  </a:lnTo>
                  <a:lnTo>
                    <a:pt x="622818" y="1215496"/>
                  </a:lnTo>
                  <a:lnTo>
                    <a:pt x="609848" y="1214967"/>
                  </a:lnTo>
                  <a:lnTo>
                    <a:pt x="596349" y="1213909"/>
                  </a:lnTo>
                  <a:lnTo>
                    <a:pt x="583379" y="1212586"/>
                  </a:lnTo>
                  <a:lnTo>
                    <a:pt x="570674" y="1211527"/>
                  </a:lnTo>
                  <a:lnTo>
                    <a:pt x="557704" y="1209675"/>
                  </a:lnTo>
                  <a:lnTo>
                    <a:pt x="544999" y="1207823"/>
                  </a:lnTo>
                  <a:lnTo>
                    <a:pt x="532029" y="1205442"/>
                  </a:lnTo>
                  <a:lnTo>
                    <a:pt x="519324" y="1203061"/>
                  </a:lnTo>
                  <a:lnTo>
                    <a:pt x="507148" y="1200679"/>
                  </a:lnTo>
                  <a:lnTo>
                    <a:pt x="494708" y="1197769"/>
                  </a:lnTo>
                  <a:lnTo>
                    <a:pt x="482267" y="1194594"/>
                  </a:lnTo>
                  <a:lnTo>
                    <a:pt x="469827" y="1191154"/>
                  </a:lnTo>
                  <a:lnTo>
                    <a:pt x="457651" y="1187450"/>
                  </a:lnTo>
                  <a:lnTo>
                    <a:pt x="445475" y="1183746"/>
                  </a:lnTo>
                  <a:lnTo>
                    <a:pt x="433829" y="1179777"/>
                  </a:lnTo>
                  <a:lnTo>
                    <a:pt x="421918" y="1175809"/>
                  </a:lnTo>
                  <a:lnTo>
                    <a:pt x="410272" y="1171046"/>
                  </a:lnTo>
                  <a:lnTo>
                    <a:pt x="398625" y="1166548"/>
                  </a:lnTo>
                  <a:lnTo>
                    <a:pt x="386979" y="1161786"/>
                  </a:lnTo>
                  <a:lnTo>
                    <a:pt x="375862" y="1156494"/>
                  </a:lnTo>
                  <a:lnTo>
                    <a:pt x="364215" y="1151202"/>
                  </a:lnTo>
                  <a:lnTo>
                    <a:pt x="353098" y="1145646"/>
                  </a:lnTo>
                  <a:lnTo>
                    <a:pt x="342246" y="1140090"/>
                  </a:lnTo>
                  <a:lnTo>
                    <a:pt x="331394" y="1134269"/>
                  </a:lnTo>
                  <a:lnTo>
                    <a:pt x="320541" y="1127919"/>
                  </a:lnTo>
                  <a:lnTo>
                    <a:pt x="309954" y="1121834"/>
                  </a:lnTo>
                  <a:lnTo>
                    <a:pt x="299366" y="1115219"/>
                  </a:lnTo>
                  <a:lnTo>
                    <a:pt x="288778" y="1108869"/>
                  </a:lnTo>
                  <a:lnTo>
                    <a:pt x="278720" y="1101990"/>
                  </a:lnTo>
                  <a:lnTo>
                    <a:pt x="268662" y="1094846"/>
                  </a:lnTo>
                  <a:lnTo>
                    <a:pt x="468239" y="830527"/>
                  </a:lnTo>
                  <a:lnTo>
                    <a:pt x="478032" y="837142"/>
                  </a:lnTo>
                  <a:lnTo>
                    <a:pt x="488091" y="843227"/>
                  </a:lnTo>
                  <a:lnTo>
                    <a:pt x="498414" y="849313"/>
                  </a:lnTo>
                  <a:lnTo>
                    <a:pt x="508472" y="854340"/>
                  </a:lnTo>
                  <a:lnTo>
                    <a:pt x="519324" y="859367"/>
                  </a:lnTo>
                  <a:lnTo>
                    <a:pt x="530176" y="864129"/>
                  </a:lnTo>
                  <a:lnTo>
                    <a:pt x="541558" y="868363"/>
                  </a:lnTo>
                  <a:lnTo>
                    <a:pt x="552675" y="872331"/>
                  </a:lnTo>
                  <a:lnTo>
                    <a:pt x="564057" y="875771"/>
                  </a:lnTo>
                  <a:lnTo>
                    <a:pt x="575968" y="878681"/>
                  </a:lnTo>
                  <a:lnTo>
                    <a:pt x="587614" y="881327"/>
                  </a:lnTo>
                  <a:lnTo>
                    <a:pt x="599790" y="883709"/>
                  </a:lnTo>
                  <a:lnTo>
                    <a:pt x="611966" y="885296"/>
                  </a:lnTo>
                  <a:lnTo>
                    <a:pt x="624406" y="886354"/>
                  </a:lnTo>
                  <a:lnTo>
                    <a:pt x="636847" y="887148"/>
                  </a:lnTo>
                  <a:lnTo>
                    <a:pt x="649552" y="887413"/>
                  </a:lnTo>
                  <a:lnTo>
                    <a:pt x="662522" y="887148"/>
                  </a:lnTo>
                  <a:lnTo>
                    <a:pt x="675492" y="886354"/>
                  </a:lnTo>
                  <a:lnTo>
                    <a:pt x="688197" y="884767"/>
                  </a:lnTo>
                  <a:lnTo>
                    <a:pt x="700902" y="883179"/>
                  </a:lnTo>
                  <a:lnTo>
                    <a:pt x="713343" y="880798"/>
                  </a:lnTo>
                  <a:lnTo>
                    <a:pt x="725519" y="878152"/>
                  </a:lnTo>
                  <a:lnTo>
                    <a:pt x="737430" y="874977"/>
                  </a:lnTo>
                  <a:lnTo>
                    <a:pt x="749605" y="871273"/>
                  </a:lnTo>
                  <a:lnTo>
                    <a:pt x="761252" y="866775"/>
                  </a:lnTo>
                  <a:lnTo>
                    <a:pt x="772634" y="862542"/>
                  </a:lnTo>
                  <a:lnTo>
                    <a:pt x="783751" y="857515"/>
                  </a:lnTo>
                  <a:lnTo>
                    <a:pt x="794868" y="851959"/>
                  </a:lnTo>
                  <a:lnTo>
                    <a:pt x="805455" y="846138"/>
                  </a:lnTo>
                  <a:lnTo>
                    <a:pt x="816043" y="839788"/>
                  </a:lnTo>
                  <a:lnTo>
                    <a:pt x="826366" y="833438"/>
                  </a:lnTo>
                  <a:lnTo>
                    <a:pt x="836160" y="826558"/>
                  </a:lnTo>
                  <a:close/>
                  <a:moveTo>
                    <a:pt x="649552" y="454025"/>
                  </a:moveTo>
                  <a:lnTo>
                    <a:pt x="656167" y="454290"/>
                  </a:lnTo>
                  <a:lnTo>
                    <a:pt x="662781" y="454555"/>
                  </a:lnTo>
                  <a:lnTo>
                    <a:pt x="669396" y="455349"/>
                  </a:lnTo>
                  <a:lnTo>
                    <a:pt x="675746" y="456674"/>
                  </a:lnTo>
                  <a:lnTo>
                    <a:pt x="682360" y="457998"/>
                  </a:lnTo>
                  <a:lnTo>
                    <a:pt x="688446" y="459852"/>
                  </a:lnTo>
                  <a:lnTo>
                    <a:pt x="694796" y="461706"/>
                  </a:lnTo>
                  <a:lnTo>
                    <a:pt x="700617" y="464090"/>
                  </a:lnTo>
                  <a:lnTo>
                    <a:pt x="706438" y="466738"/>
                  </a:lnTo>
                  <a:lnTo>
                    <a:pt x="711994" y="469387"/>
                  </a:lnTo>
                  <a:lnTo>
                    <a:pt x="717550" y="472565"/>
                  </a:lnTo>
                  <a:lnTo>
                    <a:pt x="722842" y="476008"/>
                  </a:lnTo>
                  <a:lnTo>
                    <a:pt x="728133" y="479716"/>
                  </a:lnTo>
                  <a:lnTo>
                    <a:pt x="733160" y="483424"/>
                  </a:lnTo>
                  <a:lnTo>
                    <a:pt x="737923" y="487397"/>
                  </a:lnTo>
                  <a:lnTo>
                    <a:pt x="742421" y="491900"/>
                  </a:lnTo>
                  <a:lnTo>
                    <a:pt x="746919" y="496137"/>
                  </a:lnTo>
                  <a:lnTo>
                    <a:pt x="750888" y="500905"/>
                  </a:lnTo>
                  <a:lnTo>
                    <a:pt x="754856" y="505672"/>
                  </a:lnTo>
                  <a:lnTo>
                    <a:pt x="758296" y="510704"/>
                  </a:lnTo>
                  <a:lnTo>
                    <a:pt x="761735" y="516001"/>
                  </a:lnTo>
                  <a:lnTo>
                    <a:pt x="765175" y="521299"/>
                  </a:lnTo>
                  <a:lnTo>
                    <a:pt x="767821" y="526860"/>
                  </a:lnTo>
                  <a:lnTo>
                    <a:pt x="770731" y="532687"/>
                  </a:lnTo>
                  <a:lnTo>
                    <a:pt x="772848" y="538249"/>
                  </a:lnTo>
                  <a:lnTo>
                    <a:pt x="774965" y="544606"/>
                  </a:lnTo>
                  <a:lnTo>
                    <a:pt x="776817" y="550433"/>
                  </a:lnTo>
                  <a:lnTo>
                    <a:pt x="778140" y="556789"/>
                  </a:lnTo>
                  <a:lnTo>
                    <a:pt x="779462" y="563146"/>
                  </a:lnTo>
                  <a:lnTo>
                    <a:pt x="780256" y="569767"/>
                  </a:lnTo>
                  <a:lnTo>
                    <a:pt x="780521" y="576124"/>
                  </a:lnTo>
                  <a:lnTo>
                    <a:pt x="781050" y="582745"/>
                  </a:lnTo>
                  <a:lnTo>
                    <a:pt x="780521" y="589366"/>
                  </a:lnTo>
                  <a:lnTo>
                    <a:pt x="780256" y="595723"/>
                  </a:lnTo>
                  <a:lnTo>
                    <a:pt x="779462" y="602344"/>
                  </a:lnTo>
                  <a:lnTo>
                    <a:pt x="778140" y="608436"/>
                  </a:lnTo>
                  <a:lnTo>
                    <a:pt x="776817" y="614793"/>
                  </a:lnTo>
                  <a:lnTo>
                    <a:pt x="774965" y="620884"/>
                  </a:lnTo>
                  <a:lnTo>
                    <a:pt x="772848" y="626976"/>
                  </a:lnTo>
                  <a:lnTo>
                    <a:pt x="770731" y="632803"/>
                  </a:lnTo>
                  <a:lnTo>
                    <a:pt x="767821" y="638630"/>
                  </a:lnTo>
                  <a:lnTo>
                    <a:pt x="765175" y="643927"/>
                  </a:lnTo>
                  <a:lnTo>
                    <a:pt x="761735" y="649489"/>
                  </a:lnTo>
                  <a:lnTo>
                    <a:pt x="758296" y="654786"/>
                  </a:lnTo>
                  <a:lnTo>
                    <a:pt x="754856" y="659818"/>
                  </a:lnTo>
                  <a:lnTo>
                    <a:pt x="750888" y="664850"/>
                  </a:lnTo>
                  <a:lnTo>
                    <a:pt x="746919" y="669353"/>
                  </a:lnTo>
                  <a:lnTo>
                    <a:pt x="742421" y="673855"/>
                  </a:lnTo>
                  <a:lnTo>
                    <a:pt x="737923" y="678093"/>
                  </a:lnTo>
                  <a:lnTo>
                    <a:pt x="733160" y="682066"/>
                  </a:lnTo>
                  <a:lnTo>
                    <a:pt x="728133" y="685774"/>
                  </a:lnTo>
                  <a:lnTo>
                    <a:pt x="722842" y="689482"/>
                  </a:lnTo>
                  <a:lnTo>
                    <a:pt x="717550" y="692660"/>
                  </a:lnTo>
                  <a:lnTo>
                    <a:pt x="711994" y="695838"/>
                  </a:lnTo>
                  <a:lnTo>
                    <a:pt x="706438" y="698487"/>
                  </a:lnTo>
                  <a:lnTo>
                    <a:pt x="700617" y="701400"/>
                  </a:lnTo>
                  <a:lnTo>
                    <a:pt x="694796" y="703519"/>
                  </a:lnTo>
                  <a:lnTo>
                    <a:pt x="688446" y="705638"/>
                  </a:lnTo>
                  <a:lnTo>
                    <a:pt x="682360" y="707227"/>
                  </a:lnTo>
                  <a:lnTo>
                    <a:pt x="675746" y="708816"/>
                  </a:lnTo>
                  <a:lnTo>
                    <a:pt x="669396" y="710141"/>
                  </a:lnTo>
                  <a:lnTo>
                    <a:pt x="662781" y="710670"/>
                  </a:lnTo>
                  <a:lnTo>
                    <a:pt x="656167" y="711200"/>
                  </a:lnTo>
                  <a:lnTo>
                    <a:pt x="649552" y="711200"/>
                  </a:lnTo>
                  <a:lnTo>
                    <a:pt x="642673" y="711200"/>
                  </a:lnTo>
                  <a:lnTo>
                    <a:pt x="635794" y="710670"/>
                  </a:lnTo>
                  <a:lnTo>
                    <a:pt x="629179" y="710141"/>
                  </a:lnTo>
                  <a:lnTo>
                    <a:pt x="622829" y="708816"/>
                  </a:lnTo>
                  <a:lnTo>
                    <a:pt x="616479" y="707227"/>
                  </a:lnTo>
                  <a:lnTo>
                    <a:pt x="610394" y="705638"/>
                  </a:lnTo>
                  <a:lnTo>
                    <a:pt x="604044" y="703519"/>
                  </a:lnTo>
                  <a:lnTo>
                    <a:pt x="598223" y="701400"/>
                  </a:lnTo>
                  <a:lnTo>
                    <a:pt x="592402" y="698487"/>
                  </a:lnTo>
                  <a:lnTo>
                    <a:pt x="586581" y="695838"/>
                  </a:lnTo>
                  <a:lnTo>
                    <a:pt x="581290" y="692660"/>
                  </a:lnTo>
                  <a:lnTo>
                    <a:pt x="575733" y="689482"/>
                  </a:lnTo>
                  <a:lnTo>
                    <a:pt x="570706" y="685774"/>
                  </a:lnTo>
                  <a:lnTo>
                    <a:pt x="565679" y="682066"/>
                  </a:lnTo>
                  <a:lnTo>
                    <a:pt x="560652" y="678093"/>
                  </a:lnTo>
                  <a:lnTo>
                    <a:pt x="556419" y="673855"/>
                  </a:lnTo>
                  <a:lnTo>
                    <a:pt x="551921" y="669353"/>
                  </a:lnTo>
                  <a:lnTo>
                    <a:pt x="547688" y="664850"/>
                  </a:lnTo>
                  <a:lnTo>
                    <a:pt x="543983" y="659818"/>
                  </a:lnTo>
                  <a:lnTo>
                    <a:pt x="540279" y="654786"/>
                  </a:lnTo>
                  <a:lnTo>
                    <a:pt x="536840" y="649489"/>
                  </a:lnTo>
                  <a:lnTo>
                    <a:pt x="533665" y="643927"/>
                  </a:lnTo>
                  <a:lnTo>
                    <a:pt x="530754" y="638630"/>
                  </a:lnTo>
                  <a:lnTo>
                    <a:pt x="528108" y="632803"/>
                  </a:lnTo>
                  <a:lnTo>
                    <a:pt x="525727" y="626976"/>
                  </a:lnTo>
                  <a:lnTo>
                    <a:pt x="523875" y="620884"/>
                  </a:lnTo>
                  <a:lnTo>
                    <a:pt x="522023" y="614793"/>
                  </a:lnTo>
                  <a:lnTo>
                    <a:pt x="520435" y="608436"/>
                  </a:lnTo>
                  <a:lnTo>
                    <a:pt x="519112" y="602344"/>
                  </a:lnTo>
                  <a:lnTo>
                    <a:pt x="518583" y="595723"/>
                  </a:lnTo>
                  <a:lnTo>
                    <a:pt x="518054" y="589366"/>
                  </a:lnTo>
                  <a:lnTo>
                    <a:pt x="517525" y="582745"/>
                  </a:lnTo>
                  <a:lnTo>
                    <a:pt x="518054" y="576124"/>
                  </a:lnTo>
                  <a:lnTo>
                    <a:pt x="518583" y="569767"/>
                  </a:lnTo>
                  <a:lnTo>
                    <a:pt x="519112" y="563146"/>
                  </a:lnTo>
                  <a:lnTo>
                    <a:pt x="520435" y="556789"/>
                  </a:lnTo>
                  <a:lnTo>
                    <a:pt x="522023" y="550433"/>
                  </a:lnTo>
                  <a:lnTo>
                    <a:pt x="523875" y="544606"/>
                  </a:lnTo>
                  <a:lnTo>
                    <a:pt x="525727" y="538249"/>
                  </a:lnTo>
                  <a:lnTo>
                    <a:pt x="528108" y="532687"/>
                  </a:lnTo>
                  <a:lnTo>
                    <a:pt x="530754" y="526860"/>
                  </a:lnTo>
                  <a:lnTo>
                    <a:pt x="533665" y="521299"/>
                  </a:lnTo>
                  <a:lnTo>
                    <a:pt x="536840" y="516001"/>
                  </a:lnTo>
                  <a:lnTo>
                    <a:pt x="540279" y="510704"/>
                  </a:lnTo>
                  <a:lnTo>
                    <a:pt x="543983" y="505672"/>
                  </a:lnTo>
                  <a:lnTo>
                    <a:pt x="547688" y="500905"/>
                  </a:lnTo>
                  <a:lnTo>
                    <a:pt x="551921" y="496137"/>
                  </a:lnTo>
                  <a:lnTo>
                    <a:pt x="556419" y="491900"/>
                  </a:lnTo>
                  <a:lnTo>
                    <a:pt x="560652" y="487397"/>
                  </a:lnTo>
                  <a:lnTo>
                    <a:pt x="565679" y="483424"/>
                  </a:lnTo>
                  <a:lnTo>
                    <a:pt x="570706" y="479716"/>
                  </a:lnTo>
                  <a:lnTo>
                    <a:pt x="575733" y="476008"/>
                  </a:lnTo>
                  <a:lnTo>
                    <a:pt x="581290" y="472565"/>
                  </a:lnTo>
                  <a:lnTo>
                    <a:pt x="586581" y="469387"/>
                  </a:lnTo>
                  <a:lnTo>
                    <a:pt x="592402" y="466738"/>
                  </a:lnTo>
                  <a:lnTo>
                    <a:pt x="598223" y="464090"/>
                  </a:lnTo>
                  <a:lnTo>
                    <a:pt x="604044" y="461706"/>
                  </a:lnTo>
                  <a:lnTo>
                    <a:pt x="610394" y="459852"/>
                  </a:lnTo>
                  <a:lnTo>
                    <a:pt x="616479" y="457998"/>
                  </a:lnTo>
                  <a:lnTo>
                    <a:pt x="622829" y="456674"/>
                  </a:lnTo>
                  <a:lnTo>
                    <a:pt x="629179" y="455349"/>
                  </a:lnTo>
                  <a:lnTo>
                    <a:pt x="635794" y="454555"/>
                  </a:lnTo>
                  <a:lnTo>
                    <a:pt x="642673" y="454290"/>
                  </a:lnTo>
                  <a:lnTo>
                    <a:pt x="649552" y="454025"/>
                  </a:lnTo>
                  <a:close/>
                  <a:moveTo>
                    <a:pt x="390155" y="529"/>
                  </a:moveTo>
                  <a:lnTo>
                    <a:pt x="524353" y="301890"/>
                  </a:lnTo>
                  <a:lnTo>
                    <a:pt x="514030" y="306388"/>
                  </a:lnTo>
                  <a:lnTo>
                    <a:pt x="503972" y="311415"/>
                  </a:lnTo>
                  <a:lnTo>
                    <a:pt x="494178" y="316706"/>
                  </a:lnTo>
                  <a:lnTo>
                    <a:pt x="484650" y="322263"/>
                  </a:lnTo>
                  <a:lnTo>
                    <a:pt x="475121" y="328083"/>
                  </a:lnTo>
                  <a:lnTo>
                    <a:pt x="466121" y="334698"/>
                  </a:lnTo>
                  <a:lnTo>
                    <a:pt x="457122" y="341048"/>
                  </a:lnTo>
                  <a:lnTo>
                    <a:pt x="448387" y="347927"/>
                  </a:lnTo>
                  <a:lnTo>
                    <a:pt x="439917" y="355071"/>
                  </a:lnTo>
                  <a:lnTo>
                    <a:pt x="431976" y="362479"/>
                  </a:lnTo>
                  <a:lnTo>
                    <a:pt x="423771" y="370417"/>
                  </a:lnTo>
                  <a:lnTo>
                    <a:pt x="416359" y="378090"/>
                  </a:lnTo>
                  <a:lnTo>
                    <a:pt x="408948" y="386556"/>
                  </a:lnTo>
                  <a:lnTo>
                    <a:pt x="402066" y="394758"/>
                  </a:lnTo>
                  <a:lnTo>
                    <a:pt x="395449" y="403490"/>
                  </a:lnTo>
                  <a:lnTo>
                    <a:pt x="389096" y="412486"/>
                  </a:lnTo>
                  <a:lnTo>
                    <a:pt x="383008" y="421746"/>
                  </a:lnTo>
                  <a:lnTo>
                    <a:pt x="377450" y="431006"/>
                  </a:lnTo>
                  <a:lnTo>
                    <a:pt x="372156" y="440796"/>
                  </a:lnTo>
                  <a:lnTo>
                    <a:pt x="366862" y="450586"/>
                  </a:lnTo>
                  <a:lnTo>
                    <a:pt x="362098" y="460640"/>
                  </a:lnTo>
                  <a:lnTo>
                    <a:pt x="357863" y="470694"/>
                  </a:lnTo>
                  <a:lnTo>
                    <a:pt x="354157" y="481277"/>
                  </a:lnTo>
                  <a:lnTo>
                    <a:pt x="350451" y="491861"/>
                  </a:lnTo>
                  <a:lnTo>
                    <a:pt x="347275" y="502708"/>
                  </a:lnTo>
                  <a:lnTo>
                    <a:pt x="344363" y="513556"/>
                  </a:lnTo>
                  <a:lnTo>
                    <a:pt x="341981" y="524404"/>
                  </a:lnTo>
                  <a:lnTo>
                    <a:pt x="340128" y="535517"/>
                  </a:lnTo>
                  <a:lnTo>
                    <a:pt x="338540" y="547158"/>
                  </a:lnTo>
                  <a:lnTo>
                    <a:pt x="337482" y="558536"/>
                  </a:lnTo>
                  <a:lnTo>
                    <a:pt x="336687" y="570177"/>
                  </a:lnTo>
                  <a:lnTo>
                    <a:pt x="336687" y="581819"/>
                  </a:lnTo>
                  <a:lnTo>
                    <a:pt x="336952" y="592931"/>
                  </a:lnTo>
                  <a:lnTo>
                    <a:pt x="337482" y="603779"/>
                  </a:lnTo>
                  <a:lnTo>
                    <a:pt x="338805" y="614627"/>
                  </a:lnTo>
                  <a:lnTo>
                    <a:pt x="340128" y="625211"/>
                  </a:lnTo>
                  <a:lnTo>
                    <a:pt x="6353" y="665692"/>
                  </a:lnTo>
                  <a:lnTo>
                    <a:pt x="3706" y="644790"/>
                  </a:lnTo>
                  <a:lnTo>
                    <a:pt x="1853" y="624152"/>
                  </a:lnTo>
                  <a:lnTo>
                    <a:pt x="1059" y="613569"/>
                  </a:lnTo>
                  <a:lnTo>
                    <a:pt x="530" y="602986"/>
                  </a:lnTo>
                  <a:lnTo>
                    <a:pt x="265" y="592402"/>
                  </a:lnTo>
                  <a:lnTo>
                    <a:pt x="0" y="581819"/>
                  </a:lnTo>
                  <a:lnTo>
                    <a:pt x="265" y="569648"/>
                  </a:lnTo>
                  <a:lnTo>
                    <a:pt x="530" y="557742"/>
                  </a:lnTo>
                  <a:lnTo>
                    <a:pt x="1324" y="545571"/>
                  </a:lnTo>
                  <a:lnTo>
                    <a:pt x="1853" y="533400"/>
                  </a:lnTo>
                  <a:lnTo>
                    <a:pt x="2912" y="521758"/>
                  </a:lnTo>
                  <a:lnTo>
                    <a:pt x="4235" y="509588"/>
                  </a:lnTo>
                  <a:lnTo>
                    <a:pt x="5559" y="497681"/>
                  </a:lnTo>
                  <a:lnTo>
                    <a:pt x="7412" y="486304"/>
                  </a:lnTo>
                  <a:lnTo>
                    <a:pt x="9264" y="474398"/>
                  </a:lnTo>
                  <a:lnTo>
                    <a:pt x="11382" y="463021"/>
                  </a:lnTo>
                  <a:lnTo>
                    <a:pt x="13764" y="451379"/>
                  </a:lnTo>
                  <a:lnTo>
                    <a:pt x="16411" y="440002"/>
                  </a:lnTo>
                  <a:lnTo>
                    <a:pt x="19323" y="428625"/>
                  </a:lnTo>
                  <a:lnTo>
                    <a:pt x="21970" y="417513"/>
                  </a:lnTo>
                  <a:lnTo>
                    <a:pt x="25411" y="405871"/>
                  </a:lnTo>
                  <a:lnTo>
                    <a:pt x="28587" y="395023"/>
                  </a:lnTo>
                  <a:lnTo>
                    <a:pt x="32293" y="383911"/>
                  </a:lnTo>
                  <a:lnTo>
                    <a:pt x="35998" y="373063"/>
                  </a:lnTo>
                  <a:lnTo>
                    <a:pt x="39969" y="362215"/>
                  </a:lnTo>
                  <a:lnTo>
                    <a:pt x="44468" y="351367"/>
                  </a:lnTo>
                  <a:lnTo>
                    <a:pt x="48703" y="340783"/>
                  </a:lnTo>
                  <a:lnTo>
                    <a:pt x="53203" y="330200"/>
                  </a:lnTo>
                  <a:lnTo>
                    <a:pt x="57968" y="319881"/>
                  </a:lnTo>
                  <a:lnTo>
                    <a:pt x="62997" y="309563"/>
                  </a:lnTo>
                  <a:lnTo>
                    <a:pt x="68026" y="298979"/>
                  </a:lnTo>
                  <a:lnTo>
                    <a:pt x="73320" y="289190"/>
                  </a:lnTo>
                  <a:lnTo>
                    <a:pt x="78878" y="278871"/>
                  </a:lnTo>
                  <a:lnTo>
                    <a:pt x="84437" y="268817"/>
                  </a:lnTo>
                  <a:lnTo>
                    <a:pt x="90260" y="259292"/>
                  </a:lnTo>
                  <a:lnTo>
                    <a:pt x="96613" y="249238"/>
                  </a:lnTo>
                  <a:lnTo>
                    <a:pt x="102700" y="239713"/>
                  </a:lnTo>
                  <a:lnTo>
                    <a:pt x="109053" y="230452"/>
                  </a:lnTo>
                  <a:lnTo>
                    <a:pt x="115406" y="220927"/>
                  </a:lnTo>
                  <a:lnTo>
                    <a:pt x="122288" y="211931"/>
                  </a:lnTo>
                  <a:lnTo>
                    <a:pt x="129170" y="202406"/>
                  </a:lnTo>
                  <a:lnTo>
                    <a:pt x="136316" y="193411"/>
                  </a:lnTo>
                  <a:lnTo>
                    <a:pt x="143463" y="184944"/>
                  </a:lnTo>
                  <a:lnTo>
                    <a:pt x="150610" y="175948"/>
                  </a:lnTo>
                  <a:lnTo>
                    <a:pt x="158021" y="167481"/>
                  </a:lnTo>
                  <a:lnTo>
                    <a:pt x="165697" y="158750"/>
                  </a:lnTo>
                  <a:lnTo>
                    <a:pt x="173373" y="150548"/>
                  </a:lnTo>
                  <a:lnTo>
                    <a:pt x="181578" y="142346"/>
                  </a:lnTo>
                  <a:lnTo>
                    <a:pt x="189519" y="134408"/>
                  </a:lnTo>
                  <a:lnTo>
                    <a:pt x="197989" y="126206"/>
                  </a:lnTo>
                  <a:lnTo>
                    <a:pt x="206459" y="118533"/>
                  </a:lnTo>
                  <a:lnTo>
                    <a:pt x="214665" y="111125"/>
                  </a:lnTo>
                  <a:lnTo>
                    <a:pt x="223400" y="103717"/>
                  </a:lnTo>
                  <a:lnTo>
                    <a:pt x="232134" y="96044"/>
                  </a:lnTo>
                  <a:lnTo>
                    <a:pt x="241134" y="88900"/>
                  </a:lnTo>
                  <a:lnTo>
                    <a:pt x="250133" y="81756"/>
                  </a:lnTo>
                  <a:lnTo>
                    <a:pt x="259398" y="75142"/>
                  </a:lnTo>
                  <a:lnTo>
                    <a:pt x="268662" y="68263"/>
                  </a:lnTo>
                  <a:lnTo>
                    <a:pt x="278455" y="61648"/>
                  </a:lnTo>
                  <a:lnTo>
                    <a:pt x="287720" y="55298"/>
                  </a:lnTo>
                  <a:lnTo>
                    <a:pt x="297513" y="48948"/>
                  </a:lnTo>
                  <a:lnTo>
                    <a:pt x="307307" y="43127"/>
                  </a:lnTo>
                  <a:lnTo>
                    <a:pt x="317100" y="37306"/>
                  </a:lnTo>
                  <a:lnTo>
                    <a:pt x="327423" y="31221"/>
                  </a:lnTo>
                  <a:lnTo>
                    <a:pt x="337217" y="25665"/>
                  </a:lnTo>
                  <a:lnTo>
                    <a:pt x="347804" y="20373"/>
                  </a:lnTo>
                  <a:lnTo>
                    <a:pt x="358127" y="15081"/>
                  </a:lnTo>
                  <a:lnTo>
                    <a:pt x="368715" y="10319"/>
                  </a:lnTo>
                  <a:lnTo>
                    <a:pt x="379303" y="5292"/>
                  </a:lnTo>
                  <a:lnTo>
                    <a:pt x="390155" y="529"/>
                  </a:lnTo>
                  <a:close/>
                  <a:moveTo>
                    <a:pt x="907361" y="0"/>
                  </a:moveTo>
                  <a:lnTo>
                    <a:pt x="917949" y="4763"/>
                  </a:lnTo>
                  <a:lnTo>
                    <a:pt x="928801" y="9261"/>
                  </a:lnTo>
                  <a:lnTo>
                    <a:pt x="939124" y="14288"/>
                  </a:lnTo>
                  <a:lnTo>
                    <a:pt x="949447" y="19579"/>
                  </a:lnTo>
                  <a:lnTo>
                    <a:pt x="959770" y="25136"/>
                  </a:lnTo>
                  <a:lnTo>
                    <a:pt x="969829" y="30427"/>
                  </a:lnTo>
                  <a:lnTo>
                    <a:pt x="980152" y="36248"/>
                  </a:lnTo>
                  <a:lnTo>
                    <a:pt x="990210" y="42069"/>
                  </a:lnTo>
                  <a:lnTo>
                    <a:pt x="1000003" y="48154"/>
                  </a:lnTo>
                  <a:lnTo>
                    <a:pt x="1009797" y="54504"/>
                  </a:lnTo>
                  <a:lnTo>
                    <a:pt x="1019326" y="60854"/>
                  </a:lnTo>
                  <a:lnTo>
                    <a:pt x="1028855" y="67204"/>
                  </a:lnTo>
                  <a:lnTo>
                    <a:pt x="1038119" y="74083"/>
                  </a:lnTo>
                  <a:lnTo>
                    <a:pt x="1047648" y="80963"/>
                  </a:lnTo>
                  <a:lnTo>
                    <a:pt x="1056647" y="88106"/>
                  </a:lnTo>
                  <a:lnTo>
                    <a:pt x="1065647" y="95250"/>
                  </a:lnTo>
                  <a:lnTo>
                    <a:pt x="1074117" y="102658"/>
                  </a:lnTo>
                  <a:lnTo>
                    <a:pt x="1082852" y="110067"/>
                  </a:lnTo>
                  <a:lnTo>
                    <a:pt x="1091586" y="117740"/>
                  </a:lnTo>
                  <a:lnTo>
                    <a:pt x="1100057" y="125677"/>
                  </a:lnTo>
                  <a:lnTo>
                    <a:pt x="1108262" y="133350"/>
                  </a:lnTo>
                  <a:lnTo>
                    <a:pt x="1116468" y="141552"/>
                  </a:lnTo>
                  <a:lnTo>
                    <a:pt x="1124408" y="149754"/>
                  </a:lnTo>
                  <a:lnTo>
                    <a:pt x="1132349" y="158221"/>
                  </a:lnTo>
                  <a:lnTo>
                    <a:pt x="1140025" y="166423"/>
                  </a:lnTo>
                  <a:lnTo>
                    <a:pt x="1147436" y="175154"/>
                  </a:lnTo>
                  <a:lnTo>
                    <a:pt x="1154848" y="183886"/>
                  </a:lnTo>
                  <a:lnTo>
                    <a:pt x="1161994" y="192881"/>
                  </a:lnTo>
                  <a:lnTo>
                    <a:pt x="1169141" y="201877"/>
                  </a:lnTo>
                  <a:lnTo>
                    <a:pt x="1176023" y="210873"/>
                  </a:lnTo>
                  <a:lnTo>
                    <a:pt x="1182905" y="220133"/>
                  </a:lnTo>
                  <a:lnTo>
                    <a:pt x="1189258" y="229394"/>
                  </a:lnTo>
                  <a:lnTo>
                    <a:pt x="1195610" y="239183"/>
                  </a:lnTo>
                  <a:lnTo>
                    <a:pt x="1201963" y="248708"/>
                  </a:lnTo>
                  <a:lnTo>
                    <a:pt x="1208051" y="258233"/>
                  </a:lnTo>
                  <a:lnTo>
                    <a:pt x="1213874" y="268288"/>
                  </a:lnTo>
                  <a:lnTo>
                    <a:pt x="1219432" y="278077"/>
                  </a:lnTo>
                  <a:lnTo>
                    <a:pt x="1224991" y="288396"/>
                  </a:lnTo>
                  <a:lnTo>
                    <a:pt x="1230285" y="298450"/>
                  </a:lnTo>
                  <a:lnTo>
                    <a:pt x="1235578" y="309033"/>
                  </a:lnTo>
                  <a:lnTo>
                    <a:pt x="1240608" y="319088"/>
                  </a:lnTo>
                  <a:lnTo>
                    <a:pt x="1245107" y="329671"/>
                  </a:lnTo>
                  <a:lnTo>
                    <a:pt x="1249872" y="340254"/>
                  </a:lnTo>
                  <a:lnTo>
                    <a:pt x="1254107" y="350838"/>
                  </a:lnTo>
                  <a:lnTo>
                    <a:pt x="1258607" y="361686"/>
                  </a:lnTo>
                  <a:lnTo>
                    <a:pt x="1262577" y="372533"/>
                  </a:lnTo>
                  <a:lnTo>
                    <a:pt x="1266283" y="383646"/>
                  </a:lnTo>
                  <a:lnTo>
                    <a:pt x="1269988" y="394494"/>
                  </a:lnTo>
                  <a:lnTo>
                    <a:pt x="1273429" y="405606"/>
                  </a:lnTo>
                  <a:lnTo>
                    <a:pt x="1276606" y="416719"/>
                  </a:lnTo>
                  <a:lnTo>
                    <a:pt x="1279517" y="428361"/>
                  </a:lnTo>
                  <a:lnTo>
                    <a:pt x="1282429" y="439473"/>
                  </a:lnTo>
                  <a:lnTo>
                    <a:pt x="1284811" y="450850"/>
                  </a:lnTo>
                  <a:lnTo>
                    <a:pt x="1287193" y="462756"/>
                  </a:lnTo>
                  <a:lnTo>
                    <a:pt x="1289311" y="474133"/>
                  </a:lnTo>
                  <a:lnTo>
                    <a:pt x="1291428" y="486040"/>
                  </a:lnTo>
                  <a:lnTo>
                    <a:pt x="1293016" y="497681"/>
                  </a:lnTo>
                  <a:lnTo>
                    <a:pt x="1294605" y="509588"/>
                  </a:lnTo>
                  <a:lnTo>
                    <a:pt x="1295663" y="521229"/>
                  </a:lnTo>
                  <a:lnTo>
                    <a:pt x="1296722" y="533400"/>
                  </a:lnTo>
                  <a:lnTo>
                    <a:pt x="1297516" y="545306"/>
                  </a:lnTo>
                  <a:lnTo>
                    <a:pt x="1298310" y="557213"/>
                  </a:lnTo>
                  <a:lnTo>
                    <a:pt x="1298575" y="569648"/>
                  </a:lnTo>
                  <a:lnTo>
                    <a:pt x="1298575" y="581819"/>
                  </a:lnTo>
                  <a:lnTo>
                    <a:pt x="1298310" y="601398"/>
                  </a:lnTo>
                  <a:lnTo>
                    <a:pt x="1297252" y="620713"/>
                  </a:lnTo>
                  <a:lnTo>
                    <a:pt x="1295399" y="639498"/>
                  </a:lnTo>
                  <a:lnTo>
                    <a:pt x="1293281" y="658548"/>
                  </a:lnTo>
                  <a:lnTo>
                    <a:pt x="958976" y="621506"/>
                  </a:lnTo>
                  <a:lnTo>
                    <a:pt x="960300" y="611981"/>
                  </a:lnTo>
                  <a:lnTo>
                    <a:pt x="961358" y="601927"/>
                  </a:lnTo>
                  <a:lnTo>
                    <a:pt x="961888" y="592138"/>
                  </a:lnTo>
                  <a:lnTo>
                    <a:pt x="962152" y="581819"/>
                  </a:lnTo>
                  <a:lnTo>
                    <a:pt x="961888" y="570177"/>
                  </a:lnTo>
                  <a:lnTo>
                    <a:pt x="961358" y="558536"/>
                  </a:lnTo>
                  <a:lnTo>
                    <a:pt x="960035" y="547158"/>
                  </a:lnTo>
                  <a:lnTo>
                    <a:pt x="958712" y="536046"/>
                  </a:lnTo>
                  <a:lnTo>
                    <a:pt x="956594" y="524669"/>
                  </a:lnTo>
                  <a:lnTo>
                    <a:pt x="954476" y="513821"/>
                  </a:lnTo>
                  <a:lnTo>
                    <a:pt x="951565" y="502973"/>
                  </a:lnTo>
                  <a:lnTo>
                    <a:pt x="948653" y="492125"/>
                  </a:lnTo>
                  <a:lnTo>
                    <a:pt x="944948" y="481542"/>
                  </a:lnTo>
                  <a:lnTo>
                    <a:pt x="940977" y="471488"/>
                  </a:lnTo>
                  <a:lnTo>
                    <a:pt x="936742" y="461169"/>
                  </a:lnTo>
                  <a:lnTo>
                    <a:pt x="931978" y="451379"/>
                  </a:lnTo>
                  <a:lnTo>
                    <a:pt x="927213" y="441325"/>
                  </a:lnTo>
                  <a:lnTo>
                    <a:pt x="921919" y="431800"/>
                  </a:lnTo>
                  <a:lnTo>
                    <a:pt x="916361" y="422540"/>
                  </a:lnTo>
                  <a:lnTo>
                    <a:pt x="910008" y="413015"/>
                  </a:lnTo>
                  <a:lnTo>
                    <a:pt x="903920" y="404019"/>
                  </a:lnTo>
                  <a:lnTo>
                    <a:pt x="897038" y="395552"/>
                  </a:lnTo>
                  <a:lnTo>
                    <a:pt x="890156" y="387086"/>
                  </a:lnTo>
                  <a:lnTo>
                    <a:pt x="883010" y="378883"/>
                  </a:lnTo>
                  <a:lnTo>
                    <a:pt x="875334" y="370946"/>
                  </a:lnTo>
                  <a:lnTo>
                    <a:pt x="867658" y="363273"/>
                  </a:lnTo>
                  <a:lnTo>
                    <a:pt x="859452" y="355865"/>
                  </a:lnTo>
                  <a:lnTo>
                    <a:pt x="851247" y="348721"/>
                  </a:lnTo>
                  <a:lnTo>
                    <a:pt x="842512" y="341842"/>
                  </a:lnTo>
                  <a:lnTo>
                    <a:pt x="833777" y="335227"/>
                  </a:lnTo>
                  <a:lnTo>
                    <a:pt x="824778" y="329142"/>
                  </a:lnTo>
                  <a:lnTo>
                    <a:pt x="815249" y="323056"/>
                  </a:lnTo>
                  <a:lnTo>
                    <a:pt x="805720" y="317500"/>
                  </a:lnTo>
                  <a:lnTo>
                    <a:pt x="795926" y="312208"/>
                  </a:lnTo>
                  <a:lnTo>
                    <a:pt x="785868" y="307446"/>
                  </a:lnTo>
                  <a:lnTo>
                    <a:pt x="775810" y="302683"/>
                  </a:lnTo>
                  <a:lnTo>
                    <a:pt x="9073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362200" y="586531"/>
            <a:ext cx="6781800" cy="4000500"/>
          </a:xfrm>
          <a:prstGeom prst="rect">
            <a:avLst/>
          </a:pr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371600" y="895350"/>
            <a:ext cx="6645477" cy="3276600"/>
          </a:xfrm>
          <a:prstGeom prst="frame">
            <a:avLst>
              <a:gd name="adj1" fmla="val 23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0" name="文本框 89"/>
          <p:cNvSpPr txBox="1"/>
          <p:nvPr/>
        </p:nvSpPr>
        <p:spPr>
          <a:xfrm flipH="1">
            <a:off x="3276600" y="1954709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演示完毕感谢观看</a:t>
            </a:r>
          </a:p>
        </p:txBody>
      </p:sp>
      <p:sp>
        <p:nvSpPr>
          <p:cNvPr id="15" name="矩形 14"/>
          <p:cNvSpPr/>
          <p:nvPr/>
        </p:nvSpPr>
        <p:spPr>
          <a:xfrm>
            <a:off x="3322450" y="2586781"/>
            <a:ext cx="475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+mn-ea"/>
              </a:rPr>
              <a:t>Brief business report quality dynamic template business report quality Brief business report quality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1253281"/>
            <a:ext cx="3124200" cy="2667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90" grpId="0"/>
      <p:bldP spid="15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845101" y="1458384"/>
            <a:ext cx="1350326" cy="13501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45101" y="2808534"/>
            <a:ext cx="1350326" cy="81009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2370970" y="1458384"/>
            <a:ext cx="1350326" cy="13501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370970" y="2808534"/>
            <a:ext cx="1350326" cy="81009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3896838" y="1458384"/>
            <a:ext cx="1350326" cy="13501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896838" y="2808534"/>
            <a:ext cx="1350326" cy="81009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5422705" y="1458384"/>
            <a:ext cx="1350326" cy="13501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422705" y="2808534"/>
            <a:ext cx="1350326" cy="81009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6948574" y="1458384"/>
            <a:ext cx="1350326" cy="135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948574" y="2808534"/>
            <a:ext cx="1350326" cy="81009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  <a:p>
            <a:pPr algn="ctr"/>
            <a:r>
              <a:rPr lang="zh-CN" altLang="en-US" sz="1100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点击添加标题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1277404" y="1620403"/>
            <a:ext cx="485721" cy="624285"/>
            <a:chOff x="3095876" y="2479873"/>
            <a:chExt cx="366231" cy="470769"/>
          </a:xfrm>
          <a:effectLst/>
        </p:grpSpPr>
        <p:sp>
          <p:nvSpPr>
            <p:cNvPr id="55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6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7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8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59" name="Freeform 64"/>
          <p:cNvSpPr>
            <a:spLocks noEditPoints="1"/>
          </p:cNvSpPr>
          <p:nvPr/>
        </p:nvSpPr>
        <p:spPr bwMode="auto">
          <a:xfrm flipH="1">
            <a:off x="2711803" y="1655411"/>
            <a:ext cx="668658" cy="554265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endParaRPr lang="zh-CN" altLang="en-US" sz="1400" dirty="0">
              <a:solidFill>
                <a:sysClr val="windowText" lastClr="000000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4363293" y="1628829"/>
            <a:ext cx="417416" cy="607433"/>
            <a:chOff x="5690315" y="3674507"/>
            <a:chExt cx="314729" cy="458061"/>
          </a:xfrm>
          <a:effectLst/>
        </p:grpSpPr>
        <p:sp>
          <p:nvSpPr>
            <p:cNvPr id="61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2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63" name="Freeform 9"/>
          <p:cNvSpPr/>
          <p:nvPr/>
        </p:nvSpPr>
        <p:spPr bwMode="auto">
          <a:xfrm flipH="1">
            <a:off x="5750911" y="1715225"/>
            <a:ext cx="693915" cy="434640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endParaRPr lang="zh-CN" altLang="en-US" sz="1400" dirty="0">
              <a:solidFill>
                <a:sysClr val="windowText" lastClr="000000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7327958" y="1654747"/>
            <a:ext cx="591557" cy="555596"/>
            <a:chOff x="1784487" y="2486066"/>
            <a:chExt cx="446032" cy="418971"/>
          </a:xfrm>
          <a:effectLst/>
        </p:grpSpPr>
        <p:sp>
          <p:nvSpPr>
            <p:cNvPr id="65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6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7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8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9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zh-CN" altLang="en-US" sz="1400" dirty="0">
                <a:solidFill>
                  <a:sysClr val="windowText" lastClr="000000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439245" y="2430492"/>
            <a:ext cx="6265511" cy="162018"/>
            <a:chOff x="1918742" y="3212976"/>
            <a:chExt cx="8352927" cy="216024"/>
          </a:xfrm>
          <a:effectLst/>
        </p:grpSpPr>
        <p:sp>
          <p:nvSpPr>
            <p:cNvPr id="72" name="椭圆 71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78" name="等腰三角形 77"/>
          <p:cNvSpPr/>
          <p:nvPr/>
        </p:nvSpPr>
        <p:spPr>
          <a:xfrm flipV="1">
            <a:off x="1426282" y="3618624"/>
            <a:ext cx="187965" cy="162018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79" name="等腰三角形 78"/>
          <p:cNvSpPr/>
          <p:nvPr/>
        </p:nvSpPr>
        <p:spPr>
          <a:xfrm flipV="1">
            <a:off x="2952149" y="3618624"/>
            <a:ext cx="187965" cy="162018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80" name="等腰三角形 79"/>
          <p:cNvSpPr/>
          <p:nvPr/>
        </p:nvSpPr>
        <p:spPr>
          <a:xfrm flipV="1">
            <a:off x="4478018" y="3618624"/>
            <a:ext cx="187965" cy="162018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81" name="等腰三角形 80"/>
          <p:cNvSpPr/>
          <p:nvPr/>
        </p:nvSpPr>
        <p:spPr>
          <a:xfrm flipV="1">
            <a:off x="6003886" y="3618624"/>
            <a:ext cx="187965" cy="162018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82" name="等腰三角形 81"/>
          <p:cNvSpPr/>
          <p:nvPr/>
        </p:nvSpPr>
        <p:spPr>
          <a:xfrm flipV="1">
            <a:off x="7529753" y="3618624"/>
            <a:ext cx="187965" cy="162018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381000" dist="101600" dir="27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89351" y="3881685"/>
            <a:ext cx="106183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第一阶段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15218" y="3881685"/>
            <a:ext cx="106183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第二阶段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41086" y="3881685"/>
            <a:ext cx="106183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第三阶段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66955" y="3881685"/>
            <a:ext cx="106183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第四阶段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92824" y="3881685"/>
            <a:ext cx="106183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第五阶段</a:t>
            </a:r>
          </a:p>
        </p:txBody>
      </p:sp>
      <p:sp>
        <p:nvSpPr>
          <p:cNvPr id="47" name="矩形 46"/>
          <p:cNvSpPr/>
          <p:nvPr/>
        </p:nvSpPr>
        <p:spPr>
          <a:xfrm>
            <a:off x="539552" y="427069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微软雅黑" panose="020B0503020204020204" charset="-122"/>
              </a:rPr>
              <a:t>推广计划</a:t>
            </a:r>
            <a:endParaRPr lang="en-US" altLang="zh-CN" b="1" dirty="0">
              <a:solidFill>
                <a:schemeClr val="bg1"/>
              </a:solidFill>
              <a:latin typeface="字魂35号-经典雅黑" panose="02000000000000000000" pitchFamily="2" charset="-122"/>
              <a:ea typeface="字魂35号-经典雅黑" panose="02000000000000000000" pitchFamily="2" charset="-122"/>
              <a:cs typeface="+mn-ea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9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2" grpId="0" animBg="1"/>
      <p:bldP spid="43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9" grpId="0" animBg="1"/>
      <p:bldP spid="63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  <p:bldP spid="84" grpId="0"/>
      <p:bldP spid="85" grpId="0"/>
      <p:bldP spid="86" grpId="0"/>
      <p:bldP spid="87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10279" y="590550"/>
            <a:ext cx="4991949" cy="3886200"/>
            <a:chOff x="3510279" y="590550"/>
            <a:chExt cx="4991949" cy="3886200"/>
          </a:xfrm>
        </p:grpSpPr>
        <p:sp>
          <p:nvSpPr>
            <p:cNvPr id="4" name="图文框 3"/>
            <p:cNvSpPr/>
            <p:nvPr/>
          </p:nvSpPr>
          <p:spPr>
            <a:xfrm>
              <a:off x="4038600" y="590550"/>
              <a:ext cx="3962400" cy="3886200"/>
            </a:xfrm>
            <a:prstGeom prst="frame">
              <a:avLst>
                <a:gd name="adj1" fmla="val 232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3510279" y="1217969"/>
              <a:ext cx="1217783" cy="12177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椭圆 8"/>
            <p:cNvSpPr/>
            <p:nvPr/>
          </p:nvSpPr>
          <p:spPr>
            <a:xfrm flipH="1">
              <a:off x="7284445" y="2644327"/>
              <a:ext cx="1217783" cy="12177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58"/>
          <p:cNvGrpSpPr/>
          <p:nvPr/>
        </p:nvGrpSpPr>
        <p:grpSpPr>
          <a:xfrm flipH="1">
            <a:off x="1076325" y="1356429"/>
            <a:ext cx="2338839" cy="2338838"/>
            <a:chOff x="3724323" y="1908536"/>
            <a:chExt cx="1329153" cy="1329153"/>
          </a:xfrm>
          <a:effectLst/>
        </p:grpSpPr>
        <p:sp>
          <p:nvSpPr>
            <p:cNvPr id="12" name="5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3" name="6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42" name="文本框 32"/>
          <p:cNvSpPr txBox="1"/>
          <p:nvPr/>
        </p:nvSpPr>
        <p:spPr>
          <a:xfrm>
            <a:off x="4171951" y="2038350"/>
            <a:ext cx="390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defTabSz="914400">
              <a:defRPr/>
            </a:pPr>
            <a:r>
              <a:rPr lang="zh-CN" altLang="en-US" sz="4400" b="1" kern="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选题背景</a:t>
            </a:r>
          </a:p>
        </p:txBody>
      </p:sp>
      <p:sp>
        <p:nvSpPr>
          <p:cNvPr id="43" name="TextBox 49"/>
          <p:cNvSpPr txBox="1"/>
          <p:nvPr/>
        </p:nvSpPr>
        <p:spPr>
          <a:xfrm>
            <a:off x="4247226" y="2739471"/>
            <a:ext cx="34204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请替换文字内容，点击添加相关标题文字也可以直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41976" y="1920954"/>
            <a:ext cx="11128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49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五边形 4"/>
          <p:cNvSpPr/>
          <p:nvPr/>
        </p:nvSpPr>
        <p:spPr>
          <a:xfrm rot="5400000">
            <a:off x="774848" y="1845479"/>
            <a:ext cx="1682306" cy="130598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五边形 8"/>
          <p:cNvSpPr/>
          <p:nvPr/>
        </p:nvSpPr>
        <p:spPr>
          <a:xfrm rot="5400000">
            <a:off x="2799123" y="1845479"/>
            <a:ext cx="1682306" cy="130598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五边形 11"/>
          <p:cNvSpPr/>
          <p:nvPr/>
        </p:nvSpPr>
        <p:spPr>
          <a:xfrm rot="5400000">
            <a:off x="4660149" y="1845479"/>
            <a:ext cx="1682306" cy="130598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五边形 14"/>
          <p:cNvSpPr/>
          <p:nvPr/>
        </p:nvSpPr>
        <p:spPr>
          <a:xfrm rot="5400000">
            <a:off x="6684423" y="1845479"/>
            <a:ext cx="1682306" cy="130598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文本框 18"/>
          <p:cNvSpPr txBox="1"/>
          <p:nvPr/>
        </p:nvSpPr>
        <p:spPr>
          <a:xfrm>
            <a:off x="1118803" y="1656886"/>
            <a:ext cx="960519" cy="1107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Impact" panose="020B0806030902050204" pitchFamily="34" charset="0"/>
                <a:ea typeface="字魂35号-经典雅黑" panose="02000000000000000000" pitchFamily="2" charset="-122"/>
              </a:rPr>
              <a:t>01</a:t>
            </a:r>
            <a:endParaRPr lang="zh-CN" altLang="en-US" sz="21520" b="1" dirty="0">
              <a:solidFill>
                <a:srgbClr val="F8F8F8"/>
              </a:solidFill>
              <a:latin typeface="Impact" panose="020B0806030902050204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099122" y="1656886"/>
            <a:ext cx="1063112" cy="1107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Impact" panose="020B0806030902050204" pitchFamily="34" charset="0"/>
                <a:ea typeface="字魂35号-经典雅黑" panose="02000000000000000000" pitchFamily="2" charset="-122"/>
              </a:rPr>
              <a:t>02</a:t>
            </a:r>
            <a:endParaRPr lang="zh-CN" altLang="en-US" sz="21520" b="1" dirty="0">
              <a:solidFill>
                <a:srgbClr val="F8F8F8"/>
              </a:solidFill>
              <a:latin typeface="Impact" panose="020B0806030902050204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58725" y="1656886"/>
            <a:ext cx="1087157" cy="1107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Impact" panose="020B0806030902050204" pitchFamily="34" charset="0"/>
                <a:ea typeface="字魂35号-经典雅黑" panose="02000000000000000000" pitchFamily="2" charset="-122"/>
              </a:rPr>
              <a:t>03</a:t>
            </a:r>
            <a:endParaRPr lang="zh-CN" altLang="en-US" sz="21520" b="1" dirty="0">
              <a:solidFill>
                <a:srgbClr val="F8F8F8"/>
              </a:solidFill>
              <a:latin typeface="Impact" panose="020B0806030902050204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017621" y="1656886"/>
            <a:ext cx="1061509" cy="1107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Impact" panose="020B0806030902050204" pitchFamily="34" charset="0"/>
                <a:ea typeface="字魂35号-经典雅黑" panose="02000000000000000000" pitchFamily="2" charset="-122"/>
              </a:rPr>
              <a:t>04</a:t>
            </a:r>
            <a:endParaRPr lang="zh-CN" altLang="en-US" sz="21520" b="1" dirty="0">
              <a:solidFill>
                <a:srgbClr val="F8F8F8"/>
              </a:solidFill>
              <a:latin typeface="Impact" panose="020B0806030902050204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70504" y="3465242"/>
            <a:ext cx="128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单击此处添加您的编辑文字标题您的团队名称您的公司名称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998290" y="3465242"/>
            <a:ext cx="128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单击此处添加您的编辑文字标题您的团队名称您的公司名称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848310" y="3465242"/>
            <a:ext cx="128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单击此处添加您的编辑文字标题您的团队名称您的公司名称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995827" y="3465242"/>
            <a:ext cx="128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单击此处添加您的编辑文字标题您的团队名称您的公司名称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243117" y="2583806"/>
            <a:ext cx="1025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编辑文字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248210" y="2583806"/>
            <a:ext cx="1025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编辑文字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128417" y="2583806"/>
            <a:ext cx="1025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编辑文字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152691" y="2583806"/>
            <a:ext cx="1025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编辑文字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64832" y="1634922"/>
            <a:ext cx="6814847" cy="2660011"/>
            <a:chOff x="1184484" y="2275078"/>
            <a:chExt cx="7363867" cy="2874308"/>
          </a:xfrm>
        </p:grpSpPr>
        <p:sp>
          <p:nvSpPr>
            <p:cNvPr id="31" name="Rounded Rectangle 2"/>
            <p:cNvSpPr/>
            <p:nvPr/>
          </p:nvSpPr>
          <p:spPr>
            <a:xfrm>
              <a:off x="1184484" y="2275079"/>
              <a:ext cx="2189417" cy="2874307"/>
            </a:xfrm>
            <a:prstGeom prst="roundRect">
              <a:avLst>
                <a:gd name="adj" fmla="val 4218"/>
              </a:avLst>
            </a:prstGeom>
            <a:noFill/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endParaRPr lang="en-US" sz="2400" kern="0" dirty="0">
                <a:solidFill>
                  <a:prstClr val="white"/>
                </a:solidFill>
                <a:latin typeface="字魂35号-经典雅黑" panose="02000000000000000000" pitchFamily="2" charset="-122"/>
              </a:endParaRPr>
            </a:p>
          </p:txBody>
        </p:sp>
        <p:sp>
          <p:nvSpPr>
            <p:cNvPr id="32" name="Rounded Rectangle 3"/>
            <p:cNvSpPr/>
            <p:nvPr/>
          </p:nvSpPr>
          <p:spPr>
            <a:xfrm>
              <a:off x="1464696" y="4539289"/>
              <a:ext cx="1628994" cy="383293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solidFill>
                <a:srgbClr val="49939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r>
                <a:rPr lang="zh-CN" altLang="en-US" sz="1050" b="1" kern="0" dirty="0">
                  <a:solidFill>
                    <a:prstClr val="white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单击输入关键词</a:t>
              </a:r>
              <a:endParaRPr lang="en-US" sz="1050" b="1" kern="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3" name="Rounded Rectangle 22"/>
            <p:cNvSpPr/>
            <p:nvPr/>
          </p:nvSpPr>
          <p:spPr>
            <a:xfrm>
              <a:off x="3771709" y="2275078"/>
              <a:ext cx="2189417" cy="2874307"/>
            </a:xfrm>
            <a:prstGeom prst="roundRect">
              <a:avLst>
                <a:gd name="adj" fmla="val 4218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endParaRPr lang="en-US" sz="2400" kern="0" dirty="0">
                <a:solidFill>
                  <a:prstClr val="white"/>
                </a:solidFill>
                <a:latin typeface="字魂35号-经典雅黑" panose="02000000000000000000" pitchFamily="2" charset="-122"/>
              </a:endParaRPr>
            </a:p>
          </p:txBody>
        </p:sp>
        <p:sp>
          <p:nvSpPr>
            <p:cNvPr id="34" name="Rounded Rectangle 25"/>
            <p:cNvSpPr/>
            <p:nvPr/>
          </p:nvSpPr>
          <p:spPr>
            <a:xfrm>
              <a:off x="4051921" y="4539288"/>
              <a:ext cx="1628994" cy="383293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solidFill>
                <a:srgbClr val="7EC78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r>
                <a:rPr lang="zh-CN" altLang="en-US" sz="1050" b="1" kern="0" dirty="0">
                  <a:solidFill>
                    <a:prstClr val="white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单击输入关键词</a:t>
              </a:r>
              <a:endParaRPr lang="en-US" altLang="zh-CN" sz="1050" b="1" kern="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35" name="Rounded Rectangle 29"/>
            <p:cNvSpPr/>
            <p:nvPr/>
          </p:nvSpPr>
          <p:spPr>
            <a:xfrm>
              <a:off x="6358934" y="2275079"/>
              <a:ext cx="2189417" cy="2874307"/>
            </a:xfrm>
            <a:prstGeom prst="roundRect">
              <a:avLst>
                <a:gd name="adj" fmla="val 4218"/>
              </a:avLst>
            </a:prstGeom>
            <a:noFill/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endParaRPr lang="en-US" sz="2400" kern="0" dirty="0">
                <a:solidFill>
                  <a:prstClr val="white"/>
                </a:solidFill>
                <a:latin typeface="字魂35号-经典雅黑" panose="02000000000000000000" pitchFamily="2" charset="-122"/>
              </a:endParaRPr>
            </a:p>
          </p:txBody>
        </p:sp>
        <p:sp>
          <p:nvSpPr>
            <p:cNvPr id="36" name="Rounded Rectangle 32"/>
            <p:cNvSpPr/>
            <p:nvPr/>
          </p:nvSpPr>
          <p:spPr>
            <a:xfrm>
              <a:off x="6639146" y="4539289"/>
              <a:ext cx="1628994" cy="383293"/>
            </a:xfrm>
            <a:prstGeom prst="roundRect">
              <a:avLst/>
            </a:prstGeom>
            <a:solidFill>
              <a:schemeClr val="accent2"/>
            </a:solidFill>
            <a:ln w="25400" cap="flat" cmpd="sng" algn="ctr">
              <a:solidFill>
                <a:srgbClr val="499395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r>
                <a:rPr lang="zh-CN" altLang="en-US" sz="1050" b="1" kern="0" dirty="0">
                  <a:solidFill>
                    <a:prstClr val="white"/>
                  </a:solidFill>
                  <a:latin typeface="字魂35号-经典雅黑" panose="02000000000000000000" pitchFamily="2" charset="-122"/>
                  <a:ea typeface="字魂35号-经典雅黑" panose="02000000000000000000" pitchFamily="2" charset="-122"/>
                </a:rPr>
                <a:t>单击输入关键词</a:t>
              </a:r>
              <a:endParaRPr lang="en-US" altLang="zh-CN" sz="1050" b="1" kern="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1464696" y="2653775"/>
              <a:ext cx="1747731" cy="1577702"/>
              <a:chOff x="1388760" y="2263812"/>
              <a:chExt cx="1747731" cy="1577702"/>
            </a:xfrm>
          </p:grpSpPr>
          <p:sp>
            <p:nvSpPr>
              <p:cNvPr id="38" name="Content Placeholder 2"/>
              <p:cNvSpPr txBox="1"/>
              <p:nvPr/>
            </p:nvSpPr>
            <p:spPr>
              <a:xfrm>
                <a:off x="1388760" y="2879353"/>
                <a:ext cx="1747731" cy="962161"/>
              </a:xfrm>
              <a:prstGeom prst="rect">
                <a:avLst/>
              </a:prstGeom>
            </p:spPr>
            <p:txBody>
              <a:bodyPr vert="horz" lIns="91241" tIns="45620" rIns="91241" bIns="456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编辑标题致力于专业</a:t>
                </a:r>
                <a:r>
                  <a:rPr lang="en-US" altLang="zh-CN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PPT</a:t>
                </a: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模板的发布，课件及汇报</a:t>
                </a:r>
                <a:r>
                  <a:rPr lang="en-US" altLang="zh-CN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PPT</a:t>
                </a: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的美化</a:t>
                </a:r>
                <a:endParaRPr lang="en-US" sz="900" dirty="0">
                  <a:solidFill>
                    <a:schemeClr val="bg1">
                      <a:lumMod val="50000"/>
                    </a:schemeClr>
                  </a:solidFill>
                  <a:latin typeface="字魂35号-经典雅黑" panose="02000000000000000000" pitchFamily="2" charset="-122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945122" y="2263812"/>
                <a:ext cx="513773" cy="511278"/>
                <a:chOff x="1945122" y="2263812"/>
                <a:chExt cx="513773" cy="511278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947617" y="2263812"/>
                  <a:ext cx="511278" cy="51127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500"/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1945122" y="2319396"/>
                  <a:ext cx="513773" cy="3990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solidFill>
                        <a:schemeClr val="bg1"/>
                      </a:solidFill>
                      <a:latin typeface="字魂35号-经典雅黑" panose="02000000000000000000" pitchFamily="2" charset="-122"/>
                      <a:ea typeface="字魂35号-经典雅黑" panose="02000000000000000000" pitchFamily="2" charset="-122"/>
                    </a:rPr>
                    <a:t>01</a:t>
                  </a:r>
                  <a:endParaRPr lang="zh-CN" altLang="en-US" b="1" dirty="0">
                    <a:solidFill>
                      <a:schemeClr val="bg1"/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endParaRPr>
                </a:p>
              </p:txBody>
            </p:sp>
          </p:grpSp>
        </p:grpSp>
        <p:grpSp>
          <p:nvGrpSpPr>
            <p:cNvPr id="42" name="组合 41"/>
            <p:cNvGrpSpPr/>
            <p:nvPr/>
          </p:nvGrpSpPr>
          <p:grpSpPr>
            <a:xfrm>
              <a:off x="4049001" y="2653775"/>
              <a:ext cx="1747731" cy="1577702"/>
              <a:chOff x="1388760" y="2263812"/>
              <a:chExt cx="1747731" cy="1577702"/>
            </a:xfrm>
          </p:grpSpPr>
          <p:sp>
            <p:nvSpPr>
              <p:cNvPr id="43" name="Content Placeholder 2"/>
              <p:cNvSpPr txBox="1"/>
              <p:nvPr/>
            </p:nvSpPr>
            <p:spPr>
              <a:xfrm>
                <a:off x="1388760" y="2879353"/>
                <a:ext cx="1747731" cy="962161"/>
              </a:xfrm>
              <a:prstGeom prst="rect">
                <a:avLst/>
              </a:prstGeom>
            </p:spPr>
            <p:txBody>
              <a:bodyPr vert="horz" lIns="91241" tIns="45620" rIns="91241" bIns="456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编辑标题致力于专业</a:t>
                </a:r>
                <a:r>
                  <a:rPr lang="en-US" altLang="zh-CN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PPT</a:t>
                </a: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模板的发布，课件及汇报</a:t>
                </a:r>
                <a:r>
                  <a:rPr lang="en-US" altLang="zh-CN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PPT</a:t>
                </a: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的美化</a:t>
                </a:r>
                <a:endParaRPr lang="en-US" sz="900" dirty="0">
                  <a:solidFill>
                    <a:schemeClr val="bg1">
                      <a:lumMod val="50000"/>
                    </a:schemeClr>
                  </a:solidFill>
                  <a:latin typeface="字魂35号-经典雅黑" panose="02000000000000000000" pitchFamily="2" charset="-122"/>
                </a:endParaRP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1945122" y="2263812"/>
                <a:ext cx="513773" cy="753985"/>
                <a:chOff x="1945122" y="2263812"/>
                <a:chExt cx="513773" cy="753985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1947617" y="2263812"/>
                  <a:ext cx="511278" cy="51127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500"/>
                </a:p>
              </p:txBody>
            </p:sp>
            <p:sp>
              <p:nvSpPr>
                <p:cNvPr id="46" name="文本框 45"/>
                <p:cNvSpPr txBox="1"/>
                <p:nvPr/>
              </p:nvSpPr>
              <p:spPr>
                <a:xfrm>
                  <a:off x="1945122" y="2319396"/>
                  <a:ext cx="513773" cy="6984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solidFill>
                        <a:schemeClr val="bg1"/>
                      </a:solidFill>
                      <a:latin typeface="字魂35号-经典雅黑" panose="02000000000000000000" pitchFamily="2" charset="-122"/>
                      <a:ea typeface="字魂35号-经典雅黑" panose="02000000000000000000" pitchFamily="2" charset="-122"/>
                    </a:rPr>
                    <a:t>02</a:t>
                  </a:r>
                  <a:endParaRPr lang="zh-CN" altLang="en-US" b="1" dirty="0">
                    <a:solidFill>
                      <a:schemeClr val="bg1"/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endParaRPr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6630386" y="2653775"/>
              <a:ext cx="1747731" cy="1577702"/>
              <a:chOff x="1388760" y="2263812"/>
              <a:chExt cx="1747731" cy="1577702"/>
            </a:xfrm>
          </p:grpSpPr>
          <p:sp>
            <p:nvSpPr>
              <p:cNvPr id="48" name="Content Placeholder 2"/>
              <p:cNvSpPr txBox="1"/>
              <p:nvPr/>
            </p:nvSpPr>
            <p:spPr>
              <a:xfrm>
                <a:off x="1388760" y="2879353"/>
                <a:ext cx="1747731" cy="962161"/>
              </a:xfrm>
              <a:prstGeom prst="rect">
                <a:avLst/>
              </a:prstGeom>
            </p:spPr>
            <p:txBody>
              <a:bodyPr vert="horz" lIns="91241" tIns="45620" rIns="91241" bIns="456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编辑标题致力于专业</a:t>
                </a:r>
                <a:r>
                  <a:rPr lang="en-US" altLang="zh-CN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PPT</a:t>
                </a: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模板的发布，课件及汇报</a:t>
                </a:r>
                <a:r>
                  <a:rPr lang="en-US" altLang="zh-CN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PPT</a:t>
                </a:r>
                <a:r>
                  <a:rPr lang="zh-CN" altLang="en-US" sz="1350" dirty="0">
                    <a:solidFill>
                      <a:schemeClr val="bg1">
                        <a:lumMod val="50000"/>
                      </a:schemeClr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rPr>
                  <a:t>的美化</a:t>
                </a:r>
                <a:endParaRPr lang="en-US" sz="900" dirty="0">
                  <a:solidFill>
                    <a:schemeClr val="bg1">
                      <a:lumMod val="50000"/>
                    </a:schemeClr>
                  </a:solidFill>
                  <a:latin typeface="字魂35号-经典雅黑" panose="02000000000000000000" pitchFamily="2" charset="-122"/>
                </a:endParaRPr>
              </a:p>
            </p:txBody>
          </p:sp>
          <p:grpSp>
            <p:nvGrpSpPr>
              <p:cNvPr id="49" name="组合 48"/>
              <p:cNvGrpSpPr/>
              <p:nvPr/>
            </p:nvGrpSpPr>
            <p:grpSpPr>
              <a:xfrm>
                <a:off x="1945122" y="2263812"/>
                <a:ext cx="513773" cy="753985"/>
                <a:chOff x="1945122" y="2263812"/>
                <a:chExt cx="513773" cy="753985"/>
              </a:xfrm>
            </p:grpSpPr>
            <p:sp>
              <p:nvSpPr>
                <p:cNvPr id="50" name="椭圆 49"/>
                <p:cNvSpPr/>
                <p:nvPr/>
              </p:nvSpPr>
              <p:spPr>
                <a:xfrm>
                  <a:off x="1947617" y="2263812"/>
                  <a:ext cx="511278" cy="51127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500"/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1945122" y="2319396"/>
                  <a:ext cx="513773" cy="6984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solidFill>
                        <a:schemeClr val="bg1"/>
                      </a:solidFill>
                      <a:latin typeface="字魂35号-经典雅黑" panose="02000000000000000000" pitchFamily="2" charset="-122"/>
                      <a:ea typeface="字魂35号-经典雅黑" panose="02000000000000000000" pitchFamily="2" charset="-122"/>
                    </a:rPr>
                    <a:t>03</a:t>
                  </a:r>
                  <a:endParaRPr lang="zh-CN" altLang="en-US" b="1" dirty="0">
                    <a:solidFill>
                      <a:schemeClr val="bg1"/>
                    </a:solidFill>
                    <a:latin typeface="字魂35号-经典雅黑" panose="02000000000000000000" pitchFamily="2" charset="-122"/>
                    <a:ea typeface="字魂35号-经典雅黑" panose="02000000000000000000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677968" y="1608690"/>
            <a:ext cx="6209492" cy="25717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reeform 803"/>
          <p:cNvSpPr/>
          <p:nvPr/>
        </p:nvSpPr>
        <p:spPr bwMode="auto">
          <a:xfrm>
            <a:off x="1127971" y="1465815"/>
            <a:ext cx="421427" cy="400050"/>
          </a:xfrm>
          <a:custGeom>
            <a:avLst/>
            <a:gdLst>
              <a:gd name="T0" fmla="*/ 1814181260 w 174"/>
              <a:gd name="T1" fmla="*/ 1436047757 h 166"/>
              <a:gd name="T2" fmla="*/ 1595227403 w 174"/>
              <a:gd name="T3" fmla="*/ 1301743420 h 166"/>
              <a:gd name="T4" fmla="*/ 1313716684 w 174"/>
              <a:gd name="T5" fmla="*/ 1188097088 h 166"/>
              <a:gd name="T6" fmla="*/ 1230305384 w 174"/>
              <a:gd name="T7" fmla="*/ 1157105263 h 166"/>
              <a:gd name="T8" fmla="*/ 1157322918 w 174"/>
              <a:gd name="T9" fmla="*/ 1033128322 h 166"/>
              <a:gd name="T10" fmla="*/ 1105191662 w 174"/>
              <a:gd name="T11" fmla="*/ 1033128322 h 166"/>
              <a:gd name="T12" fmla="*/ 1157322918 w 174"/>
              <a:gd name="T13" fmla="*/ 929815811 h 166"/>
              <a:gd name="T14" fmla="*/ 1178174128 w 174"/>
              <a:gd name="T15" fmla="*/ 816172692 h 166"/>
              <a:gd name="T16" fmla="*/ 1230305384 w 174"/>
              <a:gd name="T17" fmla="*/ 764516436 h 166"/>
              <a:gd name="T18" fmla="*/ 1261585429 w 174"/>
              <a:gd name="T19" fmla="*/ 692195751 h 166"/>
              <a:gd name="T20" fmla="*/ 1251159824 w 174"/>
              <a:gd name="T21" fmla="*/ 557888201 h 166"/>
              <a:gd name="T22" fmla="*/ 1230305384 w 174"/>
              <a:gd name="T23" fmla="*/ 506231946 h 166"/>
              <a:gd name="T24" fmla="*/ 1240734219 w 174"/>
              <a:gd name="T25" fmla="*/ 330601963 h 166"/>
              <a:gd name="T26" fmla="*/ 1230305384 w 174"/>
              <a:gd name="T27" fmla="*/ 206625022 h 166"/>
              <a:gd name="T28" fmla="*/ 1178174128 w 174"/>
              <a:gd name="T29" fmla="*/ 134307549 h 166"/>
              <a:gd name="T30" fmla="*/ 1126042872 w 174"/>
              <a:gd name="T31" fmla="*/ 123976941 h 166"/>
              <a:gd name="T32" fmla="*/ 1084337222 w 174"/>
              <a:gd name="T33" fmla="*/ 92981902 h 166"/>
              <a:gd name="T34" fmla="*/ 698563993 w 174"/>
              <a:gd name="T35" fmla="*/ 92981902 h 166"/>
              <a:gd name="T36" fmla="*/ 563021436 w 174"/>
              <a:gd name="T37" fmla="*/ 495901337 h 166"/>
              <a:gd name="T38" fmla="*/ 542170226 w 174"/>
              <a:gd name="T39" fmla="*/ 588883240 h 166"/>
              <a:gd name="T40" fmla="*/ 594301481 w 174"/>
              <a:gd name="T41" fmla="*/ 785177653 h 166"/>
              <a:gd name="T42" fmla="*/ 625578297 w 174"/>
              <a:gd name="T43" fmla="*/ 795508261 h 166"/>
              <a:gd name="T44" fmla="*/ 646432737 w 174"/>
              <a:gd name="T45" fmla="*/ 940146419 h 166"/>
              <a:gd name="T46" fmla="*/ 698563993 w 174"/>
              <a:gd name="T47" fmla="*/ 1022797713 h 166"/>
              <a:gd name="T48" fmla="*/ 656858342 w 174"/>
              <a:gd name="T49" fmla="*/ 1033128322 h 166"/>
              <a:gd name="T50" fmla="*/ 583875876 w 174"/>
              <a:gd name="T51" fmla="*/ 1157105263 h 166"/>
              <a:gd name="T52" fmla="*/ 500464575 w 174"/>
              <a:gd name="T53" fmla="*/ 1188097088 h 166"/>
              <a:gd name="T54" fmla="*/ 218953857 w 174"/>
              <a:gd name="T55" fmla="*/ 1301743420 h 166"/>
              <a:gd name="T56" fmla="*/ 0 w 174"/>
              <a:gd name="T57" fmla="*/ 1436047757 h 166"/>
              <a:gd name="T58" fmla="*/ 0 w 174"/>
              <a:gd name="T59" fmla="*/ 1714993464 h 166"/>
              <a:gd name="T60" fmla="*/ 792400899 w 174"/>
              <a:gd name="T61" fmla="*/ 1714993464 h 166"/>
              <a:gd name="T62" fmla="*/ 854957759 w 174"/>
              <a:gd name="T63" fmla="*/ 1312074029 h 166"/>
              <a:gd name="T64" fmla="*/ 802826504 w 174"/>
              <a:gd name="T65" fmla="*/ 1208761518 h 166"/>
              <a:gd name="T66" fmla="*/ 917517850 w 174"/>
              <a:gd name="T67" fmla="*/ 1157105263 h 166"/>
              <a:gd name="T68" fmla="*/ 1011354756 w 174"/>
              <a:gd name="T69" fmla="*/ 1208761518 h 166"/>
              <a:gd name="T70" fmla="*/ 959223500 w 174"/>
              <a:gd name="T71" fmla="*/ 1322404637 h 166"/>
              <a:gd name="T72" fmla="*/ 1053060406 w 174"/>
              <a:gd name="T73" fmla="*/ 1714993464 h 166"/>
              <a:gd name="T74" fmla="*/ 1814181260 w 174"/>
              <a:gd name="T75" fmla="*/ 1714993464 h 166"/>
              <a:gd name="T76" fmla="*/ 1814181260 w 174"/>
              <a:gd name="T77" fmla="*/ 143604775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4" h="166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752968" y="1684890"/>
            <a:ext cx="4083312" cy="11906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txBody>
          <a:bodyPr/>
          <a:lstStyle/>
          <a:p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 bwMode="auto">
          <a:xfrm>
            <a:off x="5536281" y="1188401"/>
            <a:ext cx="540533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3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65%</a:t>
            </a: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5783898" y="1465815"/>
            <a:ext cx="0" cy="22979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1677968" y="2393312"/>
            <a:ext cx="6209492" cy="25717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Freeform 803"/>
          <p:cNvSpPr/>
          <p:nvPr/>
        </p:nvSpPr>
        <p:spPr bwMode="auto">
          <a:xfrm>
            <a:off x="1127971" y="2250437"/>
            <a:ext cx="421427" cy="400050"/>
          </a:xfrm>
          <a:custGeom>
            <a:avLst/>
            <a:gdLst>
              <a:gd name="T0" fmla="*/ 1814181260 w 174"/>
              <a:gd name="T1" fmla="*/ 1436047757 h 166"/>
              <a:gd name="T2" fmla="*/ 1595227403 w 174"/>
              <a:gd name="T3" fmla="*/ 1301743420 h 166"/>
              <a:gd name="T4" fmla="*/ 1313716684 w 174"/>
              <a:gd name="T5" fmla="*/ 1188097088 h 166"/>
              <a:gd name="T6" fmla="*/ 1230305384 w 174"/>
              <a:gd name="T7" fmla="*/ 1157105263 h 166"/>
              <a:gd name="T8" fmla="*/ 1157322918 w 174"/>
              <a:gd name="T9" fmla="*/ 1033128322 h 166"/>
              <a:gd name="T10" fmla="*/ 1105191662 w 174"/>
              <a:gd name="T11" fmla="*/ 1033128322 h 166"/>
              <a:gd name="T12" fmla="*/ 1157322918 w 174"/>
              <a:gd name="T13" fmla="*/ 929815811 h 166"/>
              <a:gd name="T14" fmla="*/ 1178174128 w 174"/>
              <a:gd name="T15" fmla="*/ 816172692 h 166"/>
              <a:gd name="T16" fmla="*/ 1230305384 w 174"/>
              <a:gd name="T17" fmla="*/ 764516436 h 166"/>
              <a:gd name="T18" fmla="*/ 1261585429 w 174"/>
              <a:gd name="T19" fmla="*/ 692195751 h 166"/>
              <a:gd name="T20" fmla="*/ 1251159824 w 174"/>
              <a:gd name="T21" fmla="*/ 557888201 h 166"/>
              <a:gd name="T22" fmla="*/ 1230305384 w 174"/>
              <a:gd name="T23" fmla="*/ 506231946 h 166"/>
              <a:gd name="T24" fmla="*/ 1240734219 w 174"/>
              <a:gd name="T25" fmla="*/ 330601963 h 166"/>
              <a:gd name="T26" fmla="*/ 1230305384 w 174"/>
              <a:gd name="T27" fmla="*/ 206625022 h 166"/>
              <a:gd name="T28" fmla="*/ 1178174128 w 174"/>
              <a:gd name="T29" fmla="*/ 134307549 h 166"/>
              <a:gd name="T30" fmla="*/ 1126042872 w 174"/>
              <a:gd name="T31" fmla="*/ 123976941 h 166"/>
              <a:gd name="T32" fmla="*/ 1084337222 w 174"/>
              <a:gd name="T33" fmla="*/ 92981902 h 166"/>
              <a:gd name="T34" fmla="*/ 698563993 w 174"/>
              <a:gd name="T35" fmla="*/ 92981902 h 166"/>
              <a:gd name="T36" fmla="*/ 563021436 w 174"/>
              <a:gd name="T37" fmla="*/ 495901337 h 166"/>
              <a:gd name="T38" fmla="*/ 542170226 w 174"/>
              <a:gd name="T39" fmla="*/ 588883240 h 166"/>
              <a:gd name="T40" fmla="*/ 594301481 w 174"/>
              <a:gd name="T41" fmla="*/ 785177653 h 166"/>
              <a:gd name="T42" fmla="*/ 625578297 w 174"/>
              <a:gd name="T43" fmla="*/ 795508261 h 166"/>
              <a:gd name="T44" fmla="*/ 646432737 w 174"/>
              <a:gd name="T45" fmla="*/ 940146419 h 166"/>
              <a:gd name="T46" fmla="*/ 698563993 w 174"/>
              <a:gd name="T47" fmla="*/ 1022797713 h 166"/>
              <a:gd name="T48" fmla="*/ 656858342 w 174"/>
              <a:gd name="T49" fmla="*/ 1033128322 h 166"/>
              <a:gd name="T50" fmla="*/ 583875876 w 174"/>
              <a:gd name="T51" fmla="*/ 1157105263 h 166"/>
              <a:gd name="T52" fmla="*/ 500464575 w 174"/>
              <a:gd name="T53" fmla="*/ 1188097088 h 166"/>
              <a:gd name="T54" fmla="*/ 218953857 w 174"/>
              <a:gd name="T55" fmla="*/ 1301743420 h 166"/>
              <a:gd name="T56" fmla="*/ 0 w 174"/>
              <a:gd name="T57" fmla="*/ 1436047757 h 166"/>
              <a:gd name="T58" fmla="*/ 0 w 174"/>
              <a:gd name="T59" fmla="*/ 1714993464 h 166"/>
              <a:gd name="T60" fmla="*/ 792400899 w 174"/>
              <a:gd name="T61" fmla="*/ 1714993464 h 166"/>
              <a:gd name="T62" fmla="*/ 854957759 w 174"/>
              <a:gd name="T63" fmla="*/ 1312074029 h 166"/>
              <a:gd name="T64" fmla="*/ 802826504 w 174"/>
              <a:gd name="T65" fmla="*/ 1208761518 h 166"/>
              <a:gd name="T66" fmla="*/ 917517850 w 174"/>
              <a:gd name="T67" fmla="*/ 1157105263 h 166"/>
              <a:gd name="T68" fmla="*/ 1011354756 w 174"/>
              <a:gd name="T69" fmla="*/ 1208761518 h 166"/>
              <a:gd name="T70" fmla="*/ 959223500 w 174"/>
              <a:gd name="T71" fmla="*/ 1322404637 h 166"/>
              <a:gd name="T72" fmla="*/ 1053060406 w 174"/>
              <a:gd name="T73" fmla="*/ 1714993464 h 166"/>
              <a:gd name="T74" fmla="*/ 1814181260 w 174"/>
              <a:gd name="T75" fmla="*/ 1714993464 h 166"/>
              <a:gd name="T76" fmla="*/ 1814181260 w 174"/>
              <a:gd name="T77" fmla="*/ 143604775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4" h="166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752969" y="2471896"/>
            <a:ext cx="2235703" cy="11668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3707720" y="1974212"/>
            <a:ext cx="540533" cy="3000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3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35%</a:t>
            </a: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3955338" y="2250439"/>
            <a:ext cx="0" cy="22979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>
          <a:xfrm>
            <a:off x="1677968" y="3149359"/>
            <a:ext cx="6209492" cy="25717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Freeform 803"/>
          <p:cNvSpPr/>
          <p:nvPr/>
        </p:nvSpPr>
        <p:spPr bwMode="auto">
          <a:xfrm>
            <a:off x="1127971" y="3006484"/>
            <a:ext cx="421427" cy="400050"/>
          </a:xfrm>
          <a:custGeom>
            <a:avLst/>
            <a:gdLst>
              <a:gd name="T0" fmla="*/ 1814181260 w 174"/>
              <a:gd name="T1" fmla="*/ 1436047757 h 166"/>
              <a:gd name="T2" fmla="*/ 1595227403 w 174"/>
              <a:gd name="T3" fmla="*/ 1301743420 h 166"/>
              <a:gd name="T4" fmla="*/ 1313716684 w 174"/>
              <a:gd name="T5" fmla="*/ 1188097088 h 166"/>
              <a:gd name="T6" fmla="*/ 1230305384 w 174"/>
              <a:gd name="T7" fmla="*/ 1157105263 h 166"/>
              <a:gd name="T8" fmla="*/ 1157322918 w 174"/>
              <a:gd name="T9" fmla="*/ 1033128322 h 166"/>
              <a:gd name="T10" fmla="*/ 1105191662 w 174"/>
              <a:gd name="T11" fmla="*/ 1033128322 h 166"/>
              <a:gd name="T12" fmla="*/ 1157322918 w 174"/>
              <a:gd name="T13" fmla="*/ 929815811 h 166"/>
              <a:gd name="T14" fmla="*/ 1178174128 w 174"/>
              <a:gd name="T15" fmla="*/ 816172692 h 166"/>
              <a:gd name="T16" fmla="*/ 1230305384 w 174"/>
              <a:gd name="T17" fmla="*/ 764516436 h 166"/>
              <a:gd name="T18" fmla="*/ 1261585429 w 174"/>
              <a:gd name="T19" fmla="*/ 692195751 h 166"/>
              <a:gd name="T20" fmla="*/ 1251159824 w 174"/>
              <a:gd name="T21" fmla="*/ 557888201 h 166"/>
              <a:gd name="T22" fmla="*/ 1230305384 w 174"/>
              <a:gd name="T23" fmla="*/ 506231946 h 166"/>
              <a:gd name="T24" fmla="*/ 1240734219 w 174"/>
              <a:gd name="T25" fmla="*/ 330601963 h 166"/>
              <a:gd name="T26" fmla="*/ 1230305384 w 174"/>
              <a:gd name="T27" fmla="*/ 206625022 h 166"/>
              <a:gd name="T28" fmla="*/ 1178174128 w 174"/>
              <a:gd name="T29" fmla="*/ 134307549 h 166"/>
              <a:gd name="T30" fmla="*/ 1126042872 w 174"/>
              <a:gd name="T31" fmla="*/ 123976941 h 166"/>
              <a:gd name="T32" fmla="*/ 1084337222 w 174"/>
              <a:gd name="T33" fmla="*/ 92981902 h 166"/>
              <a:gd name="T34" fmla="*/ 698563993 w 174"/>
              <a:gd name="T35" fmla="*/ 92981902 h 166"/>
              <a:gd name="T36" fmla="*/ 563021436 w 174"/>
              <a:gd name="T37" fmla="*/ 495901337 h 166"/>
              <a:gd name="T38" fmla="*/ 542170226 w 174"/>
              <a:gd name="T39" fmla="*/ 588883240 h 166"/>
              <a:gd name="T40" fmla="*/ 594301481 w 174"/>
              <a:gd name="T41" fmla="*/ 785177653 h 166"/>
              <a:gd name="T42" fmla="*/ 625578297 w 174"/>
              <a:gd name="T43" fmla="*/ 795508261 h 166"/>
              <a:gd name="T44" fmla="*/ 646432737 w 174"/>
              <a:gd name="T45" fmla="*/ 940146419 h 166"/>
              <a:gd name="T46" fmla="*/ 698563993 w 174"/>
              <a:gd name="T47" fmla="*/ 1022797713 h 166"/>
              <a:gd name="T48" fmla="*/ 656858342 w 174"/>
              <a:gd name="T49" fmla="*/ 1033128322 h 166"/>
              <a:gd name="T50" fmla="*/ 583875876 w 174"/>
              <a:gd name="T51" fmla="*/ 1157105263 h 166"/>
              <a:gd name="T52" fmla="*/ 500464575 w 174"/>
              <a:gd name="T53" fmla="*/ 1188097088 h 166"/>
              <a:gd name="T54" fmla="*/ 218953857 w 174"/>
              <a:gd name="T55" fmla="*/ 1301743420 h 166"/>
              <a:gd name="T56" fmla="*/ 0 w 174"/>
              <a:gd name="T57" fmla="*/ 1436047757 h 166"/>
              <a:gd name="T58" fmla="*/ 0 w 174"/>
              <a:gd name="T59" fmla="*/ 1714993464 h 166"/>
              <a:gd name="T60" fmla="*/ 792400899 w 174"/>
              <a:gd name="T61" fmla="*/ 1714993464 h 166"/>
              <a:gd name="T62" fmla="*/ 854957759 w 174"/>
              <a:gd name="T63" fmla="*/ 1312074029 h 166"/>
              <a:gd name="T64" fmla="*/ 802826504 w 174"/>
              <a:gd name="T65" fmla="*/ 1208761518 h 166"/>
              <a:gd name="T66" fmla="*/ 917517850 w 174"/>
              <a:gd name="T67" fmla="*/ 1157105263 h 166"/>
              <a:gd name="T68" fmla="*/ 1011354756 w 174"/>
              <a:gd name="T69" fmla="*/ 1208761518 h 166"/>
              <a:gd name="T70" fmla="*/ 959223500 w 174"/>
              <a:gd name="T71" fmla="*/ 1322404637 h 166"/>
              <a:gd name="T72" fmla="*/ 1053060406 w 174"/>
              <a:gd name="T73" fmla="*/ 1714993464 h 166"/>
              <a:gd name="T74" fmla="*/ 1814181260 w 174"/>
              <a:gd name="T75" fmla="*/ 1714993464 h 166"/>
              <a:gd name="T76" fmla="*/ 1814181260 w 174"/>
              <a:gd name="T77" fmla="*/ 143604775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4" h="166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752967" y="3223179"/>
            <a:ext cx="5463068" cy="12144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919925" y="2739321"/>
            <a:ext cx="54749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5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X9%</a:t>
            </a:r>
            <a:endParaRPr lang="zh-CN" altLang="en-US" sz="135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180321" y="3036250"/>
            <a:ext cx="0" cy="22860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1695825" y="3605369"/>
            <a:ext cx="1702373" cy="55399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>
              <a:defRPr/>
            </a:pPr>
            <a:r>
              <a:rPr lang="zh-CN" altLang="en-US" sz="150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1677968" y="3905407"/>
            <a:ext cx="6338063" cy="5651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之间点击添点击添点击添加正文、温提示正文行距在</a:t>
            </a:r>
            <a:r>
              <a:rPr lang="en-US" altLang="zh-CN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79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之间点击添点击添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2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grpId="0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1677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8" grpId="0" animBg="1"/>
      <p:bldP spid="9" grpId="0" animBg="1"/>
      <p:bldP spid="10" grpId="0" animBg="1"/>
      <p:bldP spid="12" grpId="0"/>
      <p:bldP spid="14" grpId="0" animBg="1"/>
      <p:bldP spid="15" grpId="0" animBg="1"/>
      <p:bldP spid="16" grpId="0" animBg="1"/>
      <p:bldP spid="1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10279" y="590550"/>
            <a:ext cx="4991949" cy="3886200"/>
            <a:chOff x="3510279" y="590550"/>
            <a:chExt cx="4991949" cy="3886200"/>
          </a:xfrm>
        </p:grpSpPr>
        <p:sp>
          <p:nvSpPr>
            <p:cNvPr id="4" name="图文框 3"/>
            <p:cNvSpPr/>
            <p:nvPr/>
          </p:nvSpPr>
          <p:spPr>
            <a:xfrm>
              <a:off x="4038600" y="590550"/>
              <a:ext cx="3962400" cy="3886200"/>
            </a:xfrm>
            <a:prstGeom prst="frame">
              <a:avLst>
                <a:gd name="adj1" fmla="val 232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3510279" y="1217969"/>
              <a:ext cx="1217783" cy="12177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椭圆 8"/>
            <p:cNvSpPr/>
            <p:nvPr/>
          </p:nvSpPr>
          <p:spPr>
            <a:xfrm flipH="1">
              <a:off x="7284445" y="2644327"/>
              <a:ext cx="1217783" cy="12177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0" name="矩形 9"/>
          <p:cNvSpPr/>
          <p:nvPr/>
        </p:nvSpPr>
        <p:spPr>
          <a:xfrm flipH="1">
            <a:off x="0" y="1559697"/>
            <a:ext cx="9144000" cy="193230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1" name="58"/>
          <p:cNvGrpSpPr/>
          <p:nvPr/>
        </p:nvGrpSpPr>
        <p:grpSpPr>
          <a:xfrm flipH="1">
            <a:off x="1076325" y="1356429"/>
            <a:ext cx="2338839" cy="2338838"/>
            <a:chOff x="3724323" y="1908536"/>
            <a:chExt cx="1329153" cy="1329153"/>
          </a:xfrm>
          <a:effectLst/>
        </p:grpSpPr>
        <p:sp>
          <p:nvSpPr>
            <p:cNvPr id="12" name="59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  <p:sp>
          <p:nvSpPr>
            <p:cNvPr id="13" name="60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>
                <a:solidFill>
                  <a:prstClr val="white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endParaRPr>
            </a:p>
          </p:txBody>
        </p:sp>
      </p:grpSp>
      <p:sp>
        <p:nvSpPr>
          <p:cNvPr id="42" name="文本框 32"/>
          <p:cNvSpPr txBox="1"/>
          <p:nvPr/>
        </p:nvSpPr>
        <p:spPr>
          <a:xfrm>
            <a:off x="4171951" y="2038350"/>
            <a:ext cx="3905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defTabSz="914400">
              <a:defRPr/>
            </a:pPr>
            <a:r>
              <a:rPr lang="zh-CN" altLang="en-US" sz="4400" b="1" kern="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研究意义</a:t>
            </a:r>
          </a:p>
        </p:txBody>
      </p:sp>
      <p:sp>
        <p:nvSpPr>
          <p:cNvPr id="43" name="TextBox 49"/>
          <p:cNvSpPr txBox="1"/>
          <p:nvPr/>
        </p:nvSpPr>
        <p:spPr>
          <a:xfrm>
            <a:off x="4247226" y="2739471"/>
            <a:ext cx="34204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ea"/>
                <a:sym typeface="+mn-lt"/>
              </a:rPr>
              <a:t>请替换文字内容，点击添加相关标题文字也可以直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41976" y="1920954"/>
            <a:ext cx="14959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chemeClr val="accent1"/>
                </a:solidFill>
                <a:latin typeface="字魂35号-经典雅黑" panose="02000000000000000000" pitchFamily="2" charset="-122"/>
                <a:ea typeface="字魂35号-经典雅黑" panose="02000000000000000000" pitchFamily="2" charset="-122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49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"/>
          <p:cNvGrpSpPr/>
          <p:nvPr/>
        </p:nvGrpSpPr>
        <p:grpSpPr>
          <a:xfrm>
            <a:off x="2828509" y="1038948"/>
            <a:ext cx="3443653" cy="3408850"/>
            <a:chOff x="3771343" y="1384205"/>
            <a:chExt cx="4591537" cy="4545134"/>
          </a:xfrm>
        </p:grpSpPr>
        <p:sp>
          <p:nvSpPr>
            <p:cNvPr id="23" name="Freeform: Shape 68"/>
            <p:cNvSpPr/>
            <p:nvPr/>
          </p:nvSpPr>
          <p:spPr bwMode="auto">
            <a:xfrm>
              <a:off x="5359986" y="1970715"/>
              <a:ext cx="2365576" cy="1235875"/>
            </a:xfrm>
            <a:custGeom>
              <a:avLst/>
              <a:gdLst/>
              <a:ahLst/>
              <a:cxnLst>
                <a:cxn ang="0">
                  <a:pos x="635" y="0"/>
                </a:cxn>
                <a:cxn ang="0">
                  <a:pos x="429" y="69"/>
                </a:cxn>
                <a:cxn ang="0">
                  <a:pos x="470" y="78"/>
                </a:cxn>
                <a:cxn ang="0">
                  <a:pos x="336" y="194"/>
                </a:cxn>
                <a:cxn ang="0">
                  <a:pos x="0" y="230"/>
                </a:cxn>
                <a:cxn ang="0">
                  <a:pos x="72" y="313"/>
                </a:cxn>
                <a:cxn ang="0">
                  <a:pos x="334" y="332"/>
                </a:cxn>
                <a:cxn ang="0">
                  <a:pos x="534" y="158"/>
                </a:cxn>
                <a:cxn ang="0">
                  <a:pos x="538" y="194"/>
                </a:cxn>
                <a:cxn ang="0">
                  <a:pos x="635" y="0"/>
                </a:cxn>
              </a:cxnLst>
              <a:rect l="0" t="0" r="r" b="b"/>
              <a:pathLst>
                <a:path w="635" h="332">
                  <a:moveTo>
                    <a:pt x="635" y="0"/>
                  </a:moveTo>
                  <a:cubicBezTo>
                    <a:pt x="429" y="69"/>
                    <a:pt x="429" y="69"/>
                    <a:pt x="429" y="69"/>
                  </a:cubicBezTo>
                  <a:cubicBezTo>
                    <a:pt x="470" y="78"/>
                    <a:pt x="470" y="78"/>
                    <a:pt x="470" y="78"/>
                  </a:cubicBezTo>
                  <a:cubicBezTo>
                    <a:pt x="336" y="194"/>
                    <a:pt x="336" y="194"/>
                    <a:pt x="336" y="194"/>
                  </a:cubicBezTo>
                  <a:cubicBezTo>
                    <a:pt x="231" y="136"/>
                    <a:pt x="96" y="146"/>
                    <a:pt x="0" y="230"/>
                  </a:cubicBezTo>
                  <a:cubicBezTo>
                    <a:pt x="72" y="313"/>
                    <a:pt x="72" y="313"/>
                    <a:pt x="72" y="313"/>
                  </a:cubicBezTo>
                  <a:cubicBezTo>
                    <a:pt x="150" y="246"/>
                    <a:pt x="267" y="254"/>
                    <a:pt x="334" y="332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8" y="194"/>
                    <a:pt x="538" y="194"/>
                    <a:pt x="538" y="194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69"/>
            <p:cNvSpPr/>
            <p:nvPr/>
          </p:nvSpPr>
          <p:spPr bwMode="auto">
            <a:xfrm>
              <a:off x="6534280" y="2939030"/>
              <a:ext cx="1221012" cy="2350712"/>
            </a:xfrm>
            <a:custGeom>
              <a:avLst/>
              <a:gdLst/>
              <a:ahLst/>
              <a:cxnLst>
                <a:cxn ang="0">
                  <a:pos x="328" y="631"/>
                </a:cxn>
                <a:cxn ang="0">
                  <a:pos x="259" y="425"/>
                </a:cxn>
                <a:cxn ang="0">
                  <a:pos x="251" y="466"/>
                </a:cxn>
                <a:cxn ang="0">
                  <a:pos x="138" y="335"/>
                </a:cxn>
                <a:cxn ang="0">
                  <a:pos x="102" y="0"/>
                </a:cxn>
                <a:cxn ang="0">
                  <a:pos x="19" y="72"/>
                </a:cxn>
                <a:cxn ang="0">
                  <a:pos x="0" y="333"/>
                </a:cxn>
                <a:cxn ang="0">
                  <a:pos x="171" y="531"/>
                </a:cxn>
                <a:cxn ang="0">
                  <a:pos x="134" y="534"/>
                </a:cxn>
                <a:cxn ang="0">
                  <a:pos x="328" y="631"/>
                </a:cxn>
              </a:cxnLst>
              <a:rect l="0" t="0" r="r" b="b"/>
              <a:pathLst>
                <a:path w="328" h="631">
                  <a:moveTo>
                    <a:pt x="328" y="631"/>
                  </a:moveTo>
                  <a:cubicBezTo>
                    <a:pt x="259" y="425"/>
                    <a:pt x="259" y="425"/>
                    <a:pt x="259" y="425"/>
                  </a:cubicBezTo>
                  <a:cubicBezTo>
                    <a:pt x="251" y="466"/>
                    <a:pt x="251" y="466"/>
                    <a:pt x="251" y="466"/>
                  </a:cubicBezTo>
                  <a:cubicBezTo>
                    <a:pt x="138" y="335"/>
                    <a:pt x="138" y="335"/>
                    <a:pt x="138" y="335"/>
                  </a:cubicBezTo>
                  <a:cubicBezTo>
                    <a:pt x="195" y="230"/>
                    <a:pt x="185" y="96"/>
                    <a:pt x="102" y="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86" y="149"/>
                    <a:pt x="77" y="266"/>
                    <a:pt x="0" y="333"/>
                  </a:cubicBezTo>
                  <a:cubicBezTo>
                    <a:pt x="171" y="531"/>
                    <a:pt x="171" y="531"/>
                    <a:pt x="171" y="531"/>
                  </a:cubicBezTo>
                  <a:cubicBezTo>
                    <a:pt x="134" y="534"/>
                    <a:pt x="134" y="534"/>
                    <a:pt x="134" y="534"/>
                  </a:cubicBezTo>
                  <a:lnTo>
                    <a:pt x="328" y="63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Freeform: Shape 70"/>
            <p:cNvSpPr/>
            <p:nvPr/>
          </p:nvSpPr>
          <p:spPr bwMode="auto">
            <a:xfrm>
              <a:off x="4427771" y="4109078"/>
              <a:ext cx="2374070" cy="1233753"/>
            </a:xfrm>
            <a:custGeom>
              <a:avLst/>
              <a:gdLst/>
              <a:ahLst/>
              <a:cxnLst>
                <a:cxn ang="0">
                  <a:pos x="637" y="102"/>
                </a:cxn>
                <a:cxn ang="0">
                  <a:pos x="565" y="19"/>
                </a:cxn>
                <a:cxn ang="0">
                  <a:pos x="304" y="1"/>
                </a:cxn>
                <a:cxn ang="0">
                  <a:pos x="303" y="0"/>
                </a:cxn>
                <a:cxn ang="0">
                  <a:pos x="101" y="175"/>
                </a:cxn>
                <a:cxn ang="0">
                  <a:pos x="98" y="136"/>
                </a:cxn>
                <a:cxn ang="0">
                  <a:pos x="0" y="331"/>
                </a:cxn>
                <a:cxn ang="0">
                  <a:pos x="206" y="262"/>
                </a:cxn>
                <a:cxn ang="0">
                  <a:pos x="168" y="254"/>
                </a:cxn>
                <a:cxn ang="0">
                  <a:pos x="301" y="138"/>
                </a:cxn>
                <a:cxn ang="0">
                  <a:pos x="637" y="102"/>
                </a:cxn>
              </a:cxnLst>
              <a:rect l="0" t="0" r="r" b="b"/>
              <a:pathLst>
                <a:path w="637" h="331">
                  <a:moveTo>
                    <a:pt x="637" y="102"/>
                  </a:moveTo>
                  <a:cubicBezTo>
                    <a:pt x="565" y="19"/>
                    <a:pt x="565" y="19"/>
                    <a:pt x="565" y="19"/>
                  </a:cubicBezTo>
                  <a:cubicBezTo>
                    <a:pt x="488" y="86"/>
                    <a:pt x="372" y="78"/>
                    <a:pt x="304" y="1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01" y="175"/>
                    <a:pt x="101" y="175"/>
                    <a:pt x="101" y="175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206" y="262"/>
                    <a:pt x="206" y="262"/>
                    <a:pt x="206" y="262"/>
                  </a:cubicBezTo>
                  <a:cubicBezTo>
                    <a:pt x="168" y="254"/>
                    <a:pt x="168" y="254"/>
                    <a:pt x="168" y="254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407" y="196"/>
                    <a:pt x="541" y="186"/>
                    <a:pt x="637" y="10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Freeform: Shape 71"/>
            <p:cNvSpPr/>
            <p:nvPr/>
          </p:nvSpPr>
          <p:spPr bwMode="auto">
            <a:xfrm>
              <a:off x="4378930" y="1985580"/>
              <a:ext cx="1248617" cy="2391058"/>
            </a:xfrm>
            <a:custGeom>
              <a:avLst/>
              <a:gdLst/>
              <a:ahLst/>
              <a:cxnLst>
                <a:cxn ang="0">
                  <a:pos x="335" y="309"/>
                </a:cxn>
                <a:cxn ang="0">
                  <a:pos x="155" y="101"/>
                </a:cxn>
                <a:cxn ang="0">
                  <a:pos x="194" y="97"/>
                </a:cxn>
                <a:cxn ang="0">
                  <a:pos x="0" y="0"/>
                </a:cxn>
                <a:cxn ang="0">
                  <a:pos x="69" y="206"/>
                </a:cxn>
                <a:cxn ang="0">
                  <a:pos x="77" y="168"/>
                </a:cxn>
                <a:cxn ang="0">
                  <a:pos x="197" y="307"/>
                </a:cxn>
                <a:cxn ang="0">
                  <a:pos x="233" y="642"/>
                </a:cxn>
                <a:cxn ang="0">
                  <a:pos x="316" y="570"/>
                </a:cxn>
                <a:cxn ang="0">
                  <a:pos x="335" y="309"/>
                </a:cxn>
              </a:cxnLst>
              <a:rect l="0" t="0" r="r" b="b"/>
              <a:pathLst>
                <a:path w="335" h="642">
                  <a:moveTo>
                    <a:pt x="335" y="309"/>
                  </a:moveTo>
                  <a:cubicBezTo>
                    <a:pt x="155" y="101"/>
                    <a:pt x="155" y="101"/>
                    <a:pt x="155" y="101"/>
                  </a:cubicBezTo>
                  <a:cubicBezTo>
                    <a:pt x="194" y="97"/>
                    <a:pt x="194" y="97"/>
                    <a:pt x="194" y="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06"/>
                    <a:pt x="69" y="206"/>
                    <a:pt x="69" y="206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40" y="412"/>
                    <a:pt x="150" y="546"/>
                    <a:pt x="233" y="642"/>
                  </a:cubicBezTo>
                  <a:cubicBezTo>
                    <a:pt x="316" y="570"/>
                    <a:pt x="316" y="570"/>
                    <a:pt x="316" y="570"/>
                  </a:cubicBezTo>
                  <a:cubicBezTo>
                    <a:pt x="249" y="493"/>
                    <a:pt x="258" y="376"/>
                    <a:pt x="335" y="30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Oval 79"/>
            <p:cNvSpPr/>
            <p:nvPr/>
          </p:nvSpPr>
          <p:spPr bwMode="auto">
            <a:xfrm>
              <a:off x="3810628" y="1422428"/>
              <a:ext cx="617938" cy="62006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Freeform: Shape 80"/>
            <p:cNvSpPr/>
            <p:nvPr/>
          </p:nvSpPr>
          <p:spPr bwMode="auto">
            <a:xfrm>
              <a:off x="3772405" y="1384205"/>
              <a:ext cx="692260" cy="69438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3"/>
                </a:cxn>
                <a:cxn ang="0">
                  <a:pos x="113" y="227"/>
                </a:cxn>
                <a:cxn ang="0">
                  <a:pos x="226" y="113"/>
                </a:cxn>
                <a:cxn ang="0">
                  <a:pos x="113" y="0"/>
                </a:cxn>
                <a:cxn ang="0">
                  <a:pos x="113" y="208"/>
                </a:cxn>
                <a:cxn ang="0">
                  <a:pos x="18" y="113"/>
                </a:cxn>
                <a:cxn ang="0">
                  <a:pos x="113" y="18"/>
                </a:cxn>
                <a:cxn ang="0">
                  <a:pos x="208" y="113"/>
                </a:cxn>
                <a:cxn ang="0">
                  <a:pos x="113" y="208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3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3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8"/>
                  </a:moveTo>
                  <a:cubicBezTo>
                    <a:pt x="60" y="208"/>
                    <a:pt x="18" y="166"/>
                    <a:pt x="18" y="113"/>
                  </a:cubicBezTo>
                  <a:cubicBezTo>
                    <a:pt x="18" y="61"/>
                    <a:pt x="60" y="18"/>
                    <a:pt x="113" y="18"/>
                  </a:cubicBezTo>
                  <a:cubicBezTo>
                    <a:pt x="165" y="18"/>
                    <a:pt x="208" y="61"/>
                    <a:pt x="208" y="113"/>
                  </a:cubicBezTo>
                  <a:cubicBezTo>
                    <a:pt x="208" y="166"/>
                    <a:pt x="165" y="208"/>
                    <a:pt x="113" y="2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9" name="Group 74"/>
            <p:cNvGrpSpPr/>
            <p:nvPr/>
          </p:nvGrpSpPr>
          <p:grpSpPr>
            <a:xfrm>
              <a:off x="4014483" y="1577443"/>
              <a:ext cx="216597" cy="261191"/>
              <a:chOff x="4440238" y="1720850"/>
              <a:chExt cx="161925" cy="195263"/>
            </a:xfrm>
            <a:solidFill>
              <a:schemeClr val="bg1"/>
            </a:solidFill>
          </p:grpSpPr>
          <p:sp>
            <p:nvSpPr>
              <p:cNvPr id="60" name="Rectangle 75"/>
              <p:cNvSpPr/>
              <p:nvPr/>
            </p:nvSpPr>
            <p:spPr bwMode="auto">
              <a:xfrm>
                <a:off x="4440238" y="1785938"/>
                <a:ext cx="31750" cy="1301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Rectangle 76"/>
              <p:cNvSpPr/>
              <p:nvPr/>
            </p:nvSpPr>
            <p:spPr bwMode="auto">
              <a:xfrm>
                <a:off x="4486276" y="1720850"/>
                <a:ext cx="30163" cy="195263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Rectangle 77"/>
              <p:cNvSpPr/>
              <p:nvPr/>
            </p:nvSpPr>
            <p:spPr bwMode="auto">
              <a:xfrm>
                <a:off x="4529138" y="1824038"/>
                <a:ext cx="30163" cy="920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78"/>
              <p:cNvSpPr/>
              <p:nvPr/>
            </p:nvSpPr>
            <p:spPr bwMode="auto">
              <a:xfrm>
                <a:off x="4573588" y="1781175"/>
                <a:ext cx="28575" cy="134938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64" name="Oval 86"/>
            <p:cNvSpPr/>
            <p:nvPr/>
          </p:nvSpPr>
          <p:spPr bwMode="auto">
            <a:xfrm>
              <a:off x="7708843" y="1422428"/>
              <a:ext cx="617938" cy="61793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Freeform: Shape 87"/>
            <p:cNvSpPr/>
            <p:nvPr/>
          </p:nvSpPr>
          <p:spPr bwMode="auto">
            <a:xfrm>
              <a:off x="7670620" y="1384205"/>
              <a:ext cx="692260" cy="69438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4"/>
                </a:cxn>
                <a:cxn ang="0">
                  <a:pos x="113" y="227"/>
                </a:cxn>
                <a:cxn ang="0">
                  <a:pos x="226" y="114"/>
                </a:cxn>
                <a:cxn ang="0">
                  <a:pos x="113" y="0"/>
                </a:cxn>
                <a:cxn ang="0">
                  <a:pos x="113" y="209"/>
                </a:cxn>
                <a:cxn ang="0">
                  <a:pos x="18" y="114"/>
                </a:cxn>
                <a:cxn ang="0">
                  <a:pos x="113" y="19"/>
                </a:cxn>
                <a:cxn ang="0">
                  <a:pos x="208" y="114"/>
                </a:cxn>
                <a:cxn ang="0">
                  <a:pos x="113" y="209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4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4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9"/>
                  </a:moveTo>
                  <a:cubicBezTo>
                    <a:pt x="61" y="209"/>
                    <a:pt x="18" y="166"/>
                    <a:pt x="18" y="114"/>
                  </a:cubicBezTo>
                  <a:cubicBezTo>
                    <a:pt x="18" y="61"/>
                    <a:pt x="61" y="19"/>
                    <a:pt x="113" y="19"/>
                  </a:cubicBezTo>
                  <a:cubicBezTo>
                    <a:pt x="166" y="19"/>
                    <a:pt x="208" y="61"/>
                    <a:pt x="208" y="114"/>
                  </a:cubicBezTo>
                  <a:cubicBezTo>
                    <a:pt x="208" y="166"/>
                    <a:pt x="166" y="209"/>
                    <a:pt x="113" y="20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66" name="Group 83"/>
            <p:cNvGrpSpPr/>
            <p:nvPr/>
          </p:nvGrpSpPr>
          <p:grpSpPr>
            <a:xfrm>
              <a:off x="7889340" y="1598677"/>
              <a:ext cx="250573" cy="250574"/>
              <a:chOff x="3576638" y="2108200"/>
              <a:chExt cx="187325" cy="187326"/>
            </a:xfrm>
            <a:solidFill>
              <a:schemeClr val="bg1"/>
            </a:solidFill>
          </p:grpSpPr>
          <p:sp>
            <p:nvSpPr>
              <p:cNvPr id="67" name="Freeform: Shape 84"/>
              <p:cNvSpPr/>
              <p:nvPr/>
            </p:nvSpPr>
            <p:spPr bwMode="auto">
              <a:xfrm>
                <a:off x="3576638" y="2116138"/>
                <a:ext cx="177800" cy="179388"/>
              </a:xfrm>
              <a:custGeom>
                <a:avLst/>
                <a:gdLst/>
                <a:ahLst/>
                <a:cxnLst>
                  <a:cxn ang="0">
                    <a:pos x="38" y="40"/>
                  </a:cxn>
                  <a:cxn ang="0">
                    <a:pos x="52" y="2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78" y="39"/>
                  </a:cxn>
                  <a:cxn ang="0">
                    <a:pos x="76" y="25"/>
                  </a:cxn>
                  <a:cxn ang="0">
                    <a:pos x="38" y="40"/>
                  </a:cxn>
                </a:cxnLst>
                <a:rect l="0" t="0" r="r" b="b"/>
                <a:pathLst>
                  <a:path w="78" h="78">
                    <a:moveTo>
                      <a:pt x="38" y="40"/>
                    </a:moveTo>
                    <a:cubicBezTo>
                      <a:pt x="52" y="2"/>
                      <a:pt x="52" y="2"/>
                      <a:pt x="52" y="2"/>
                    </a:cubicBezTo>
                    <a:cubicBezTo>
                      <a:pt x="48" y="1"/>
                      <a:pt x="43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1"/>
                      <a:pt x="17" y="78"/>
                      <a:pt x="39" y="78"/>
                    </a:cubicBezTo>
                    <a:cubicBezTo>
                      <a:pt x="61" y="78"/>
                      <a:pt x="78" y="61"/>
                      <a:pt x="78" y="39"/>
                    </a:cubicBezTo>
                    <a:cubicBezTo>
                      <a:pt x="78" y="34"/>
                      <a:pt x="77" y="30"/>
                      <a:pt x="76" y="25"/>
                    </a:cubicBezTo>
                    <a:lnTo>
                      <a:pt x="38" y="4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85"/>
              <p:cNvSpPr/>
              <p:nvPr/>
            </p:nvSpPr>
            <p:spPr bwMode="auto">
              <a:xfrm>
                <a:off x="3681413" y="2108200"/>
                <a:ext cx="82550" cy="8413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52" y="31"/>
                  </a:cxn>
                  <a:cxn ang="0">
                    <a:pos x="0" y="53"/>
                  </a:cxn>
                  <a:cxn ang="0">
                    <a:pos x="19" y="0"/>
                  </a:cxn>
                </a:cxnLst>
                <a:rect l="0" t="0" r="r" b="b"/>
                <a:pathLst>
                  <a:path w="52" h="53">
                    <a:moveTo>
                      <a:pt x="19" y="0"/>
                    </a:moveTo>
                    <a:lnTo>
                      <a:pt x="52" y="31"/>
                    </a:lnTo>
                    <a:lnTo>
                      <a:pt x="0" y="5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69" name="Oval 91"/>
            <p:cNvSpPr/>
            <p:nvPr/>
          </p:nvSpPr>
          <p:spPr bwMode="auto">
            <a:xfrm>
              <a:off x="3811689" y="5273178"/>
              <a:ext cx="617938" cy="617938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Freeform: Shape 92"/>
            <p:cNvSpPr/>
            <p:nvPr/>
          </p:nvSpPr>
          <p:spPr bwMode="auto">
            <a:xfrm>
              <a:off x="3771343" y="5237078"/>
              <a:ext cx="694384" cy="6901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0" y="113"/>
                </a:cxn>
                <a:cxn ang="0">
                  <a:pos x="114" y="226"/>
                </a:cxn>
                <a:cxn ang="0">
                  <a:pos x="227" y="113"/>
                </a:cxn>
                <a:cxn ang="0">
                  <a:pos x="114" y="0"/>
                </a:cxn>
                <a:cxn ang="0">
                  <a:pos x="114" y="208"/>
                </a:cxn>
                <a:cxn ang="0">
                  <a:pos x="19" y="113"/>
                </a:cxn>
                <a:cxn ang="0">
                  <a:pos x="114" y="18"/>
                </a:cxn>
                <a:cxn ang="0">
                  <a:pos x="209" y="113"/>
                </a:cxn>
                <a:cxn ang="0">
                  <a:pos x="114" y="208"/>
                </a:cxn>
              </a:cxnLst>
              <a:rect l="0" t="0" r="r" b="b"/>
              <a:pathLst>
                <a:path w="227" h="226">
                  <a:moveTo>
                    <a:pt x="114" y="0"/>
                  </a:moveTo>
                  <a:cubicBezTo>
                    <a:pt x="51" y="0"/>
                    <a:pt x="0" y="50"/>
                    <a:pt x="0" y="113"/>
                  </a:cubicBezTo>
                  <a:cubicBezTo>
                    <a:pt x="0" y="176"/>
                    <a:pt x="51" y="226"/>
                    <a:pt x="114" y="226"/>
                  </a:cubicBezTo>
                  <a:cubicBezTo>
                    <a:pt x="176" y="226"/>
                    <a:pt x="227" y="176"/>
                    <a:pt x="227" y="113"/>
                  </a:cubicBezTo>
                  <a:cubicBezTo>
                    <a:pt x="227" y="50"/>
                    <a:pt x="176" y="0"/>
                    <a:pt x="114" y="0"/>
                  </a:cubicBezTo>
                  <a:close/>
                  <a:moveTo>
                    <a:pt x="114" y="208"/>
                  </a:moveTo>
                  <a:cubicBezTo>
                    <a:pt x="61" y="208"/>
                    <a:pt x="19" y="165"/>
                    <a:pt x="19" y="113"/>
                  </a:cubicBezTo>
                  <a:cubicBezTo>
                    <a:pt x="19" y="60"/>
                    <a:pt x="61" y="18"/>
                    <a:pt x="114" y="18"/>
                  </a:cubicBezTo>
                  <a:cubicBezTo>
                    <a:pt x="166" y="18"/>
                    <a:pt x="209" y="60"/>
                    <a:pt x="209" y="113"/>
                  </a:cubicBezTo>
                  <a:cubicBezTo>
                    <a:pt x="209" y="165"/>
                    <a:pt x="166" y="208"/>
                    <a:pt x="114" y="20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Freeform: Shape 90"/>
            <p:cNvSpPr/>
            <p:nvPr/>
          </p:nvSpPr>
          <p:spPr bwMode="auto">
            <a:xfrm>
              <a:off x="3945470" y="5498269"/>
              <a:ext cx="367366" cy="199609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81" y="19"/>
                </a:cxn>
                <a:cxn ang="0">
                  <a:pos x="85" y="31"/>
                </a:cxn>
                <a:cxn ang="0">
                  <a:pos x="67" y="52"/>
                </a:cxn>
                <a:cxn ang="0">
                  <a:pos x="41" y="21"/>
                </a:cxn>
                <a:cxn ang="0">
                  <a:pos x="0" y="54"/>
                </a:cxn>
                <a:cxn ang="0">
                  <a:pos x="5" y="60"/>
                </a:cxn>
                <a:cxn ang="0">
                  <a:pos x="40" y="32"/>
                </a:cxn>
                <a:cxn ang="0">
                  <a:pos x="67" y="65"/>
                </a:cxn>
                <a:cxn ang="0">
                  <a:pos x="91" y="36"/>
                </a:cxn>
                <a:cxn ang="0">
                  <a:pos x="100" y="38"/>
                </a:cxn>
                <a:cxn ang="0">
                  <a:pos x="120" y="19"/>
                </a:cxn>
                <a:cxn ang="0">
                  <a:pos x="100" y="0"/>
                </a:cxn>
                <a:cxn ang="0">
                  <a:pos x="100" y="35"/>
                </a:cxn>
                <a:cxn ang="0">
                  <a:pos x="93" y="33"/>
                </a:cxn>
                <a:cxn ang="0">
                  <a:pos x="101" y="24"/>
                </a:cxn>
                <a:cxn ang="0">
                  <a:pos x="100" y="30"/>
                </a:cxn>
                <a:cxn ang="0">
                  <a:pos x="108" y="30"/>
                </a:cxn>
                <a:cxn ang="0">
                  <a:pos x="110" y="13"/>
                </a:cxn>
                <a:cxn ang="0">
                  <a:pos x="110" y="13"/>
                </a:cxn>
                <a:cxn ang="0">
                  <a:pos x="110" y="12"/>
                </a:cxn>
                <a:cxn ang="0">
                  <a:pos x="104" y="7"/>
                </a:cxn>
                <a:cxn ang="0">
                  <a:pos x="104" y="8"/>
                </a:cxn>
                <a:cxn ang="0">
                  <a:pos x="104" y="7"/>
                </a:cxn>
                <a:cxn ang="0">
                  <a:pos x="86" y="13"/>
                </a:cxn>
                <a:cxn ang="0">
                  <a:pos x="89" y="21"/>
                </a:cxn>
                <a:cxn ang="0">
                  <a:pos x="95" y="19"/>
                </a:cxn>
                <a:cxn ang="0">
                  <a:pos x="87" y="28"/>
                </a:cxn>
                <a:cxn ang="0">
                  <a:pos x="85" y="19"/>
                </a:cxn>
                <a:cxn ang="0">
                  <a:pos x="100" y="3"/>
                </a:cxn>
                <a:cxn ang="0">
                  <a:pos x="116" y="19"/>
                </a:cxn>
                <a:cxn ang="0">
                  <a:pos x="100" y="35"/>
                </a:cxn>
              </a:cxnLst>
              <a:rect l="0" t="0" r="r" b="b"/>
              <a:pathLst>
                <a:path w="120" h="65">
                  <a:moveTo>
                    <a:pt x="100" y="0"/>
                  </a:moveTo>
                  <a:cubicBezTo>
                    <a:pt x="89" y="0"/>
                    <a:pt x="81" y="8"/>
                    <a:pt x="81" y="19"/>
                  </a:cubicBezTo>
                  <a:cubicBezTo>
                    <a:pt x="81" y="24"/>
                    <a:pt x="82" y="28"/>
                    <a:pt x="85" y="31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91" y="36"/>
                    <a:pt x="91" y="36"/>
                    <a:pt x="91" y="36"/>
                  </a:cubicBezTo>
                  <a:cubicBezTo>
                    <a:pt x="94" y="38"/>
                    <a:pt x="97" y="38"/>
                    <a:pt x="100" y="38"/>
                  </a:cubicBezTo>
                  <a:cubicBezTo>
                    <a:pt x="111" y="38"/>
                    <a:pt x="120" y="30"/>
                    <a:pt x="120" y="19"/>
                  </a:cubicBezTo>
                  <a:cubicBezTo>
                    <a:pt x="120" y="8"/>
                    <a:pt x="111" y="0"/>
                    <a:pt x="100" y="0"/>
                  </a:cubicBezTo>
                  <a:close/>
                  <a:moveTo>
                    <a:pt x="100" y="35"/>
                  </a:moveTo>
                  <a:cubicBezTo>
                    <a:pt x="98" y="35"/>
                    <a:pt x="95" y="34"/>
                    <a:pt x="93" y="3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6" y="25"/>
                    <a:pt x="85" y="22"/>
                    <a:pt x="85" y="19"/>
                  </a:cubicBezTo>
                  <a:cubicBezTo>
                    <a:pt x="85" y="10"/>
                    <a:pt x="92" y="3"/>
                    <a:pt x="100" y="3"/>
                  </a:cubicBezTo>
                  <a:cubicBezTo>
                    <a:pt x="109" y="3"/>
                    <a:pt x="116" y="10"/>
                    <a:pt x="116" y="19"/>
                  </a:cubicBezTo>
                  <a:cubicBezTo>
                    <a:pt x="116" y="28"/>
                    <a:pt x="109" y="35"/>
                    <a:pt x="100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Oval 96"/>
            <p:cNvSpPr/>
            <p:nvPr/>
          </p:nvSpPr>
          <p:spPr bwMode="auto">
            <a:xfrm>
              <a:off x="7708843" y="5271055"/>
              <a:ext cx="617938" cy="620061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Freeform: Shape 97"/>
            <p:cNvSpPr/>
            <p:nvPr/>
          </p:nvSpPr>
          <p:spPr bwMode="auto">
            <a:xfrm>
              <a:off x="7670620" y="5234955"/>
              <a:ext cx="692260" cy="69438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114"/>
                </a:cxn>
                <a:cxn ang="0">
                  <a:pos x="113" y="227"/>
                </a:cxn>
                <a:cxn ang="0">
                  <a:pos x="226" y="114"/>
                </a:cxn>
                <a:cxn ang="0">
                  <a:pos x="113" y="0"/>
                </a:cxn>
                <a:cxn ang="0">
                  <a:pos x="113" y="209"/>
                </a:cxn>
                <a:cxn ang="0">
                  <a:pos x="18" y="114"/>
                </a:cxn>
                <a:cxn ang="0">
                  <a:pos x="113" y="18"/>
                </a:cxn>
                <a:cxn ang="0">
                  <a:pos x="208" y="114"/>
                </a:cxn>
                <a:cxn ang="0">
                  <a:pos x="113" y="209"/>
                </a:cxn>
              </a:cxnLst>
              <a:rect l="0" t="0" r="r" b="b"/>
              <a:pathLst>
                <a:path w="226" h="227">
                  <a:moveTo>
                    <a:pt x="113" y="0"/>
                  </a:moveTo>
                  <a:cubicBezTo>
                    <a:pt x="50" y="0"/>
                    <a:pt x="0" y="51"/>
                    <a:pt x="0" y="114"/>
                  </a:cubicBezTo>
                  <a:cubicBezTo>
                    <a:pt x="0" y="176"/>
                    <a:pt x="50" y="227"/>
                    <a:pt x="113" y="227"/>
                  </a:cubicBezTo>
                  <a:cubicBezTo>
                    <a:pt x="176" y="227"/>
                    <a:pt x="226" y="176"/>
                    <a:pt x="226" y="114"/>
                  </a:cubicBezTo>
                  <a:cubicBezTo>
                    <a:pt x="226" y="51"/>
                    <a:pt x="176" y="0"/>
                    <a:pt x="113" y="0"/>
                  </a:cubicBezTo>
                  <a:close/>
                  <a:moveTo>
                    <a:pt x="113" y="209"/>
                  </a:moveTo>
                  <a:cubicBezTo>
                    <a:pt x="61" y="209"/>
                    <a:pt x="18" y="166"/>
                    <a:pt x="18" y="114"/>
                  </a:cubicBezTo>
                  <a:cubicBezTo>
                    <a:pt x="18" y="61"/>
                    <a:pt x="61" y="18"/>
                    <a:pt x="113" y="18"/>
                  </a:cubicBezTo>
                  <a:cubicBezTo>
                    <a:pt x="166" y="18"/>
                    <a:pt x="208" y="61"/>
                    <a:pt x="208" y="114"/>
                  </a:cubicBezTo>
                  <a:cubicBezTo>
                    <a:pt x="208" y="166"/>
                    <a:pt x="166" y="209"/>
                    <a:pt x="113" y="20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Freeform: Shape 95"/>
            <p:cNvSpPr/>
            <p:nvPr/>
          </p:nvSpPr>
          <p:spPr bwMode="auto">
            <a:xfrm>
              <a:off x="7868105" y="5438811"/>
              <a:ext cx="280302" cy="316402"/>
            </a:xfrm>
            <a:custGeom>
              <a:avLst/>
              <a:gdLst/>
              <a:ahLst/>
              <a:cxnLst>
                <a:cxn ang="0">
                  <a:pos x="72" y="17"/>
                </a:cxn>
                <a:cxn ang="0">
                  <a:pos x="66" y="1"/>
                </a:cxn>
                <a:cxn ang="0">
                  <a:pos x="72" y="17"/>
                </a:cxn>
                <a:cxn ang="0">
                  <a:pos x="60" y="48"/>
                </a:cxn>
                <a:cxn ang="0">
                  <a:pos x="81" y="49"/>
                </a:cxn>
                <a:cxn ang="0">
                  <a:pos x="81" y="39"/>
                </a:cxn>
                <a:cxn ang="0">
                  <a:pos x="66" y="40"/>
                </a:cxn>
                <a:cxn ang="0">
                  <a:pos x="65" y="26"/>
                </a:cxn>
                <a:cxn ang="0">
                  <a:pos x="51" y="14"/>
                </a:cxn>
                <a:cxn ang="0">
                  <a:pos x="30" y="14"/>
                </a:cxn>
                <a:cxn ang="0">
                  <a:pos x="16" y="30"/>
                </a:cxn>
                <a:cxn ang="0">
                  <a:pos x="23" y="36"/>
                </a:cxn>
                <a:cxn ang="0">
                  <a:pos x="44" y="24"/>
                </a:cxn>
                <a:cxn ang="0">
                  <a:pos x="27" y="48"/>
                </a:cxn>
                <a:cxn ang="0">
                  <a:pos x="29" y="72"/>
                </a:cxn>
                <a:cxn ang="0">
                  <a:pos x="11" y="70"/>
                </a:cxn>
                <a:cxn ang="0">
                  <a:pos x="11" y="80"/>
                </a:cxn>
                <a:cxn ang="0">
                  <a:pos x="40" y="80"/>
                </a:cxn>
                <a:cxn ang="0">
                  <a:pos x="40" y="60"/>
                </a:cxn>
                <a:cxn ang="0">
                  <a:pos x="54" y="73"/>
                </a:cxn>
                <a:cxn ang="0">
                  <a:pos x="54" y="94"/>
                </a:cxn>
                <a:cxn ang="0">
                  <a:pos x="65" y="91"/>
                </a:cxn>
                <a:cxn ang="0">
                  <a:pos x="65" y="65"/>
                </a:cxn>
                <a:cxn ang="0">
                  <a:pos x="49" y="52"/>
                </a:cxn>
                <a:cxn ang="0">
                  <a:pos x="57" y="39"/>
                </a:cxn>
                <a:cxn ang="0">
                  <a:pos x="60" y="48"/>
                </a:cxn>
              </a:cxnLst>
              <a:rect l="0" t="0" r="r" b="b"/>
              <a:pathLst>
                <a:path w="92" h="103">
                  <a:moveTo>
                    <a:pt x="72" y="17"/>
                  </a:moveTo>
                  <a:cubicBezTo>
                    <a:pt x="81" y="11"/>
                    <a:pt x="73" y="0"/>
                    <a:pt x="66" y="1"/>
                  </a:cubicBezTo>
                  <a:cubicBezTo>
                    <a:pt x="49" y="2"/>
                    <a:pt x="59" y="27"/>
                    <a:pt x="72" y="17"/>
                  </a:cubicBezTo>
                  <a:close/>
                  <a:moveTo>
                    <a:pt x="60" y="48"/>
                  </a:moveTo>
                  <a:cubicBezTo>
                    <a:pt x="65" y="52"/>
                    <a:pt x="76" y="50"/>
                    <a:pt x="81" y="49"/>
                  </a:cubicBezTo>
                  <a:cubicBezTo>
                    <a:pt x="92" y="46"/>
                    <a:pt x="90" y="39"/>
                    <a:pt x="81" y="39"/>
                  </a:cubicBezTo>
                  <a:cubicBezTo>
                    <a:pt x="78" y="39"/>
                    <a:pt x="69" y="42"/>
                    <a:pt x="66" y="40"/>
                  </a:cubicBezTo>
                  <a:cubicBezTo>
                    <a:pt x="65" y="37"/>
                    <a:pt x="67" y="30"/>
                    <a:pt x="65" y="26"/>
                  </a:cubicBezTo>
                  <a:cubicBezTo>
                    <a:pt x="62" y="21"/>
                    <a:pt x="58" y="15"/>
                    <a:pt x="51" y="14"/>
                  </a:cubicBezTo>
                  <a:cubicBezTo>
                    <a:pt x="45" y="12"/>
                    <a:pt x="37" y="12"/>
                    <a:pt x="30" y="14"/>
                  </a:cubicBezTo>
                  <a:cubicBezTo>
                    <a:pt x="23" y="16"/>
                    <a:pt x="20" y="24"/>
                    <a:pt x="16" y="30"/>
                  </a:cubicBezTo>
                  <a:cubicBezTo>
                    <a:pt x="12" y="36"/>
                    <a:pt x="17" y="43"/>
                    <a:pt x="23" y="36"/>
                  </a:cubicBezTo>
                  <a:cubicBezTo>
                    <a:pt x="28" y="30"/>
                    <a:pt x="31" y="21"/>
                    <a:pt x="44" y="24"/>
                  </a:cubicBezTo>
                  <a:cubicBezTo>
                    <a:pt x="41" y="33"/>
                    <a:pt x="30" y="38"/>
                    <a:pt x="27" y="48"/>
                  </a:cubicBezTo>
                  <a:cubicBezTo>
                    <a:pt x="26" y="54"/>
                    <a:pt x="32" y="64"/>
                    <a:pt x="29" y="72"/>
                  </a:cubicBezTo>
                  <a:cubicBezTo>
                    <a:pt x="29" y="72"/>
                    <a:pt x="14" y="71"/>
                    <a:pt x="11" y="70"/>
                  </a:cubicBezTo>
                  <a:cubicBezTo>
                    <a:pt x="6" y="70"/>
                    <a:pt x="0" y="78"/>
                    <a:pt x="11" y="80"/>
                  </a:cubicBezTo>
                  <a:cubicBezTo>
                    <a:pt x="15" y="81"/>
                    <a:pt x="35" y="85"/>
                    <a:pt x="40" y="80"/>
                  </a:cubicBezTo>
                  <a:cubicBezTo>
                    <a:pt x="44" y="76"/>
                    <a:pt x="40" y="60"/>
                    <a:pt x="40" y="60"/>
                  </a:cubicBezTo>
                  <a:cubicBezTo>
                    <a:pt x="44" y="64"/>
                    <a:pt x="52" y="66"/>
                    <a:pt x="54" y="73"/>
                  </a:cubicBezTo>
                  <a:cubicBezTo>
                    <a:pt x="56" y="79"/>
                    <a:pt x="54" y="88"/>
                    <a:pt x="54" y="94"/>
                  </a:cubicBezTo>
                  <a:cubicBezTo>
                    <a:pt x="54" y="103"/>
                    <a:pt x="64" y="97"/>
                    <a:pt x="65" y="91"/>
                  </a:cubicBezTo>
                  <a:cubicBezTo>
                    <a:pt x="66" y="84"/>
                    <a:pt x="69" y="75"/>
                    <a:pt x="65" y="65"/>
                  </a:cubicBezTo>
                  <a:cubicBezTo>
                    <a:pt x="62" y="59"/>
                    <a:pt x="54" y="56"/>
                    <a:pt x="49" y="52"/>
                  </a:cubicBezTo>
                  <a:cubicBezTo>
                    <a:pt x="52" y="47"/>
                    <a:pt x="54" y="43"/>
                    <a:pt x="57" y="39"/>
                  </a:cubicBezTo>
                  <a:cubicBezTo>
                    <a:pt x="57" y="42"/>
                    <a:pt x="57" y="46"/>
                    <a:pt x="60" y="4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75" name="Group 98"/>
            <p:cNvGrpSpPr/>
            <p:nvPr/>
          </p:nvGrpSpPr>
          <p:grpSpPr>
            <a:xfrm>
              <a:off x="5563254" y="3144151"/>
              <a:ext cx="1056668" cy="1056668"/>
              <a:chOff x="2514600" y="1809750"/>
              <a:chExt cx="609600" cy="609600"/>
            </a:xfrm>
          </p:grpSpPr>
          <p:sp>
            <p:nvSpPr>
              <p:cNvPr id="76" name="Oval 99"/>
              <p:cNvSpPr/>
              <p:nvPr/>
            </p:nvSpPr>
            <p:spPr>
              <a:xfrm>
                <a:off x="2514600" y="1809750"/>
                <a:ext cx="609600" cy="609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77" name="Group 100"/>
              <p:cNvGrpSpPr/>
              <p:nvPr/>
            </p:nvGrpSpPr>
            <p:grpSpPr>
              <a:xfrm>
                <a:off x="2637441" y="1948170"/>
                <a:ext cx="363933" cy="332790"/>
                <a:chOff x="2046288" y="3759200"/>
                <a:chExt cx="296863" cy="271463"/>
              </a:xfrm>
              <a:solidFill>
                <a:schemeClr val="bg1"/>
              </a:solidFill>
            </p:grpSpPr>
            <p:sp>
              <p:nvSpPr>
                <p:cNvPr id="78" name="Rectangle 101"/>
                <p:cNvSpPr/>
                <p:nvPr/>
              </p:nvSpPr>
              <p:spPr bwMode="auto">
                <a:xfrm>
                  <a:off x="2065338" y="3973513"/>
                  <a:ext cx="55563" cy="5715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9" name="Rectangle 102"/>
                <p:cNvSpPr/>
                <p:nvPr/>
              </p:nvSpPr>
              <p:spPr bwMode="auto">
                <a:xfrm>
                  <a:off x="2139950" y="3935413"/>
                  <a:ext cx="55563" cy="9525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0" name="Rectangle 103"/>
                <p:cNvSpPr/>
                <p:nvPr/>
              </p:nvSpPr>
              <p:spPr bwMode="auto">
                <a:xfrm>
                  <a:off x="2212975" y="3898900"/>
                  <a:ext cx="57150" cy="13176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1" name="Rectangle 104"/>
                <p:cNvSpPr/>
                <p:nvPr/>
              </p:nvSpPr>
              <p:spPr bwMode="auto">
                <a:xfrm>
                  <a:off x="2287588" y="3860800"/>
                  <a:ext cx="55563" cy="16986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82" name="Freeform: Shape 105"/>
                <p:cNvSpPr/>
                <p:nvPr/>
              </p:nvSpPr>
              <p:spPr bwMode="auto">
                <a:xfrm>
                  <a:off x="2046288" y="3759200"/>
                  <a:ext cx="296863" cy="176213"/>
                </a:xfrm>
                <a:custGeom>
                  <a:avLst/>
                  <a:gdLst/>
                  <a:ahLst/>
                  <a:cxnLst>
                    <a:cxn ang="0">
                      <a:pos x="162" y="25"/>
                    </a:cxn>
                    <a:cxn ang="0">
                      <a:pos x="126" y="25"/>
                    </a:cxn>
                    <a:cxn ang="0">
                      <a:pos x="81" y="59"/>
                    </a:cxn>
                    <a:cxn ang="0">
                      <a:pos x="59" y="48"/>
                    </a:cxn>
                    <a:cxn ang="0">
                      <a:pos x="0" y="96"/>
                    </a:cxn>
                    <a:cxn ang="0">
                      <a:pos x="0" y="111"/>
                    </a:cxn>
                    <a:cxn ang="0">
                      <a:pos x="60" y="62"/>
                    </a:cxn>
                    <a:cxn ang="0">
                      <a:pos x="83" y="74"/>
                    </a:cxn>
                    <a:cxn ang="0">
                      <a:pos x="131" y="37"/>
                    </a:cxn>
                    <a:cxn ang="0">
                      <a:pos x="166" y="37"/>
                    </a:cxn>
                    <a:cxn ang="0">
                      <a:pos x="187" y="16"/>
                    </a:cxn>
                    <a:cxn ang="0">
                      <a:pos x="187" y="0"/>
                    </a:cxn>
                    <a:cxn ang="0">
                      <a:pos x="162" y="25"/>
                    </a:cxn>
                  </a:cxnLst>
                  <a:rect l="0" t="0" r="r" b="b"/>
                  <a:pathLst>
                    <a:path w="187" h="111">
                      <a:moveTo>
                        <a:pt x="162" y="25"/>
                      </a:moveTo>
                      <a:lnTo>
                        <a:pt x="126" y="25"/>
                      </a:lnTo>
                      <a:lnTo>
                        <a:pt x="81" y="59"/>
                      </a:lnTo>
                      <a:lnTo>
                        <a:pt x="59" y="48"/>
                      </a:lnTo>
                      <a:lnTo>
                        <a:pt x="0" y="96"/>
                      </a:lnTo>
                      <a:lnTo>
                        <a:pt x="0" y="111"/>
                      </a:lnTo>
                      <a:lnTo>
                        <a:pt x="60" y="62"/>
                      </a:lnTo>
                      <a:lnTo>
                        <a:pt x="83" y="74"/>
                      </a:lnTo>
                      <a:lnTo>
                        <a:pt x="131" y="37"/>
                      </a:lnTo>
                      <a:lnTo>
                        <a:pt x="166" y="37"/>
                      </a:lnTo>
                      <a:lnTo>
                        <a:pt x="187" y="16"/>
                      </a:lnTo>
                      <a:lnTo>
                        <a:pt x="187" y="0"/>
                      </a:lnTo>
                      <a:lnTo>
                        <a:pt x="162" y="25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83" name="Group 46"/>
          <p:cNvGrpSpPr/>
          <p:nvPr/>
        </p:nvGrpSpPr>
        <p:grpSpPr>
          <a:xfrm>
            <a:off x="6272162" y="1038948"/>
            <a:ext cx="2184893" cy="642478"/>
            <a:chOff x="1415480" y="1651350"/>
            <a:chExt cx="2913191" cy="856637"/>
          </a:xfrm>
        </p:grpSpPr>
        <p:sp>
          <p:nvSpPr>
            <p:cNvPr id="84" name="TextBox 47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85" name="TextBox 48"/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/>
                <a:t>此部分内容作为文字排版占位显示 </a:t>
              </a:r>
              <a:br>
                <a:rPr lang="zh-CN" altLang="en-US" sz="1000"/>
              </a:br>
              <a:r>
                <a:rPr lang="zh-CN" altLang="en-US" sz="1000"/>
                <a:t>（建议使用主题字体）</a:t>
              </a:r>
            </a:p>
          </p:txBody>
        </p:sp>
      </p:grpSp>
      <p:grpSp>
        <p:nvGrpSpPr>
          <p:cNvPr id="86" name="Group 49"/>
          <p:cNvGrpSpPr/>
          <p:nvPr/>
        </p:nvGrpSpPr>
        <p:grpSpPr>
          <a:xfrm>
            <a:off x="1104077" y="3798197"/>
            <a:ext cx="1724430" cy="649603"/>
            <a:chOff x="793990" y="1227225"/>
            <a:chExt cx="2299240" cy="866137"/>
          </a:xfrm>
        </p:grpSpPr>
        <p:sp>
          <p:nvSpPr>
            <p:cNvPr id="87" name="TextBox 50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 latinLnBrk="0"/>
              <a:r>
                <a:rPr lang="zh-CN" altLang="en-US" sz="1400">
                  <a:solidFill>
                    <a:schemeClr val="accent4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88" name="TextBox 51"/>
            <p:cNvSpPr txBox="1"/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/>
                <a:t>此部分内容作为文字排版占位显示 </a:t>
              </a:r>
              <a:br>
                <a:rPr lang="zh-CN" altLang="en-US" sz="1000"/>
              </a:br>
              <a:r>
                <a:rPr lang="zh-CN" altLang="en-US" sz="1000"/>
                <a:t>（建议使用主题字体）</a:t>
              </a:r>
            </a:p>
          </p:txBody>
        </p:sp>
      </p:grpSp>
      <p:grpSp>
        <p:nvGrpSpPr>
          <p:cNvPr id="89" name="Group 52"/>
          <p:cNvGrpSpPr/>
          <p:nvPr/>
        </p:nvGrpSpPr>
        <p:grpSpPr>
          <a:xfrm>
            <a:off x="764578" y="1038950"/>
            <a:ext cx="2063930" cy="649603"/>
            <a:chOff x="341323" y="1227225"/>
            <a:chExt cx="2751907" cy="866137"/>
          </a:xfrm>
        </p:grpSpPr>
        <p:sp>
          <p:nvSpPr>
            <p:cNvPr id="90" name="TextBox 53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432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rgbClr val="002060"/>
                  </a:solidFill>
                </a:rPr>
                <a:t>标题文本预设</a:t>
              </a:r>
            </a:p>
          </p:txBody>
        </p:sp>
        <p:sp>
          <p:nvSpPr>
            <p:cNvPr id="91" name="TextBox 54"/>
            <p:cNvSpPr txBox="1"/>
            <p:nvPr/>
          </p:nvSpPr>
          <p:spPr bwMode="auto">
            <a:xfrm>
              <a:off x="341323" y="1537183"/>
              <a:ext cx="2751907" cy="556179"/>
            </a:xfrm>
            <a:prstGeom prst="rect">
              <a:avLst/>
            </a:prstGeom>
            <a:noFill/>
          </p:spPr>
          <p:txBody>
            <a:bodyPr wrap="square" lIns="0" tIns="0" rIns="432000" bIns="0" anchor="ctr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/>
                <a:t>此部分内容作为文字排版占位显示 </a:t>
              </a:r>
              <a:br>
                <a:rPr lang="zh-CN" altLang="en-US" sz="1000"/>
              </a:br>
              <a:r>
                <a:rPr lang="zh-CN" altLang="en-US" sz="1000"/>
                <a:t>（建议使用主题字体）</a:t>
              </a:r>
            </a:p>
          </p:txBody>
        </p:sp>
      </p:grpSp>
      <p:grpSp>
        <p:nvGrpSpPr>
          <p:cNvPr id="92" name="Group 55"/>
          <p:cNvGrpSpPr/>
          <p:nvPr/>
        </p:nvGrpSpPr>
        <p:grpSpPr>
          <a:xfrm>
            <a:off x="6272162" y="3805320"/>
            <a:ext cx="2184893" cy="642478"/>
            <a:chOff x="1415480" y="1651350"/>
            <a:chExt cx="2913191" cy="856637"/>
          </a:xfrm>
        </p:grpSpPr>
        <p:sp>
          <p:nvSpPr>
            <p:cNvPr id="93" name="TextBox 56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rgbClr val="002060"/>
                  </a:solidFill>
                </a:rPr>
                <a:t>标题文本预设</a:t>
              </a:r>
            </a:p>
          </p:txBody>
        </p:sp>
        <p:sp>
          <p:nvSpPr>
            <p:cNvPr id="94" name="TextBox 57"/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 fontScale="925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/>
                <a:t>此部分内容作为文字排版占位显示 </a:t>
              </a:r>
              <a:br>
                <a:rPr lang="zh-CN" altLang="en-US" sz="1000"/>
              </a:br>
              <a:r>
                <a:rPr lang="zh-CN" altLang="en-US" sz="1000"/>
                <a:t>（建议使用主题字体）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PASSING_SCORE" val="100.00000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2月份我图原创上传文件\5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SubTitle"/>
  <p:tag name="MH_ORD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SubTitle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SubTitle"/>
  <p:tag name="MH_ORDER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fa55e09-efaf-4e99-b2a2-87871d37538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225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225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225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225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225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225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30140714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Office 主题">
  <a:themeElements>
    <a:clrScheme name="自定义 1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93E47"/>
      </a:accent1>
      <a:accent2>
        <a:srgbClr val="00ADB5"/>
      </a:accent2>
      <a:accent3>
        <a:srgbClr val="393E47"/>
      </a:accent3>
      <a:accent4>
        <a:srgbClr val="00ADB5"/>
      </a:accent4>
      <a:accent5>
        <a:srgbClr val="393E47"/>
      </a:accent5>
      <a:accent6>
        <a:srgbClr val="00ADB5"/>
      </a:accent6>
      <a:hlink>
        <a:srgbClr val="393E47"/>
      </a:hlink>
      <a:folHlink>
        <a:srgbClr val="00ADB5"/>
      </a:folHlink>
    </a:clrScheme>
    <a:fontScheme name="自定义 1">
      <a:majorFont>
        <a:latin typeface="Calibri"/>
        <a:ea typeface="字魂35号-经典雅黑"/>
        <a:cs typeface=""/>
      </a:majorFont>
      <a:minorFont>
        <a:latin typeface="Calibri"/>
        <a:ea typeface="字魂35号-经典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1389</Words>
  <Application>Microsoft Office PowerPoint</Application>
  <PresentationFormat>全屏显示(16:9)</PresentationFormat>
  <Paragraphs>229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新宋体</vt:lpstr>
      <vt:lpstr>幼圆</vt:lpstr>
      <vt:lpstr>字魂35号-经典雅黑</vt:lpstr>
      <vt:lpstr>Arial</vt:lpstr>
      <vt:lpstr>Calibri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</dc:title>
  <dc:creator/>
  <cp:lastModifiedBy/>
  <cp:revision>2</cp:revision>
  <dcterms:created xsi:type="dcterms:W3CDTF">2019-03-20T12:13:00Z</dcterms:created>
  <dcterms:modified xsi:type="dcterms:W3CDTF">2021-01-05T22:34:23Z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