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07" r:id="rId4"/>
    <p:sldId id="296" r:id="rId5"/>
    <p:sldId id="257" r:id="rId6"/>
    <p:sldId id="286" r:id="rId7"/>
    <p:sldId id="282" r:id="rId8"/>
    <p:sldId id="287" r:id="rId9"/>
    <p:sldId id="292" r:id="rId10"/>
    <p:sldId id="288" r:id="rId11"/>
    <p:sldId id="271" r:id="rId12"/>
    <p:sldId id="297" r:id="rId13"/>
    <p:sldId id="298" r:id="rId14"/>
    <p:sldId id="308" r:id="rId15"/>
    <p:sldId id="300" r:id="rId16"/>
    <p:sldId id="299" r:id="rId17"/>
    <p:sldId id="301" r:id="rId18"/>
    <p:sldId id="302" r:id="rId19"/>
    <p:sldId id="309" r:id="rId20"/>
    <p:sldId id="303" r:id="rId21"/>
    <p:sldId id="284" r:id="rId22"/>
    <p:sldId id="289" r:id="rId23"/>
    <p:sldId id="290" r:id="rId24"/>
    <p:sldId id="30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80A7"/>
    <a:srgbClr val="0A9669"/>
    <a:srgbClr val="87C07D"/>
    <a:srgbClr val="5EB49D"/>
    <a:srgbClr val="649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7" autoAdjust="0"/>
    <p:restoredTop sz="94660"/>
  </p:normalViewPr>
  <p:slideViewPr>
    <p:cSldViewPr snapToGrid="0">
      <p:cViewPr>
        <p:scale>
          <a:sx n="79" d="100"/>
          <a:sy n="79" d="100"/>
        </p:scale>
        <p:origin x="-21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87DA9-DF44-8C40-AC69-523D7CA11C94}" type="datetimeFigureOut">
              <a:rPr kumimoji="1" lang="zh-CN" altLang="en-US" smtClean="0"/>
              <a:t>2021/1/6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1446E-0747-DE48-8C3E-67C1021C24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ED432-FC78-4299-B41C-3D393B922E8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3B9F5-F616-400C-B86B-DE327CE90A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72749"/>
            <a:chOff x="0" y="-1"/>
            <a:chExt cx="12192000" cy="687274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3"/>
            <a:srcRect b="41124"/>
            <a:stretch>
              <a:fillRect/>
            </a:stretch>
          </p:blipFill>
          <p:spPr>
            <a:xfrm>
              <a:off x="0" y="-1"/>
              <a:ext cx="12192000" cy="687274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90550" y="466725"/>
              <a:ext cx="1101090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12B6-C7D1-45DF-B84C-4D2CED406A9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64CB3-8FEA-4EEC-BBB8-78632B36F6C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92000" cy="6872749"/>
            <a:chOff x="0" y="-1"/>
            <a:chExt cx="12192000" cy="687274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3"/>
            <a:srcRect b="41124"/>
            <a:stretch>
              <a:fillRect/>
            </a:stretch>
          </p:blipFill>
          <p:spPr>
            <a:xfrm>
              <a:off x="0" y="-1"/>
              <a:ext cx="12192000" cy="687274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90550" y="466725"/>
              <a:ext cx="11010900" cy="5924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4749"/>
            <a:ext cx="12192000" cy="68727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2418" y="1014189"/>
            <a:ext cx="10807162" cy="2303145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1500" b="1">
                <a:solidFill>
                  <a:srgbClr val="7280A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202X</a:t>
            </a:r>
          </a:p>
        </p:txBody>
      </p:sp>
      <p:grpSp>
        <p:nvGrpSpPr>
          <p:cNvPr id="14" name="组合 23"/>
          <p:cNvGrpSpPr/>
          <p:nvPr/>
        </p:nvGrpSpPr>
        <p:grpSpPr>
          <a:xfrm>
            <a:off x="1903985" y="4236667"/>
            <a:ext cx="8359577" cy="582691"/>
            <a:chOff x="1516366" y="3288220"/>
            <a:chExt cx="8359577" cy="582691"/>
          </a:xfrm>
        </p:grpSpPr>
        <p:sp>
          <p:nvSpPr>
            <p:cNvPr id="16" name="矩形 15"/>
            <p:cNvSpPr/>
            <p:nvPr/>
          </p:nvSpPr>
          <p:spPr>
            <a:xfrm>
              <a:off x="1540818" y="3470801"/>
              <a:ext cx="83351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</a:rPr>
                <a:t>BRIGHT STAR</a:t>
              </a:r>
            </a:p>
          </p:txBody>
        </p:sp>
        <p:cxnSp>
          <p:nvCxnSpPr>
            <p:cNvPr id="17" name="直接连接符 22"/>
            <p:cNvCxnSpPr/>
            <p:nvPr/>
          </p:nvCxnSpPr>
          <p:spPr>
            <a:xfrm>
              <a:off x="1516366" y="3288220"/>
              <a:ext cx="834214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903985" y="3052831"/>
            <a:ext cx="8196568" cy="923330"/>
          </a:xfrm>
          <a:prstGeom prst="rect">
            <a:avLst/>
          </a:prstGeom>
          <a:noFill/>
          <a:effectLst>
            <a:outerShdw blurRad="50800" dist="50800" dir="2580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rgbClr val="7280A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小清新毕业论文答辩模板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3" name="矩形 2"/>
          <p:cNvSpPr/>
          <p:nvPr/>
        </p:nvSpPr>
        <p:spPr>
          <a:xfrm>
            <a:off x="0" y="993913"/>
            <a:ext cx="12192000" cy="1060174"/>
          </a:xfrm>
          <a:prstGeom prst="rect">
            <a:avLst/>
          </a:prstGeom>
          <a:solidFill>
            <a:srgbClr val="7280A7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2186610" y="1169625"/>
            <a:ext cx="852114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  <a:p>
            <a:r>
              <a:rPr lang="en-US" altLang="zh-CN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 like nature's patient, sleepless Eremite,</a:t>
            </a:r>
          </a:p>
          <a:p>
            <a:endParaRPr lang="en-US" altLang="zh-CN" sz="1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altLang="zh-CN" sz="1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5458" y="2650435"/>
            <a:ext cx="2716695" cy="3538330"/>
          </a:xfrm>
          <a:prstGeom prst="rect">
            <a:avLst/>
          </a:prstGeom>
          <a:noFill/>
          <a:ln>
            <a:solidFill>
              <a:srgbClr val="728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7771" y="2650435"/>
            <a:ext cx="2716695" cy="3538330"/>
          </a:xfrm>
          <a:prstGeom prst="rect">
            <a:avLst/>
          </a:prstGeom>
          <a:noFill/>
          <a:ln>
            <a:solidFill>
              <a:srgbClr val="728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84" y="2650435"/>
            <a:ext cx="2716695" cy="3538330"/>
          </a:xfrm>
          <a:prstGeom prst="rect">
            <a:avLst/>
          </a:prstGeom>
          <a:noFill/>
          <a:ln>
            <a:solidFill>
              <a:srgbClr val="728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1544947" y="4334761"/>
            <a:ext cx="221497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4968631" y="4334761"/>
            <a:ext cx="221497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8400944" y="4334760"/>
            <a:ext cx="221497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1367163" y="3634507"/>
            <a:ext cx="2634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YOUR TITTLE HERE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4717771" y="3634507"/>
            <a:ext cx="2634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YOUR TITTLE HERE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文本框 22"/>
          <p:cNvSpPr txBox="1">
            <a:spLocks noChangeArrowheads="1"/>
          </p:cNvSpPr>
          <p:nvPr/>
        </p:nvSpPr>
        <p:spPr bwMode="auto">
          <a:xfrm>
            <a:off x="8150084" y="3634507"/>
            <a:ext cx="26349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YOUR TITTLE HERE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342925" y="2777156"/>
            <a:ext cx="646901" cy="656344"/>
            <a:chOff x="13535240" y="4290533"/>
            <a:chExt cx="2273896" cy="2307090"/>
          </a:xfrm>
        </p:grpSpPr>
        <p:grpSp>
          <p:nvGrpSpPr>
            <p:cNvPr id="16" name="Group 57"/>
            <p:cNvGrpSpPr/>
            <p:nvPr/>
          </p:nvGrpSpPr>
          <p:grpSpPr>
            <a:xfrm>
              <a:off x="13535240" y="4290533"/>
              <a:ext cx="2273896" cy="2307090"/>
              <a:chOff x="2285781" y="4847654"/>
              <a:chExt cx="952480" cy="966132"/>
            </a:xfrm>
          </p:grpSpPr>
          <p:sp>
            <p:nvSpPr>
              <p:cNvPr id="18" name="Oval 58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9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solidFill>
                <a:srgbClr val="7280A7"/>
              </a:solidFill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17" name="AutoShape 76"/>
            <p:cNvSpPr/>
            <p:nvPr/>
          </p:nvSpPr>
          <p:spPr bwMode="auto">
            <a:xfrm>
              <a:off x="14260523" y="5019811"/>
              <a:ext cx="844982" cy="789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2" y="0"/>
                    <a:pt x="13696" y="342"/>
                    <a:pt x="15004" y="1019"/>
                  </a:cubicBezTo>
                  <a:cubicBezTo>
                    <a:pt x="16315" y="1698"/>
                    <a:pt x="17460" y="2628"/>
                    <a:pt x="18441" y="3806"/>
                  </a:cubicBezTo>
                  <a:cubicBezTo>
                    <a:pt x="19420" y="4981"/>
                    <a:pt x="20193" y="6354"/>
                    <a:pt x="20755" y="7923"/>
                  </a:cubicBezTo>
                  <a:cubicBezTo>
                    <a:pt x="21319" y="9498"/>
                    <a:pt x="21599" y="11174"/>
                    <a:pt x="21599" y="12956"/>
                  </a:cubicBezTo>
                  <a:cubicBezTo>
                    <a:pt x="21599" y="13673"/>
                    <a:pt x="21544" y="14402"/>
                    <a:pt x="21434" y="15147"/>
                  </a:cubicBezTo>
                  <a:cubicBezTo>
                    <a:pt x="21321" y="15893"/>
                    <a:pt x="21160" y="16624"/>
                    <a:pt x="20952" y="17338"/>
                  </a:cubicBezTo>
                  <a:cubicBezTo>
                    <a:pt x="20740" y="18058"/>
                    <a:pt x="20476" y="18743"/>
                    <a:pt x="20162" y="19403"/>
                  </a:cubicBezTo>
                  <a:cubicBezTo>
                    <a:pt x="19850" y="20056"/>
                    <a:pt x="19497" y="20655"/>
                    <a:pt x="19106" y="21199"/>
                  </a:cubicBezTo>
                  <a:cubicBezTo>
                    <a:pt x="18931" y="21467"/>
                    <a:pt x="18703" y="21599"/>
                    <a:pt x="18429" y="21599"/>
                  </a:cubicBezTo>
                  <a:lnTo>
                    <a:pt x="3170" y="21599"/>
                  </a:lnTo>
                  <a:cubicBezTo>
                    <a:pt x="2887" y="21599"/>
                    <a:pt x="2661" y="21467"/>
                    <a:pt x="2493" y="21199"/>
                  </a:cubicBezTo>
                  <a:cubicBezTo>
                    <a:pt x="2088" y="20655"/>
                    <a:pt x="1730" y="20056"/>
                    <a:pt x="1425" y="19403"/>
                  </a:cubicBezTo>
                  <a:cubicBezTo>
                    <a:pt x="1118" y="18743"/>
                    <a:pt x="859" y="18058"/>
                    <a:pt x="650" y="17338"/>
                  </a:cubicBezTo>
                  <a:cubicBezTo>
                    <a:pt x="439" y="16624"/>
                    <a:pt x="278" y="15893"/>
                    <a:pt x="165" y="15147"/>
                  </a:cubicBezTo>
                  <a:cubicBezTo>
                    <a:pt x="55" y="14402"/>
                    <a:pt x="0" y="13673"/>
                    <a:pt x="0" y="12956"/>
                  </a:cubicBezTo>
                  <a:cubicBezTo>
                    <a:pt x="0" y="11162"/>
                    <a:pt x="280" y="9487"/>
                    <a:pt x="844" y="7917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8"/>
                    <a:pt x="5284" y="1698"/>
                    <a:pt x="6595" y="1019"/>
                  </a:cubicBezTo>
                  <a:cubicBezTo>
                    <a:pt x="7903" y="342"/>
                    <a:pt x="9304" y="0"/>
                    <a:pt x="10800" y="0"/>
                  </a:cubicBezTo>
                  <a:moveTo>
                    <a:pt x="3148" y="14571"/>
                  </a:moveTo>
                  <a:cubicBezTo>
                    <a:pt x="3523" y="14571"/>
                    <a:pt x="3842" y="14413"/>
                    <a:pt x="4101" y="14099"/>
                  </a:cubicBezTo>
                  <a:cubicBezTo>
                    <a:pt x="4360" y="13791"/>
                    <a:pt x="4492" y="13408"/>
                    <a:pt x="4492" y="12956"/>
                  </a:cubicBezTo>
                  <a:cubicBezTo>
                    <a:pt x="4492" y="12507"/>
                    <a:pt x="4360" y="12127"/>
                    <a:pt x="4096" y="11822"/>
                  </a:cubicBezTo>
                  <a:cubicBezTo>
                    <a:pt x="3832" y="11511"/>
                    <a:pt x="3516" y="11358"/>
                    <a:pt x="3148" y="11358"/>
                  </a:cubicBezTo>
                  <a:cubicBezTo>
                    <a:pt x="2772" y="11358"/>
                    <a:pt x="2455" y="11511"/>
                    <a:pt x="2200" y="11822"/>
                  </a:cubicBezTo>
                  <a:cubicBezTo>
                    <a:pt x="1943" y="12127"/>
                    <a:pt x="1814" y="12507"/>
                    <a:pt x="1814" y="12956"/>
                  </a:cubicBezTo>
                  <a:cubicBezTo>
                    <a:pt x="1814" y="13408"/>
                    <a:pt x="1943" y="13791"/>
                    <a:pt x="2200" y="14099"/>
                  </a:cubicBezTo>
                  <a:cubicBezTo>
                    <a:pt x="2455" y="14413"/>
                    <a:pt x="2772" y="14571"/>
                    <a:pt x="3148" y="14571"/>
                  </a:cubicBezTo>
                  <a:moveTo>
                    <a:pt x="5388" y="8105"/>
                  </a:moveTo>
                  <a:cubicBezTo>
                    <a:pt x="5762" y="8105"/>
                    <a:pt x="6086" y="7943"/>
                    <a:pt x="6352" y="7621"/>
                  </a:cubicBezTo>
                  <a:cubicBezTo>
                    <a:pt x="6621" y="7301"/>
                    <a:pt x="6756" y="6915"/>
                    <a:pt x="6756" y="6466"/>
                  </a:cubicBezTo>
                  <a:cubicBezTo>
                    <a:pt x="6756" y="6014"/>
                    <a:pt x="6621" y="5634"/>
                    <a:pt x="6352" y="5326"/>
                  </a:cubicBezTo>
                  <a:cubicBezTo>
                    <a:pt x="6086" y="5021"/>
                    <a:pt x="5762" y="4865"/>
                    <a:pt x="5388" y="4865"/>
                  </a:cubicBezTo>
                  <a:cubicBezTo>
                    <a:pt x="5028" y="4865"/>
                    <a:pt x="4713" y="5021"/>
                    <a:pt x="4447" y="5326"/>
                  </a:cubicBezTo>
                  <a:cubicBezTo>
                    <a:pt x="4178" y="5634"/>
                    <a:pt x="4043" y="6014"/>
                    <a:pt x="4043" y="6466"/>
                  </a:cubicBezTo>
                  <a:cubicBezTo>
                    <a:pt x="4043" y="6915"/>
                    <a:pt x="4178" y="7301"/>
                    <a:pt x="4447" y="7621"/>
                  </a:cubicBezTo>
                  <a:cubicBezTo>
                    <a:pt x="4713" y="7943"/>
                    <a:pt x="5028" y="8105"/>
                    <a:pt x="5388" y="8105"/>
                  </a:cubicBezTo>
                  <a:moveTo>
                    <a:pt x="11995" y="15052"/>
                  </a:moveTo>
                  <a:cubicBezTo>
                    <a:pt x="12026" y="14923"/>
                    <a:pt x="12084" y="14672"/>
                    <a:pt x="12172" y="14292"/>
                  </a:cubicBezTo>
                  <a:cubicBezTo>
                    <a:pt x="12261" y="13918"/>
                    <a:pt x="12364" y="13477"/>
                    <a:pt x="12482" y="12977"/>
                  </a:cubicBezTo>
                  <a:cubicBezTo>
                    <a:pt x="12599" y="12475"/>
                    <a:pt x="12727" y="11954"/>
                    <a:pt x="12861" y="11404"/>
                  </a:cubicBezTo>
                  <a:cubicBezTo>
                    <a:pt x="12996" y="10860"/>
                    <a:pt x="13113" y="10351"/>
                    <a:pt x="13212" y="9881"/>
                  </a:cubicBezTo>
                  <a:cubicBezTo>
                    <a:pt x="13312" y="9415"/>
                    <a:pt x="13399" y="9009"/>
                    <a:pt x="13471" y="8669"/>
                  </a:cubicBezTo>
                  <a:cubicBezTo>
                    <a:pt x="13543" y="8329"/>
                    <a:pt x="13579" y="8131"/>
                    <a:pt x="13579" y="8076"/>
                  </a:cubicBezTo>
                  <a:cubicBezTo>
                    <a:pt x="13579" y="7869"/>
                    <a:pt x="13512" y="7681"/>
                    <a:pt x="13379" y="7526"/>
                  </a:cubicBezTo>
                  <a:cubicBezTo>
                    <a:pt x="13245" y="7371"/>
                    <a:pt x="13089" y="7293"/>
                    <a:pt x="12914" y="7293"/>
                  </a:cubicBezTo>
                  <a:cubicBezTo>
                    <a:pt x="12760" y="7293"/>
                    <a:pt x="12624" y="7345"/>
                    <a:pt x="12506" y="7457"/>
                  </a:cubicBezTo>
                  <a:cubicBezTo>
                    <a:pt x="12386" y="7566"/>
                    <a:pt x="12304" y="7710"/>
                    <a:pt x="12259" y="7886"/>
                  </a:cubicBezTo>
                  <a:lnTo>
                    <a:pt x="10706" y="14598"/>
                  </a:lnTo>
                  <a:cubicBezTo>
                    <a:pt x="10408" y="14618"/>
                    <a:pt x="10125" y="14695"/>
                    <a:pt x="9856" y="14839"/>
                  </a:cubicBezTo>
                  <a:cubicBezTo>
                    <a:pt x="9590" y="14983"/>
                    <a:pt x="9357" y="15173"/>
                    <a:pt x="9163" y="15418"/>
                  </a:cubicBezTo>
                  <a:cubicBezTo>
                    <a:pt x="8966" y="15663"/>
                    <a:pt x="8812" y="15945"/>
                    <a:pt x="8702" y="16265"/>
                  </a:cubicBezTo>
                  <a:cubicBezTo>
                    <a:pt x="8591" y="16587"/>
                    <a:pt x="8536" y="16927"/>
                    <a:pt x="8536" y="17284"/>
                  </a:cubicBezTo>
                  <a:cubicBezTo>
                    <a:pt x="8536" y="18038"/>
                    <a:pt x="8755" y="18677"/>
                    <a:pt x="9196" y="19198"/>
                  </a:cubicBezTo>
                  <a:cubicBezTo>
                    <a:pt x="9638" y="19725"/>
                    <a:pt x="10171" y="19987"/>
                    <a:pt x="10799" y="19987"/>
                  </a:cubicBezTo>
                  <a:cubicBezTo>
                    <a:pt x="11428" y="19987"/>
                    <a:pt x="11961" y="19725"/>
                    <a:pt x="12403" y="19198"/>
                  </a:cubicBezTo>
                  <a:cubicBezTo>
                    <a:pt x="12842" y="18677"/>
                    <a:pt x="13063" y="18038"/>
                    <a:pt x="13063" y="17284"/>
                  </a:cubicBezTo>
                  <a:cubicBezTo>
                    <a:pt x="13063" y="16835"/>
                    <a:pt x="12962" y="16417"/>
                    <a:pt x="12763" y="16031"/>
                  </a:cubicBezTo>
                  <a:cubicBezTo>
                    <a:pt x="12564" y="15645"/>
                    <a:pt x="12307" y="15320"/>
                    <a:pt x="11995" y="15052"/>
                  </a:cubicBezTo>
                  <a:moveTo>
                    <a:pt x="10800" y="2176"/>
                  </a:moveTo>
                  <a:cubicBezTo>
                    <a:pt x="10425" y="2176"/>
                    <a:pt x="10106" y="2335"/>
                    <a:pt x="9847" y="2646"/>
                  </a:cubicBezTo>
                  <a:cubicBezTo>
                    <a:pt x="9585" y="2960"/>
                    <a:pt x="9456" y="3343"/>
                    <a:pt x="9456" y="3792"/>
                  </a:cubicBezTo>
                  <a:cubicBezTo>
                    <a:pt x="9456" y="4241"/>
                    <a:pt x="9585" y="4621"/>
                    <a:pt x="9847" y="4926"/>
                  </a:cubicBezTo>
                  <a:cubicBezTo>
                    <a:pt x="10106" y="5237"/>
                    <a:pt x="10425" y="5390"/>
                    <a:pt x="10800" y="5390"/>
                  </a:cubicBezTo>
                  <a:cubicBezTo>
                    <a:pt x="11174" y="5390"/>
                    <a:pt x="11493" y="5237"/>
                    <a:pt x="11752" y="4926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2" y="2646"/>
                  </a:cubicBezTo>
                  <a:cubicBezTo>
                    <a:pt x="11493" y="2335"/>
                    <a:pt x="11174" y="2176"/>
                    <a:pt x="10800" y="2176"/>
                  </a:cubicBezTo>
                  <a:moveTo>
                    <a:pt x="14844" y="6466"/>
                  </a:moveTo>
                  <a:cubicBezTo>
                    <a:pt x="14844" y="6916"/>
                    <a:pt x="14978" y="7299"/>
                    <a:pt x="15247" y="7609"/>
                  </a:cubicBezTo>
                  <a:cubicBezTo>
                    <a:pt x="15513" y="7920"/>
                    <a:pt x="15835" y="8076"/>
                    <a:pt x="16212" y="8076"/>
                  </a:cubicBezTo>
                  <a:cubicBezTo>
                    <a:pt x="16586" y="8076"/>
                    <a:pt x="16903" y="7920"/>
                    <a:pt x="17164" y="7609"/>
                  </a:cubicBezTo>
                  <a:cubicBezTo>
                    <a:pt x="17426" y="7299"/>
                    <a:pt x="17555" y="6915"/>
                    <a:pt x="17555" y="6466"/>
                  </a:cubicBezTo>
                  <a:cubicBezTo>
                    <a:pt x="17555" y="6014"/>
                    <a:pt x="17426" y="5634"/>
                    <a:pt x="17164" y="5326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3" y="5021"/>
                    <a:pt x="15247" y="5326"/>
                  </a:cubicBezTo>
                  <a:cubicBezTo>
                    <a:pt x="14978" y="5634"/>
                    <a:pt x="14844" y="6014"/>
                    <a:pt x="14844" y="6466"/>
                  </a:cubicBezTo>
                  <a:moveTo>
                    <a:pt x="18451" y="14571"/>
                  </a:moveTo>
                  <a:cubicBezTo>
                    <a:pt x="18828" y="14571"/>
                    <a:pt x="19142" y="14413"/>
                    <a:pt x="19399" y="14099"/>
                  </a:cubicBezTo>
                  <a:cubicBezTo>
                    <a:pt x="19656" y="13791"/>
                    <a:pt x="19785" y="13408"/>
                    <a:pt x="19785" y="12956"/>
                  </a:cubicBezTo>
                  <a:cubicBezTo>
                    <a:pt x="19785" y="12507"/>
                    <a:pt x="19655" y="12127"/>
                    <a:pt x="19399" y="11822"/>
                  </a:cubicBezTo>
                  <a:cubicBezTo>
                    <a:pt x="19142" y="11511"/>
                    <a:pt x="18828" y="11358"/>
                    <a:pt x="18451" y="11358"/>
                  </a:cubicBezTo>
                  <a:cubicBezTo>
                    <a:pt x="18076" y="11358"/>
                    <a:pt x="17757" y="11511"/>
                    <a:pt x="17498" y="11822"/>
                  </a:cubicBezTo>
                  <a:cubicBezTo>
                    <a:pt x="17236" y="12127"/>
                    <a:pt x="17107" y="12507"/>
                    <a:pt x="17107" y="12956"/>
                  </a:cubicBezTo>
                  <a:cubicBezTo>
                    <a:pt x="17107" y="13408"/>
                    <a:pt x="17236" y="13791"/>
                    <a:pt x="17498" y="14099"/>
                  </a:cubicBezTo>
                  <a:cubicBezTo>
                    <a:pt x="17757" y="14413"/>
                    <a:pt x="18076" y="14571"/>
                    <a:pt x="18451" y="145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5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Helvetica" charset="0"/>
                <a:cs typeface="Helvetica" charset="0"/>
                <a:sym typeface="Gill Sans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42779" y="2818670"/>
            <a:ext cx="666675" cy="683733"/>
            <a:chOff x="13540908" y="9856603"/>
            <a:chExt cx="2273901" cy="2332082"/>
          </a:xfrm>
        </p:grpSpPr>
        <p:grpSp>
          <p:nvGrpSpPr>
            <p:cNvPr id="21" name="Group 36"/>
            <p:cNvGrpSpPr/>
            <p:nvPr/>
          </p:nvGrpSpPr>
          <p:grpSpPr>
            <a:xfrm>
              <a:off x="13540908" y="9856603"/>
              <a:ext cx="2273901" cy="2332082"/>
              <a:chOff x="2285781" y="4847654"/>
              <a:chExt cx="952482" cy="976598"/>
            </a:xfrm>
          </p:grpSpPr>
          <p:sp>
            <p:nvSpPr>
              <p:cNvPr id="23" name="Oval 45"/>
              <p:cNvSpPr/>
              <p:nvPr/>
            </p:nvSpPr>
            <p:spPr bwMode="auto">
              <a:xfrm>
                <a:off x="2315905" y="4882717"/>
                <a:ext cx="922358" cy="941535"/>
              </a:xfrm>
              <a:prstGeom prst="ellipse">
                <a:avLst/>
              </a:prstGeom>
              <a:solidFill>
                <a:srgbClr val="7280A7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4" name="Oval 46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22" name="AutoShape 123"/>
            <p:cNvSpPr/>
            <p:nvPr/>
          </p:nvSpPr>
          <p:spPr bwMode="auto">
            <a:xfrm>
              <a:off x="14263900" y="10590779"/>
              <a:ext cx="841605" cy="8680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5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Helvetica" charset="0"/>
                <a:cs typeface="Helvetica" charset="0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71483" y="2818672"/>
            <a:ext cx="673895" cy="683733"/>
            <a:chOff x="8638706" y="5683159"/>
            <a:chExt cx="2273896" cy="2307090"/>
          </a:xfrm>
        </p:grpSpPr>
        <p:grpSp>
          <p:nvGrpSpPr>
            <p:cNvPr id="26" name="Group 49"/>
            <p:cNvGrpSpPr/>
            <p:nvPr/>
          </p:nvGrpSpPr>
          <p:grpSpPr>
            <a:xfrm>
              <a:off x="8638706" y="5683159"/>
              <a:ext cx="2273896" cy="2307090"/>
              <a:chOff x="2285781" y="4847654"/>
              <a:chExt cx="952480" cy="966132"/>
            </a:xfrm>
          </p:grpSpPr>
          <p:sp>
            <p:nvSpPr>
              <p:cNvPr id="28" name="Oval 50"/>
              <p:cNvSpPr/>
              <p:nvPr/>
            </p:nvSpPr>
            <p:spPr bwMode="auto">
              <a:xfrm>
                <a:off x="2287250" y="4882338"/>
                <a:ext cx="951010" cy="931445"/>
              </a:xfrm>
              <a:prstGeom prst="ellipse">
                <a:avLst/>
              </a:prstGeom>
              <a:solidFill>
                <a:srgbClr val="7280A7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29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27" name="AutoShape 38"/>
            <p:cNvSpPr/>
            <p:nvPr/>
          </p:nvSpPr>
          <p:spPr bwMode="auto">
            <a:xfrm>
              <a:off x="9392517" y="6468608"/>
              <a:ext cx="841605" cy="7922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5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Helvetica" charset="0"/>
                <a:cs typeface="Helvetica" charset="0"/>
                <a:sym typeface="Gill Sans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42492" y="1195827"/>
            <a:ext cx="646901" cy="656345"/>
            <a:chOff x="8688271" y="1483933"/>
            <a:chExt cx="2273896" cy="2307090"/>
          </a:xfrm>
        </p:grpSpPr>
        <p:grpSp>
          <p:nvGrpSpPr>
            <p:cNvPr id="31" name="Group 49"/>
            <p:cNvGrpSpPr/>
            <p:nvPr/>
          </p:nvGrpSpPr>
          <p:grpSpPr>
            <a:xfrm>
              <a:off x="8688271" y="1483933"/>
              <a:ext cx="2273896" cy="2307090"/>
              <a:chOff x="2285781" y="4847654"/>
              <a:chExt cx="952480" cy="966132"/>
            </a:xfrm>
          </p:grpSpPr>
          <p:sp>
            <p:nvSpPr>
              <p:cNvPr id="33" name="Oval 50"/>
              <p:cNvSpPr/>
              <p:nvPr/>
            </p:nvSpPr>
            <p:spPr bwMode="auto">
              <a:xfrm>
                <a:off x="2346028" y="4908765"/>
                <a:ext cx="840592" cy="852640"/>
              </a:xfrm>
              <a:prstGeom prst="ellipse">
                <a:avLst/>
              </a:prstGeom>
              <a:solidFill>
                <a:srgbClr val="7280A7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34" name="Oval 51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32" name="AutoShape 18"/>
            <p:cNvSpPr/>
            <p:nvPr/>
          </p:nvSpPr>
          <p:spPr bwMode="auto">
            <a:xfrm>
              <a:off x="9419425" y="2175181"/>
              <a:ext cx="844982" cy="789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152"/>
                  </a:moveTo>
                  <a:lnTo>
                    <a:pt x="0" y="5936"/>
                  </a:lnTo>
                  <a:cubicBezTo>
                    <a:pt x="0" y="5498"/>
                    <a:pt x="132" y="5116"/>
                    <a:pt x="396" y="4796"/>
                  </a:cubicBezTo>
                  <a:cubicBezTo>
                    <a:pt x="663" y="4479"/>
                    <a:pt x="979" y="4317"/>
                    <a:pt x="1346" y="4317"/>
                  </a:cubicBezTo>
                  <a:lnTo>
                    <a:pt x="6316" y="4317"/>
                  </a:lnTo>
                  <a:lnTo>
                    <a:pt x="6316" y="1072"/>
                  </a:lnTo>
                  <a:cubicBezTo>
                    <a:pt x="6316" y="781"/>
                    <a:pt x="6399" y="528"/>
                    <a:pt x="6568" y="320"/>
                  </a:cubicBezTo>
                  <a:cubicBezTo>
                    <a:pt x="6737" y="108"/>
                    <a:pt x="6945" y="0"/>
                    <a:pt x="7195" y="0"/>
                  </a:cubicBezTo>
                  <a:lnTo>
                    <a:pt x="14402" y="0"/>
                  </a:lnTo>
                  <a:cubicBezTo>
                    <a:pt x="14661" y="0"/>
                    <a:pt x="14877" y="108"/>
                    <a:pt x="15053" y="320"/>
                  </a:cubicBezTo>
                  <a:cubicBezTo>
                    <a:pt x="15227" y="528"/>
                    <a:pt x="15318" y="781"/>
                    <a:pt x="15318" y="1072"/>
                  </a:cubicBezTo>
                  <a:lnTo>
                    <a:pt x="15318" y="4317"/>
                  </a:lnTo>
                  <a:lnTo>
                    <a:pt x="20263" y="4317"/>
                  </a:lnTo>
                  <a:cubicBezTo>
                    <a:pt x="20630" y="4317"/>
                    <a:pt x="20943" y="4479"/>
                    <a:pt x="21205" y="4796"/>
                  </a:cubicBezTo>
                  <a:cubicBezTo>
                    <a:pt x="21467" y="5116"/>
                    <a:pt x="21599" y="5498"/>
                    <a:pt x="21599" y="5936"/>
                  </a:cubicBezTo>
                  <a:lnTo>
                    <a:pt x="21599" y="11152"/>
                  </a:lnTo>
                  <a:lnTo>
                    <a:pt x="0" y="11152"/>
                  </a:lnTo>
                  <a:close/>
                  <a:moveTo>
                    <a:pt x="21599" y="12782"/>
                  </a:moveTo>
                  <a:lnTo>
                    <a:pt x="21599" y="19981"/>
                  </a:lnTo>
                  <a:cubicBezTo>
                    <a:pt x="21599" y="20425"/>
                    <a:pt x="21467" y="20801"/>
                    <a:pt x="21205" y="21121"/>
                  </a:cubicBezTo>
                  <a:cubicBezTo>
                    <a:pt x="20943" y="21438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38"/>
                    <a:pt x="396" y="21121"/>
                  </a:cubicBezTo>
                  <a:cubicBezTo>
                    <a:pt x="132" y="20801"/>
                    <a:pt x="0" y="20425"/>
                    <a:pt x="0" y="19981"/>
                  </a:cubicBezTo>
                  <a:lnTo>
                    <a:pt x="0" y="12782"/>
                  </a:lnTo>
                  <a:lnTo>
                    <a:pt x="8355" y="12782"/>
                  </a:lnTo>
                  <a:cubicBezTo>
                    <a:pt x="8340" y="12841"/>
                    <a:pt x="8333" y="12929"/>
                    <a:pt x="8333" y="13052"/>
                  </a:cubicBezTo>
                  <a:lnTo>
                    <a:pt x="8333" y="15199"/>
                  </a:lnTo>
                  <a:cubicBezTo>
                    <a:pt x="8333" y="15713"/>
                    <a:pt x="8482" y="16160"/>
                    <a:pt x="8783" y="16542"/>
                  </a:cubicBezTo>
                  <a:cubicBezTo>
                    <a:pt x="9085" y="16921"/>
                    <a:pt x="9462" y="17112"/>
                    <a:pt x="9914" y="17112"/>
                  </a:cubicBezTo>
                  <a:lnTo>
                    <a:pt x="11707" y="17112"/>
                  </a:lnTo>
                  <a:cubicBezTo>
                    <a:pt x="12137" y="17112"/>
                    <a:pt x="12507" y="16924"/>
                    <a:pt x="12816" y="16548"/>
                  </a:cubicBezTo>
                  <a:cubicBezTo>
                    <a:pt x="13124" y="16175"/>
                    <a:pt x="13278" y="15725"/>
                    <a:pt x="13278" y="15199"/>
                  </a:cubicBezTo>
                  <a:lnTo>
                    <a:pt x="13278" y="13052"/>
                  </a:lnTo>
                  <a:cubicBezTo>
                    <a:pt x="13278" y="12938"/>
                    <a:pt x="13266" y="12847"/>
                    <a:pt x="13242" y="12782"/>
                  </a:cubicBezTo>
                  <a:lnTo>
                    <a:pt x="21599" y="12782"/>
                  </a:lnTo>
                  <a:close/>
                  <a:moveTo>
                    <a:pt x="8108" y="4320"/>
                  </a:moveTo>
                  <a:lnTo>
                    <a:pt x="13511" y="4320"/>
                  </a:lnTo>
                  <a:lnTo>
                    <a:pt x="13511" y="2170"/>
                  </a:lnTo>
                  <a:lnTo>
                    <a:pt x="8108" y="2170"/>
                  </a:lnTo>
                  <a:lnTo>
                    <a:pt x="8108" y="4320"/>
                  </a:lnTo>
                  <a:close/>
                  <a:moveTo>
                    <a:pt x="11707" y="12782"/>
                  </a:moveTo>
                  <a:cubicBezTo>
                    <a:pt x="11849" y="12782"/>
                    <a:pt x="11922" y="12873"/>
                    <a:pt x="11929" y="13052"/>
                  </a:cubicBezTo>
                  <a:lnTo>
                    <a:pt x="11929" y="15199"/>
                  </a:lnTo>
                  <a:cubicBezTo>
                    <a:pt x="11929" y="15367"/>
                    <a:pt x="11856" y="15455"/>
                    <a:pt x="11707" y="15467"/>
                  </a:cubicBezTo>
                  <a:lnTo>
                    <a:pt x="9914" y="15467"/>
                  </a:lnTo>
                  <a:cubicBezTo>
                    <a:pt x="9758" y="15467"/>
                    <a:pt x="9675" y="15379"/>
                    <a:pt x="9667" y="15199"/>
                  </a:cubicBezTo>
                  <a:lnTo>
                    <a:pt x="9667" y="13052"/>
                  </a:lnTo>
                  <a:cubicBezTo>
                    <a:pt x="9667" y="12882"/>
                    <a:pt x="9750" y="12794"/>
                    <a:pt x="9914" y="12782"/>
                  </a:cubicBezTo>
                  <a:lnTo>
                    <a:pt x="11707" y="127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58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Helvetica" charset="0"/>
                <a:cs typeface="Helvetica" charset="0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5" name="文本框 4"/>
          <p:cNvSpPr txBox="1"/>
          <p:nvPr/>
        </p:nvSpPr>
        <p:spPr>
          <a:xfrm>
            <a:off x="10794571" y="1252332"/>
            <a:ext cx="615553" cy="5214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706505" y="1201481"/>
            <a:ext cx="402265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YOUR TITTLE HERE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758" y="1736340"/>
            <a:ext cx="5522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 WERE STEDFAST AS THOU ART 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48533" y="2702208"/>
            <a:ext cx="609600" cy="609600"/>
            <a:chOff x="6016487" y="1073426"/>
            <a:chExt cx="1245704" cy="1245704"/>
          </a:xfrm>
        </p:grpSpPr>
        <p:sp>
          <p:nvSpPr>
            <p:cNvPr id="9" name="椭圆 8"/>
            <p:cNvSpPr/>
            <p:nvPr/>
          </p:nvSpPr>
          <p:spPr>
            <a:xfrm>
              <a:off x="6016487" y="1073426"/>
              <a:ext cx="1245704" cy="1245704"/>
            </a:xfrm>
            <a:prstGeom prst="ellipse">
              <a:avLst/>
            </a:prstGeom>
            <a:solidFill>
              <a:srgbClr val="7280A7"/>
            </a:solidFill>
            <a:ln>
              <a:solidFill>
                <a:srgbClr val="FF9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095999" y="1146314"/>
              <a:ext cx="1093304" cy="10933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latin typeface="Helvetica" charset="0"/>
                  <a:ea typeface="Helvetica" charset="0"/>
                  <a:cs typeface="Helvetica" charset="0"/>
                </a:rPr>
                <a:t>1</a:t>
              </a:r>
              <a:endParaRPr lang="zh-CN" altLang="en-US" sz="28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8532" y="3904351"/>
            <a:ext cx="609600" cy="609600"/>
            <a:chOff x="6016487" y="1073426"/>
            <a:chExt cx="1245704" cy="1245704"/>
          </a:xfrm>
        </p:grpSpPr>
        <p:sp>
          <p:nvSpPr>
            <p:cNvPr id="12" name="椭圆 11"/>
            <p:cNvSpPr/>
            <p:nvPr/>
          </p:nvSpPr>
          <p:spPr>
            <a:xfrm>
              <a:off x="6016487" y="1073426"/>
              <a:ext cx="1245704" cy="1245704"/>
            </a:xfrm>
            <a:prstGeom prst="ellipse">
              <a:avLst/>
            </a:prstGeom>
            <a:solidFill>
              <a:srgbClr val="7280A7"/>
            </a:solidFill>
            <a:ln>
              <a:solidFill>
                <a:srgbClr val="FF9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095999" y="1146314"/>
              <a:ext cx="1093304" cy="10933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latin typeface="Helvetica" charset="0"/>
                  <a:ea typeface="Helvetica" charset="0"/>
                  <a:cs typeface="Helvetica" charset="0"/>
                </a:rPr>
                <a:t>2</a:t>
              </a:r>
              <a:endParaRPr lang="zh-CN" altLang="en-US" sz="28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8532" y="5040234"/>
            <a:ext cx="609600" cy="609600"/>
            <a:chOff x="6016487" y="1073426"/>
            <a:chExt cx="1245704" cy="1245704"/>
          </a:xfrm>
        </p:grpSpPr>
        <p:sp>
          <p:nvSpPr>
            <p:cNvPr id="15" name="椭圆 14"/>
            <p:cNvSpPr/>
            <p:nvPr/>
          </p:nvSpPr>
          <p:spPr>
            <a:xfrm>
              <a:off x="6016487" y="1073426"/>
              <a:ext cx="1245704" cy="1245704"/>
            </a:xfrm>
            <a:prstGeom prst="ellipse">
              <a:avLst/>
            </a:prstGeom>
            <a:solidFill>
              <a:srgbClr val="7280A7"/>
            </a:solidFill>
            <a:ln>
              <a:solidFill>
                <a:srgbClr val="FF9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095999" y="1146314"/>
              <a:ext cx="1093304" cy="10933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latin typeface="Helvetica" charset="0"/>
                  <a:ea typeface="Helvetica" charset="0"/>
                  <a:cs typeface="Helvetica" charset="0"/>
                </a:rPr>
                <a:t>3</a:t>
              </a:r>
              <a:endParaRPr lang="zh-CN" altLang="en-US" sz="2800" b="1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793023" y="2674759"/>
            <a:ext cx="4449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8" name="矩形 17"/>
          <p:cNvSpPr/>
          <p:nvPr/>
        </p:nvSpPr>
        <p:spPr>
          <a:xfrm>
            <a:off x="1793023" y="3847580"/>
            <a:ext cx="4449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9" name="矩形 18"/>
          <p:cNvSpPr/>
          <p:nvPr/>
        </p:nvSpPr>
        <p:spPr>
          <a:xfrm>
            <a:off x="1793023" y="5012785"/>
            <a:ext cx="4449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r="21721"/>
          <a:stretch>
            <a:fillRect/>
          </a:stretch>
        </p:blipFill>
        <p:spPr>
          <a:xfrm>
            <a:off x="6533681" y="7373"/>
            <a:ext cx="396960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5" name="矩形 4"/>
          <p:cNvSpPr/>
          <p:nvPr/>
        </p:nvSpPr>
        <p:spPr>
          <a:xfrm>
            <a:off x="0" y="2213113"/>
            <a:ext cx="12192000" cy="3087755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6431445" y="2664267"/>
            <a:ext cx="40775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YOUR TITTLE HERE</a:t>
            </a:r>
            <a:endParaRPr lang="zh-CN" altLang="en-US" sz="2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44698" y="3135873"/>
            <a:ext cx="4064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 WERE STEDFAST AS THOU ART 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6444698" y="3726934"/>
            <a:ext cx="52039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b="12797"/>
          <a:stretch>
            <a:fillRect/>
          </a:stretch>
        </p:blipFill>
        <p:spPr>
          <a:xfrm>
            <a:off x="1467761" y="2213113"/>
            <a:ext cx="4165595" cy="3087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grpSp>
        <p:nvGrpSpPr>
          <p:cNvPr id="7" name="组合 3"/>
          <p:cNvGrpSpPr/>
          <p:nvPr/>
        </p:nvGrpSpPr>
        <p:grpSpPr>
          <a:xfrm>
            <a:off x="2300908" y="2431570"/>
            <a:ext cx="7414593" cy="2125824"/>
            <a:chOff x="2186606" y="2160104"/>
            <a:chExt cx="7414593" cy="2125824"/>
          </a:xfrm>
          <a:noFill/>
        </p:grpSpPr>
        <p:sp>
          <p:nvSpPr>
            <p:cNvPr id="8" name="文本框 7"/>
            <p:cNvSpPr txBox="1"/>
            <p:nvPr/>
          </p:nvSpPr>
          <p:spPr>
            <a:xfrm>
              <a:off x="2418519" y="2464737"/>
              <a:ext cx="2213113" cy="1569660"/>
            </a:xfrm>
            <a:prstGeom prst="rect">
              <a:avLst/>
            </a:prstGeom>
            <a:solidFill>
              <a:srgbClr val="7280A7"/>
            </a:solidFill>
            <a:effectLst>
              <a:outerShdw blurRad="50800" dist="50800" dir="2580000" algn="ctr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03</a:t>
              </a:r>
              <a:endParaRPr lang="zh-CN" altLang="en-US" sz="96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" name="文本框 22"/>
            <p:cNvSpPr txBox="1">
              <a:spLocks noChangeArrowheads="1"/>
            </p:cNvSpPr>
            <p:nvPr/>
          </p:nvSpPr>
          <p:spPr bwMode="auto">
            <a:xfrm>
              <a:off x="4631632" y="2573333"/>
              <a:ext cx="432683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r>
                <a:rPr lang="en-US" altLang="zh-CN" sz="3600" b="1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  <a:sym typeface="微软雅黑" panose="020B0503020204020204" charset="-122"/>
                </a:rPr>
                <a:t>ADD TITTLE HERE</a:t>
              </a:r>
              <a:endParaRPr lang="zh-CN" altLang="en-US" sz="36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4631632" y="3252990"/>
              <a:ext cx="4565377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400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</a:rPr>
                <a:t>Bright star, would I were stedfast as thou art---</a:t>
              </a:r>
              <a:endParaRPr lang="zh-CN" altLang="en-US" sz="14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" name="半闭框 12"/>
            <p:cNvSpPr/>
            <p:nvPr/>
          </p:nvSpPr>
          <p:spPr>
            <a:xfrm>
              <a:off x="2186606" y="2160104"/>
              <a:ext cx="463826" cy="2125824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solidFill>
                <a:srgbClr val="7280A7"/>
              </a:solidFill>
            </a:ln>
            <a:effectLst>
              <a:outerShdw blurRad="50800" dist="50800" dir="258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7C07D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rot="10800000">
              <a:off x="2186606" y="3869465"/>
              <a:ext cx="7414593" cy="416461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solidFill>
                <a:srgbClr val="7280A7"/>
              </a:solidFill>
            </a:ln>
            <a:effectLst>
              <a:outerShdw blurRad="50800" dist="50800" dir="2580000" algn="ctr" rotWithShape="0">
                <a:schemeClr val="tx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7C07D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grpSp>
        <p:nvGrpSpPr>
          <p:cNvPr id="5" name="组合 3"/>
          <p:cNvGrpSpPr/>
          <p:nvPr/>
        </p:nvGrpSpPr>
        <p:grpSpPr>
          <a:xfrm>
            <a:off x="2065994" y="2464994"/>
            <a:ext cx="673751" cy="656344"/>
            <a:chOff x="13535234" y="4290533"/>
            <a:chExt cx="2368277" cy="2307090"/>
          </a:xfrm>
        </p:grpSpPr>
        <p:grpSp>
          <p:nvGrpSpPr>
            <p:cNvPr id="6" name="Group 57"/>
            <p:cNvGrpSpPr/>
            <p:nvPr/>
          </p:nvGrpSpPr>
          <p:grpSpPr>
            <a:xfrm>
              <a:off x="13535234" y="4290533"/>
              <a:ext cx="2368277" cy="2307090"/>
              <a:chOff x="2285779" y="4847654"/>
              <a:chExt cx="992014" cy="966132"/>
            </a:xfrm>
          </p:grpSpPr>
          <p:sp>
            <p:nvSpPr>
              <p:cNvPr id="8" name="Oval 58"/>
              <p:cNvSpPr/>
              <p:nvPr/>
            </p:nvSpPr>
            <p:spPr bwMode="auto">
              <a:xfrm>
                <a:off x="2285779" y="4869753"/>
                <a:ext cx="992014" cy="940544"/>
              </a:xfrm>
              <a:prstGeom prst="ellipse">
                <a:avLst/>
              </a:prstGeom>
              <a:solidFill>
                <a:srgbClr val="7280A7"/>
              </a:solidFill>
              <a:ln w="3175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9" name="Oval 59"/>
              <p:cNvSpPr/>
              <p:nvPr/>
            </p:nvSpPr>
            <p:spPr bwMode="auto">
              <a:xfrm>
                <a:off x="2285781" y="4847654"/>
                <a:ext cx="952480" cy="966132"/>
              </a:xfrm>
              <a:prstGeom prst="ellipse">
                <a:avLst/>
              </a:prstGeom>
              <a:noFill/>
              <a:ln w="3175" cmpd="sng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7" name="AutoShape 76"/>
            <p:cNvSpPr/>
            <p:nvPr/>
          </p:nvSpPr>
          <p:spPr bwMode="auto">
            <a:xfrm>
              <a:off x="14260523" y="5019811"/>
              <a:ext cx="844982" cy="7891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12292" y="0"/>
                    <a:pt x="13696" y="342"/>
                    <a:pt x="15004" y="1019"/>
                  </a:cubicBezTo>
                  <a:cubicBezTo>
                    <a:pt x="16315" y="1698"/>
                    <a:pt x="17460" y="2628"/>
                    <a:pt x="18441" y="3806"/>
                  </a:cubicBezTo>
                  <a:cubicBezTo>
                    <a:pt x="19420" y="4981"/>
                    <a:pt x="20193" y="6354"/>
                    <a:pt x="20755" y="7923"/>
                  </a:cubicBezTo>
                  <a:cubicBezTo>
                    <a:pt x="21319" y="9498"/>
                    <a:pt x="21599" y="11174"/>
                    <a:pt x="21599" y="12956"/>
                  </a:cubicBezTo>
                  <a:cubicBezTo>
                    <a:pt x="21599" y="13673"/>
                    <a:pt x="21544" y="14402"/>
                    <a:pt x="21434" y="15147"/>
                  </a:cubicBezTo>
                  <a:cubicBezTo>
                    <a:pt x="21321" y="15893"/>
                    <a:pt x="21160" y="16624"/>
                    <a:pt x="20952" y="17338"/>
                  </a:cubicBezTo>
                  <a:cubicBezTo>
                    <a:pt x="20740" y="18058"/>
                    <a:pt x="20476" y="18743"/>
                    <a:pt x="20162" y="19403"/>
                  </a:cubicBezTo>
                  <a:cubicBezTo>
                    <a:pt x="19850" y="20056"/>
                    <a:pt x="19497" y="20655"/>
                    <a:pt x="19106" y="21199"/>
                  </a:cubicBezTo>
                  <a:cubicBezTo>
                    <a:pt x="18931" y="21467"/>
                    <a:pt x="18703" y="21599"/>
                    <a:pt x="18429" y="21599"/>
                  </a:cubicBezTo>
                  <a:lnTo>
                    <a:pt x="3170" y="21599"/>
                  </a:lnTo>
                  <a:cubicBezTo>
                    <a:pt x="2887" y="21599"/>
                    <a:pt x="2661" y="21467"/>
                    <a:pt x="2493" y="21199"/>
                  </a:cubicBezTo>
                  <a:cubicBezTo>
                    <a:pt x="2088" y="20655"/>
                    <a:pt x="1730" y="20056"/>
                    <a:pt x="1425" y="19403"/>
                  </a:cubicBezTo>
                  <a:cubicBezTo>
                    <a:pt x="1118" y="18743"/>
                    <a:pt x="859" y="18058"/>
                    <a:pt x="650" y="17338"/>
                  </a:cubicBezTo>
                  <a:cubicBezTo>
                    <a:pt x="439" y="16624"/>
                    <a:pt x="278" y="15893"/>
                    <a:pt x="165" y="15147"/>
                  </a:cubicBezTo>
                  <a:cubicBezTo>
                    <a:pt x="55" y="14402"/>
                    <a:pt x="0" y="13673"/>
                    <a:pt x="0" y="12956"/>
                  </a:cubicBezTo>
                  <a:cubicBezTo>
                    <a:pt x="0" y="11162"/>
                    <a:pt x="280" y="9487"/>
                    <a:pt x="844" y="7917"/>
                  </a:cubicBezTo>
                  <a:cubicBezTo>
                    <a:pt x="1406" y="6354"/>
                    <a:pt x="2179" y="4981"/>
                    <a:pt x="3158" y="3806"/>
                  </a:cubicBezTo>
                  <a:cubicBezTo>
                    <a:pt x="4140" y="2628"/>
                    <a:pt x="5284" y="1698"/>
                    <a:pt x="6595" y="1019"/>
                  </a:cubicBezTo>
                  <a:cubicBezTo>
                    <a:pt x="7903" y="342"/>
                    <a:pt x="9304" y="0"/>
                    <a:pt x="10800" y="0"/>
                  </a:cubicBezTo>
                  <a:moveTo>
                    <a:pt x="3148" y="14571"/>
                  </a:moveTo>
                  <a:cubicBezTo>
                    <a:pt x="3523" y="14571"/>
                    <a:pt x="3842" y="14413"/>
                    <a:pt x="4101" y="14099"/>
                  </a:cubicBezTo>
                  <a:cubicBezTo>
                    <a:pt x="4360" y="13791"/>
                    <a:pt x="4492" y="13408"/>
                    <a:pt x="4492" y="12956"/>
                  </a:cubicBezTo>
                  <a:cubicBezTo>
                    <a:pt x="4492" y="12507"/>
                    <a:pt x="4360" y="12127"/>
                    <a:pt x="4096" y="11822"/>
                  </a:cubicBezTo>
                  <a:cubicBezTo>
                    <a:pt x="3832" y="11511"/>
                    <a:pt x="3516" y="11358"/>
                    <a:pt x="3148" y="11358"/>
                  </a:cubicBezTo>
                  <a:cubicBezTo>
                    <a:pt x="2772" y="11358"/>
                    <a:pt x="2455" y="11511"/>
                    <a:pt x="2200" y="11822"/>
                  </a:cubicBezTo>
                  <a:cubicBezTo>
                    <a:pt x="1943" y="12127"/>
                    <a:pt x="1814" y="12507"/>
                    <a:pt x="1814" y="12956"/>
                  </a:cubicBezTo>
                  <a:cubicBezTo>
                    <a:pt x="1814" y="13408"/>
                    <a:pt x="1943" y="13791"/>
                    <a:pt x="2200" y="14099"/>
                  </a:cubicBezTo>
                  <a:cubicBezTo>
                    <a:pt x="2455" y="14413"/>
                    <a:pt x="2772" y="14571"/>
                    <a:pt x="3148" y="14571"/>
                  </a:cubicBezTo>
                  <a:moveTo>
                    <a:pt x="5388" y="8105"/>
                  </a:moveTo>
                  <a:cubicBezTo>
                    <a:pt x="5762" y="8105"/>
                    <a:pt x="6086" y="7943"/>
                    <a:pt x="6352" y="7621"/>
                  </a:cubicBezTo>
                  <a:cubicBezTo>
                    <a:pt x="6621" y="7301"/>
                    <a:pt x="6756" y="6915"/>
                    <a:pt x="6756" y="6466"/>
                  </a:cubicBezTo>
                  <a:cubicBezTo>
                    <a:pt x="6756" y="6014"/>
                    <a:pt x="6621" y="5634"/>
                    <a:pt x="6352" y="5326"/>
                  </a:cubicBezTo>
                  <a:cubicBezTo>
                    <a:pt x="6086" y="5021"/>
                    <a:pt x="5762" y="4865"/>
                    <a:pt x="5388" y="4865"/>
                  </a:cubicBezTo>
                  <a:cubicBezTo>
                    <a:pt x="5028" y="4865"/>
                    <a:pt x="4713" y="5021"/>
                    <a:pt x="4447" y="5326"/>
                  </a:cubicBezTo>
                  <a:cubicBezTo>
                    <a:pt x="4178" y="5634"/>
                    <a:pt x="4043" y="6014"/>
                    <a:pt x="4043" y="6466"/>
                  </a:cubicBezTo>
                  <a:cubicBezTo>
                    <a:pt x="4043" y="6915"/>
                    <a:pt x="4178" y="7301"/>
                    <a:pt x="4447" y="7621"/>
                  </a:cubicBezTo>
                  <a:cubicBezTo>
                    <a:pt x="4713" y="7943"/>
                    <a:pt x="5028" y="8105"/>
                    <a:pt x="5388" y="8105"/>
                  </a:cubicBezTo>
                  <a:moveTo>
                    <a:pt x="11995" y="15052"/>
                  </a:moveTo>
                  <a:cubicBezTo>
                    <a:pt x="12026" y="14923"/>
                    <a:pt x="12084" y="14672"/>
                    <a:pt x="12172" y="14292"/>
                  </a:cubicBezTo>
                  <a:cubicBezTo>
                    <a:pt x="12261" y="13918"/>
                    <a:pt x="12364" y="13477"/>
                    <a:pt x="12482" y="12977"/>
                  </a:cubicBezTo>
                  <a:cubicBezTo>
                    <a:pt x="12599" y="12475"/>
                    <a:pt x="12727" y="11954"/>
                    <a:pt x="12861" y="11404"/>
                  </a:cubicBezTo>
                  <a:cubicBezTo>
                    <a:pt x="12996" y="10860"/>
                    <a:pt x="13113" y="10351"/>
                    <a:pt x="13212" y="9881"/>
                  </a:cubicBezTo>
                  <a:cubicBezTo>
                    <a:pt x="13312" y="9415"/>
                    <a:pt x="13399" y="9009"/>
                    <a:pt x="13471" y="8669"/>
                  </a:cubicBezTo>
                  <a:cubicBezTo>
                    <a:pt x="13543" y="8329"/>
                    <a:pt x="13579" y="8131"/>
                    <a:pt x="13579" y="8076"/>
                  </a:cubicBezTo>
                  <a:cubicBezTo>
                    <a:pt x="13579" y="7869"/>
                    <a:pt x="13512" y="7681"/>
                    <a:pt x="13379" y="7526"/>
                  </a:cubicBezTo>
                  <a:cubicBezTo>
                    <a:pt x="13245" y="7371"/>
                    <a:pt x="13089" y="7293"/>
                    <a:pt x="12914" y="7293"/>
                  </a:cubicBezTo>
                  <a:cubicBezTo>
                    <a:pt x="12760" y="7293"/>
                    <a:pt x="12624" y="7345"/>
                    <a:pt x="12506" y="7457"/>
                  </a:cubicBezTo>
                  <a:cubicBezTo>
                    <a:pt x="12386" y="7566"/>
                    <a:pt x="12304" y="7710"/>
                    <a:pt x="12259" y="7886"/>
                  </a:cubicBezTo>
                  <a:lnTo>
                    <a:pt x="10706" y="14598"/>
                  </a:lnTo>
                  <a:cubicBezTo>
                    <a:pt x="10408" y="14618"/>
                    <a:pt x="10125" y="14695"/>
                    <a:pt x="9856" y="14839"/>
                  </a:cubicBezTo>
                  <a:cubicBezTo>
                    <a:pt x="9590" y="14983"/>
                    <a:pt x="9357" y="15173"/>
                    <a:pt x="9163" y="15418"/>
                  </a:cubicBezTo>
                  <a:cubicBezTo>
                    <a:pt x="8966" y="15663"/>
                    <a:pt x="8812" y="15945"/>
                    <a:pt x="8702" y="16265"/>
                  </a:cubicBezTo>
                  <a:cubicBezTo>
                    <a:pt x="8591" y="16587"/>
                    <a:pt x="8536" y="16927"/>
                    <a:pt x="8536" y="17284"/>
                  </a:cubicBezTo>
                  <a:cubicBezTo>
                    <a:pt x="8536" y="18038"/>
                    <a:pt x="8755" y="18677"/>
                    <a:pt x="9196" y="19198"/>
                  </a:cubicBezTo>
                  <a:cubicBezTo>
                    <a:pt x="9638" y="19725"/>
                    <a:pt x="10171" y="19987"/>
                    <a:pt x="10799" y="19987"/>
                  </a:cubicBezTo>
                  <a:cubicBezTo>
                    <a:pt x="11428" y="19987"/>
                    <a:pt x="11961" y="19725"/>
                    <a:pt x="12403" y="19198"/>
                  </a:cubicBezTo>
                  <a:cubicBezTo>
                    <a:pt x="12842" y="18677"/>
                    <a:pt x="13063" y="18038"/>
                    <a:pt x="13063" y="17284"/>
                  </a:cubicBezTo>
                  <a:cubicBezTo>
                    <a:pt x="13063" y="16835"/>
                    <a:pt x="12962" y="16417"/>
                    <a:pt x="12763" y="16031"/>
                  </a:cubicBezTo>
                  <a:cubicBezTo>
                    <a:pt x="12564" y="15645"/>
                    <a:pt x="12307" y="15320"/>
                    <a:pt x="11995" y="15052"/>
                  </a:cubicBezTo>
                  <a:moveTo>
                    <a:pt x="10800" y="2176"/>
                  </a:moveTo>
                  <a:cubicBezTo>
                    <a:pt x="10425" y="2176"/>
                    <a:pt x="10106" y="2335"/>
                    <a:pt x="9847" y="2646"/>
                  </a:cubicBezTo>
                  <a:cubicBezTo>
                    <a:pt x="9585" y="2960"/>
                    <a:pt x="9456" y="3343"/>
                    <a:pt x="9456" y="3792"/>
                  </a:cubicBezTo>
                  <a:cubicBezTo>
                    <a:pt x="9456" y="4241"/>
                    <a:pt x="9585" y="4621"/>
                    <a:pt x="9847" y="4926"/>
                  </a:cubicBezTo>
                  <a:cubicBezTo>
                    <a:pt x="10106" y="5237"/>
                    <a:pt x="10425" y="5390"/>
                    <a:pt x="10800" y="5390"/>
                  </a:cubicBezTo>
                  <a:cubicBezTo>
                    <a:pt x="11174" y="5390"/>
                    <a:pt x="11493" y="5237"/>
                    <a:pt x="11752" y="4926"/>
                  </a:cubicBezTo>
                  <a:cubicBezTo>
                    <a:pt x="12014" y="4621"/>
                    <a:pt x="12144" y="4241"/>
                    <a:pt x="12144" y="3792"/>
                  </a:cubicBezTo>
                  <a:cubicBezTo>
                    <a:pt x="12144" y="3343"/>
                    <a:pt x="12014" y="2960"/>
                    <a:pt x="11752" y="2646"/>
                  </a:cubicBezTo>
                  <a:cubicBezTo>
                    <a:pt x="11493" y="2335"/>
                    <a:pt x="11174" y="2176"/>
                    <a:pt x="10800" y="2176"/>
                  </a:cubicBezTo>
                  <a:moveTo>
                    <a:pt x="14844" y="6466"/>
                  </a:moveTo>
                  <a:cubicBezTo>
                    <a:pt x="14844" y="6916"/>
                    <a:pt x="14978" y="7299"/>
                    <a:pt x="15247" y="7609"/>
                  </a:cubicBezTo>
                  <a:cubicBezTo>
                    <a:pt x="15513" y="7920"/>
                    <a:pt x="15835" y="8076"/>
                    <a:pt x="16212" y="8076"/>
                  </a:cubicBezTo>
                  <a:cubicBezTo>
                    <a:pt x="16586" y="8076"/>
                    <a:pt x="16903" y="7920"/>
                    <a:pt x="17164" y="7609"/>
                  </a:cubicBezTo>
                  <a:cubicBezTo>
                    <a:pt x="17426" y="7299"/>
                    <a:pt x="17555" y="6915"/>
                    <a:pt x="17555" y="6466"/>
                  </a:cubicBezTo>
                  <a:cubicBezTo>
                    <a:pt x="17555" y="6014"/>
                    <a:pt x="17426" y="5634"/>
                    <a:pt x="17164" y="5326"/>
                  </a:cubicBezTo>
                  <a:cubicBezTo>
                    <a:pt x="16903" y="5021"/>
                    <a:pt x="16586" y="4866"/>
                    <a:pt x="16212" y="4866"/>
                  </a:cubicBezTo>
                  <a:cubicBezTo>
                    <a:pt x="15835" y="4866"/>
                    <a:pt x="15513" y="5021"/>
                    <a:pt x="15247" y="5326"/>
                  </a:cubicBezTo>
                  <a:cubicBezTo>
                    <a:pt x="14978" y="5634"/>
                    <a:pt x="14844" y="6014"/>
                    <a:pt x="14844" y="6466"/>
                  </a:cubicBezTo>
                  <a:moveTo>
                    <a:pt x="18451" y="14571"/>
                  </a:moveTo>
                  <a:cubicBezTo>
                    <a:pt x="18828" y="14571"/>
                    <a:pt x="19142" y="14413"/>
                    <a:pt x="19399" y="14099"/>
                  </a:cubicBezTo>
                  <a:cubicBezTo>
                    <a:pt x="19656" y="13791"/>
                    <a:pt x="19785" y="13408"/>
                    <a:pt x="19785" y="12956"/>
                  </a:cubicBezTo>
                  <a:cubicBezTo>
                    <a:pt x="19785" y="12507"/>
                    <a:pt x="19655" y="12127"/>
                    <a:pt x="19399" y="11822"/>
                  </a:cubicBezTo>
                  <a:cubicBezTo>
                    <a:pt x="19142" y="11511"/>
                    <a:pt x="18828" y="11358"/>
                    <a:pt x="18451" y="11358"/>
                  </a:cubicBezTo>
                  <a:cubicBezTo>
                    <a:pt x="18076" y="11358"/>
                    <a:pt x="17757" y="11511"/>
                    <a:pt x="17498" y="11822"/>
                  </a:cubicBezTo>
                  <a:cubicBezTo>
                    <a:pt x="17236" y="12127"/>
                    <a:pt x="17107" y="12507"/>
                    <a:pt x="17107" y="12956"/>
                  </a:cubicBezTo>
                  <a:cubicBezTo>
                    <a:pt x="17107" y="13408"/>
                    <a:pt x="17236" y="13791"/>
                    <a:pt x="17498" y="14099"/>
                  </a:cubicBezTo>
                  <a:cubicBezTo>
                    <a:pt x="17757" y="14413"/>
                    <a:pt x="18076" y="14571"/>
                    <a:pt x="18451" y="145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5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Helvetica" charset="0"/>
                <a:cs typeface="Helvetica" charset="0"/>
                <a:sym typeface="Gill Sans" charset="0"/>
              </a:endParaRPr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604545" y="2426480"/>
            <a:ext cx="645927" cy="714687"/>
            <a:chOff x="2285781" y="4844165"/>
            <a:chExt cx="952480" cy="998807"/>
          </a:xfrm>
        </p:grpSpPr>
        <p:sp>
          <p:nvSpPr>
            <p:cNvPr id="11" name="Oval 58"/>
            <p:cNvSpPr/>
            <p:nvPr/>
          </p:nvSpPr>
          <p:spPr bwMode="auto">
            <a:xfrm>
              <a:off x="2285781" y="4844165"/>
              <a:ext cx="952480" cy="998807"/>
            </a:xfrm>
            <a:prstGeom prst="ellipse">
              <a:avLst/>
            </a:prstGeom>
            <a:solidFill>
              <a:srgbClr val="7280A7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3" name="Group 57"/>
          <p:cNvGrpSpPr/>
          <p:nvPr/>
        </p:nvGrpSpPr>
        <p:grpSpPr>
          <a:xfrm>
            <a:off x="7143098" y="2462623"/>
            <a:ext cx="646901" cy="661159"/>
            <a:chOff x="2285781" y="4847654"/>
            <a:chExt cx="952480" cy="973220"/>
          </a:xfrm>
        </p:grpSpPr>
        <p:sp>
          <p:nvSpPr>
            <p:cNvPr id="14" name="Oval 58"/>
            <p:cNvSpPr/>
            <p:nvPr/>
          </p:nvSpPr>
          <p:spPr bwMode="auto">
            <a:xfrm>
              <a:off x="2305546" y="4847654"/>
              <a:ext cx="932715" cy="973220"/>
            </a:xfrm>
            <a:prstGeom prst="ellipse">
              <a:avLst/>
            </a:prstGeom>
            <a:solidFill>
              <a:srgbClr val="7280A7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5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6" name="Group 57"/>
          <p:cNvGrpSpPr/>
          <p:nvPr/>
        </p:nvGrpSpPr>
        <p:grpSpPr>
          <a:xfrm>
            <a:off x="9695717" y="2462625"/>
            <a:ext cx="646901" cy="667749"/>
            <a:chOff x="2285781" y="4847654"/>
            <a:chExt cx="952480" cy="982920"/>
          </a:xfrm>
        </p:grpSpPr>
        <p:sp>
          <p:nvSpPr>
            <p:cNvPr id="17" name="Oval 58"/>
            <p:cNvSpPr/>
            <p:nvPr/>
          </p:nvSpPr>
          <p:spPr bwMode="auto">
            <a:xfrm>
              <a:off x="2286270" y="4847655"/>
              <a:ext cx="951991" cy="982919"/>
            </a:xfrm>
            <a:prstGeom prst="ellipse">
              <a:avLst/>
            </a:prstGeom>
            <a:solidFill>
              <a:srgbClr val="7280A7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Oval 59"/>
            <p:cNvSpPr/>
            <p:nvPr/>
          </p:nvSpPr>
          <p:spPr bwMode="auto">
            <a:xfrm>
              <a:off x="2285781" y="4847654"/>
              <a:ext cx="952480" cy="966132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9" name="AutoShape 18"/>
          <p:cNvSpPr/>
          <p:nvPr/>
        </p:nvSpPr>
        <p:spPr bwMode="auto">
          <a:xfrm>
            <a:off x="4816007" y="2664884"/>
            <a:ext cx="240389" cy="2244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Helvetica" charset="0"/>
              <a:cs typeface="Helvetica" charset="0"/>
              <a:sym typeface="Gill Sans" charset="0"/>
            </a:endParaRPr>
          </a:p>
        </p:txBody>
      </p:sp>
      <p:sp>
        <p:nvSpPr>
          <p:cNvPr id="20" name="AutoShape 123"/>
          <p:cNvSpPr/>
          <p:nvPr/>
        </p:nvSpPr>
        <p:spPr bwMode="auto">
          <a:xfrm>
            <a:off x="7352692" y="2664327"/>
            <a:ext cx="246747" cy="2544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58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Helvetica" charset="0"/>
              <a:cs typeface="Helvetica" charset="0"/>
              <a:sym typeface="Gill Sans" charset="0"/>
            </a:endParaRPr>
          </a:p>
        </p:txBody>
      </p:sp>
      <p:grpSp>
        <p:nvGrpSpPr>
          <p:cNvPr id="21" name="组合 19"/>
          <p:cNvGrpSpPr/>
          <p:nvPr/>
        </p:nvGrpSpPr>
        <p:grpSpPr>
          <a:xfrm>
            <a:off x="9897784" y="2659412"/>
            <a:ext cx="258786" cy="334543"/>
            <a:chOff x="6445269" y="4300608"/>
            <a:chExt cx="319855" cy="413489"/>
          </a:xfrm>
          <a:solidFill>
            <a:schemeClr val="bg1"/>
          </a:solidFill>
        </p:grpSpPr>
        <p:sp>
          <p:nvSpPr>
            <p:cNvPr id="22" name="Freeform 170"/>
            <p:cNvSpPr>
              <a:spLocks noChangeArrowheads="1"/>
            </p:cNvSpPr>
            <p:nvPr/>
          </p:nvSpPr>
          <p:spPr bwMode="auto">
            <a:xfrm>
              <a:off x="6445269" y="4419884"/>
              <a:ext cx="319855" cy="294213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Calibri" panose="020F0502020204030204" charset="0"/>
              </a:endParaRPr>
            </a:p>
          </p:txBody>
        </p:sp>
        <p:sp>
          <p:nvSpPr>
            <p:cNvPr id="23" name="Freeform 171"/>
            <p:cNvSpPr>
              <a:spLocks noChangeArrowheads="1"/>
            </p:cNvSpPr>
            <p:nvPr/>
          </p:nvSpPr>
          <p:spPr bwMode="auto">
            <a:xfrm>
              <a:off x="6445269" y="4300608"/>
              <a:ext cx="319855" cy="100722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8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Calibri" panose="020F0502020204030204" charset="0"/>
              </a:endParaRP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337846" y="3625169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3870530" y="3625169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520103" y="3622799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文本框 22"/>
          <p:cNvSpPr txBox="1">
            <a:spLocks noChangeArrowheads="1"/>
          </p:cNvSpPr>
          <p:nvPr/>
        </p:nvSpPr>
        <p:spPr bwMode="auto">
          <a:xfrm>
            <a:off x="9087680" y="3622799"/>
            <a:ext cx="210320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101003" y="4131891"/>
            <a:ext cx="253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99"/>
              </a:buClr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3687323" y="4131891"/>
            <a:ext cx="253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99"/>
              </a:buClr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6210876" y="4131891"/>
            <a:ext cx="253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99"/>
              </a:buClr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8733852" y="4131891"/>
            <a:ext cx="253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99"/>
              </a:buClr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grpSp>
        <p:nvGrpSpPr>
          <p:cNvPr id="5" name="组合 3"/>
          <p:cNvGrpSpPr/>
          <p:nvPr/>
        </p:nvGrpSpPr>
        <p:grpSpPr>
          <a:xfrm>
            <a:off x="1200666" y="4145746"/>
            <a:ext cx="3910168" cy="944217"/>
            <a:chOff x="758826" y="1453617"/>
            <a:chExt cx="5397502" cy="944217"/>
          </a:xfrm>
        </p:grpSpPr>
        <p:sp>
          <p:nvSpPr>
            <p:cNvPr id="6" name="矩形 5"/>
            <p:cNvSpPr/>
            <p:nvPr/>
          </p:nvSpPr>
          <p:spPr>
            <a:xfrm>
              <a:off x="776474" y="1453617"/>
              <a:ext cx="5295084" cy="496060"/>
            </a:xfrm>
            <a:prstGeom prst="rect">
              <a:avLst/>
            </a:prstGeom>
            <a:solidFill>
              <a:srgbClr val="7280A7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7" name="组合 5"/>
            <p:cNvGrpSpPr/>
            <p:nvPr/>
          </p:nvGrpSpPr>
          <p:grpSpPr>
            <a:xfrm>
              <a:off x="758826" y="1499902"/>
              <a:ext cx="5397502" cy="897932"/>
              <a:chOff x="758826" y="1499902"/>
              <a:chExt cx="5397502" cy="89793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800331" y="1499902"/>
                <a:ext cx="35146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ADD YOUR TITTLE</a:t>
                </a:r>
                <a:endParaRPr lang="zh-CN" altLang="en-US" sz="2000" b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758826" y="1982336"/>
                <a:ext cx="5397502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Bright star, would I were stedfast as thou art---</a:t>
                </a:r>
              </a:p>
            </p:txBody>
          </p:sp>
        </p:grpSp>
      </p:grpSp>
      <p:grpSp>
        <p:nvGrpSpPr>
          <p:cNvPr id="10" name="组合 8"/>
          <p:cNvGrpSpPr/>
          <p:nvPr/>
        </p:nvGrpSpPr>
        <p:grpSpPr>
          <a:xfrm>
            <a:off x="1187881" y="2091493"/>
            <a:ext cx="3910168" cy="944217"/>
            <a:chOff x="758826" y="1453617"/>
            <a:chExt cx="5397502" cy="944217"/>
          </a:xfrm>
        </p:grpSpPr>
        <p:sp>
          <p:nvSpPr>
            <p:cNvPr id="11" name="矩形 10"/>
            <p:cNvSpPr/>
            <p:nvPr/>
          </p:nvSpPr>
          <p:spPr>
            <a:xfrm>
              <a:off x="776474" y="1453617"/>
              <a:ext cx="5295083" cy="496060"/>
            </a:xfrm>
            <a:prstGeom prst="rect">
              <a:avLst/>
            </a:prstGeom>
            <a:solidFill>
              <a:srgbClr val="7280A7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758826" y="1493591"/>
              <a:ext cx="5397502" cy="904243"/>
              <a:chOff x="758826" y="1493591"/>
              <a:chExt cx="5397502" cy="90424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799016" y="1493591"/>
                <a:ext cx="35146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>
                    <a:solidFill>
                      <a:schemeClr val="bg1"/>
                    </a:solidFill>
                    <a:latin typeface="Helvetica" charset="0"/>
                    <a:ea typeface="Helvetica" charset="0"/>
                    <a:cs typeface="Helvetica" charset="0"/>
                  </a:rPr>
                  <a:t>ADD YOUR TITTLE</a:t>
                </a:r>
                <a:endParaRPr lang="zh-CN" altLang="en-US" sz="2000" b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58826" y="1982336"/>
                <a:ext cx="5397502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Bright star, would I were stedfast as thou art---</a:t>
                </a: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1420831" y="1199323"/>
            <a:ext cx="400110" cy="5214730"/>
          </a:xfrm>
          <a:prstGeom prst="rect">
            <a:avLst/>
          </a:prstGeom>
          <a:noFill/>
          <a:ln>
            <a:solidFill>
              <a:srgbClr val="7280A7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r="6811"/>
          <a:stretch>
            <a:fillRect/>
          </a:stretch>
        </p:blipFill>
        <p:spPr>
          <a:xfrm>
            <a:off x="5383275" y="-1"/>
            <a:ext cx="561108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21" name="矩形 20"/>
          <p:cNvSpPr/>
          <p:nvPr/>
        </p:nvSpPr>
        <p:spPr>
          <a:xfrm>
            <a:off x="1875811" y="4359759"/>
            <a:ext cx="596347" cy="60960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elvetica" charset="0"/>
                <a:ea typeface="Helvetica" charset="0"/>
                <a:cs typeface="Helvetica" charset="0"/>
              </a:rPr>
              <a:t>01</a:t>
            </a:r>
            <a:endParaRPr lang="zh-CN" altLang="en-US" sz="2400" b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文本框 22"/>
          <p:cNvSpPr txBox="1">
            <a:spLocks noChangeArrowheads="1"/>
          </p:cNvSpPr>
          <p:nvPr/>
        </p:nvSpPr>
        <p:spPr bwMode="auto">
          <a:xfrm>
            <a:off x="1089494" y="2193970"/>
            <a:ext cx="21437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1022095" y="3198168"/>
            <a:ext cx="22785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  <p:sp>
        <p:nvSpPr>
          <p:cNvPr id="24" name="矩形 23"/>
          <p:cNvSpPr/>
          <p:nvPr/>
        </p:nvSpPr>
        <p:spPr>
          <a:xfrm>
            <a:off x="4485661" y="4359759"/>
            <a:ext cx="596347" cy="60960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elvetica" charset="0"/>
                <a:ea typeface="Helvetica" charset="0"/>
                <a:cs typeface="Helvetica" charset="0"/>
              </a:rPr>
              <a:t>02</a:t>
            </a:r>
            <a:endParaRPr lang="zh-CN" altLang="en-US" sz="2400" b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文本框 22"/>
          <p:cNvSpPr txBox="1">
            <a:spLocks noChangeArrowheads="1"/>
          </p:cNvSpPr>
          <p:nvPr/>
        </p:nvSpPr>
        <p:spPr bwMode="auto">
          <a:xfrm>
            <a:off x="3711969" y="2193969"/>
            <a:ext cx="21437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矩形 23"/>
          <p:cNvSpPr>
            <a:spLocks noChangeArrowheads="1"/>
          </p:cNvSpPr>
          <p:nvPr/>
        </p:nvSpPr>
        <p:spPr bwMode="auto">
          <a:xfrm>
            <a:off x="3631946" y="3198168"/>
            <a:ext cx="22785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  <p:sp>
        <p:nvSpPr>
          <p:cNvPr id="27" name="矩形 26"/>
          <p:cNvSpPr/>
          <p:nvPr/>
        </p:nvSpPr>
        <p:spPr>
          <a:xfrm>
            <a:off x="7230308" y="4359759"/>
            <a:ext cx="596347" cy="60960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elvetica" charset="0"/>
                <a:ea typeface="Helvetica" charset="0"/>
                <a:cs typeface="Helvetica" charset="0"/>
              </a:rPr>
              <a:t>03</a:t>
            </a:r>
            <a:endParaRPr lang="zh-CN" altLang="en-US" sz="2400" b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文本框 22"/>
          <p:cNvSpPr txBox="1">
            <a:spLocks noChangeArrowheads="1"/>
          </p:cNvSpPr>
          <p:nvPr/>
        </p:nvSpPr>
        <p:spPr bwMode="auto">
          <a:xfrm>
            <a:off x="6484002" y="2228783"/>
            <a:ext cx="21437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6349205" y="3198168"/>
            <a:ext cx="22785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  <p:sp>
        <p:nvSpPr>
          <p:cNvPr id="30" name="矩形 29"/>
          <p:cNvSpPr/>
          <p:nvPr/>
        </p:nvSpPr>
        <p:spPr>
          <a:xfrm>
            <a:off x="9974955" y="4359759"/>
            <a:ext cx="596347" cy="60960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Helvetica" charset="0"/>
                <a:ea typeface="Helvetica" charset="0"/>
                <a:cs typeface="Helvetica" charset="0"/>
              </a:rPr>
              <a:t>04</a:t>
            </a:r>
            <a:endParaRPr lang="zh-CN" altLang="en-US" sz="2400" b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1" name="文本框 22"/>
          <p:cNvSpPr txBox="1">
            <a:spLocks noChangeArrowheads="1"/>
          </p:cNvSpPr>
          <p:nvPr/>
        </p:nvSpPr>
        <p:spPr bwMode="auto">
          <a:xfrm>
            <a:off x="9223161" y="2236880"/>
            <a:ext cx="21437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TITTLE HERE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矩形 23"/>
          <p:cNvSpPr>
            <a:spLocks noChangeArrowheads="1"/>
          </p:cNvSpPr>
          <p:nvPr/>
        </p:nvSpPr>
        <p:spPr bwMode="auto">
          <a:xfrm>
            <a:off x="9088364" y="3198168"/>
            <a:ext cx="22785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6" name="文本框 65"/>
          <p:cNvSpPr txBox="1">
            <a:spLocks noChangeArrowheads="1"/>
          </p:cNvSpPr>
          <p:nvPr/>
        </p:nvSpPr>
        <p:spPr bwMode="auto">
          <a:xfrm>
            <a:off x="616300" y="1715466"/>
            <a:ext cx="3839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2pPr marL="742950" indent="-285750"/>
          </a:lstStyle>
          <a:p>
            <a:pPr eaLnBrk="1" hangingPunct="1"/>
            <a:r>
              <a:rPr lang="en-US" sz="2400" b="1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rPr>
              <a:t>ADD YOUR TITLE</a:t>
            </a:r>
            <a:endParaRPr lang="zh-CN" altLang="en-US" sz="2400" b="1">
              <a:solidFill>
                <a:srgbClr val="7280A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6300" y="2957594"/>
            <a:ext cx="289552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</a:p>
          <a:p>
            <a:pPr>
              <a:lnSpc>
                <a:spcPct val="150000"/>
              </a:lnSpc>
            </a:pP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直接连接符 6"/>
          <p:cNvCxnSpPr/>
          <p:nvPr/>
        </p:nvCxnSpPr>
        <p:spPr>
          <a:xfrm>
            <a:off x="709697" y="2224367"/>
            <a:ext cx="2506651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16299" y="2370044"/>
            <a:ext cx="2600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THANK YOU WATCHING THIS ONE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401017" y="1546188"/>
            <a:ext cx="33089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000" b="1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TITLE HERE</a:t>
            </a:r>
            <a:endParaRPr lang="zh-CN" altLang="en-US" sz="2000">
              <a:solidFill>
                <a:srgbClr val="7280A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456716" y="1946298"/>
            <a:ext cx="411728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</a:p>
          <a:p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文本框 22"/>
          <p:cNvSpPr txBox="1">
            <a:spLocks noChangeArrowheads="1"/>
          </p:cNvSpPr>
          <p:nvPr/>
        </p:nvSpPr>
        <p:spPr bwMode="auto">
          <a:xfrm>
            <a:off x="7456716" y="3900498"/>
            <a:ext cx="33089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000" b="1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TITLE HERE</a:t>
            </a:r>
            <a:endParaRPr lang="zh-CN" altLang="en-US" sz="2000">
              <a:solidFill>
                <a:srgbClr val="7280A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7512415" y="4300608"/>
            <a:ext cx="411728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</a:p>
          <a:p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r="11031"/>
          <a:stretch>
            <a:fillRect/>
          </a:stretch>
        </p:blipFill>
        <p:spPr>
          <a:xfrm>
            <a:off x="3606958" y="-2"/>
            <a:ext cx="3510351" cy="68580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grpSp>
        <p:nvGrpSpPr>
          <p:cNvPr id="7" name="组合 3"/>
          <p:cNvGrpSpPr/>
          <p:nvPr/>
        </p:nvGrpSpPr>
        <p:grpSpPr>
          <a:xfrm>
            <a:off x="2300908" y="2431570"/>
            <a:ext cx="7414593" cy="2125824"/>
            <a:chOff x="2186606" y="2160104"/>
            <a:chExt cx="7414593" cy="2125824"/>
          </a:xfrm>
          <a:noFill/>
        </p:grpSpPr>
        <p:sp>
          <p:nvSpPr>
            <p:cNvPr id="8" name="文本框 7"/>
            <p:cNvSpPr txBox="1"/>
            <p:nvPr/>
          </p:nvSpPr>
          <p:spPr>
            <a:xfrm>
              <a:off x="2418519" y="2464737"/>
              <a:ext cx="2213113" cy="1569660"/>
            </a:xfrm>
            <a:prstGeom prst="rect">
              <a:avLst/>
            </a:prstGeom>
            <a:solidFill>
              <a:srgbClr val="7280A7"/>
            </a:solidFill>
            <a:effectLst>
              <a:outerShdw blurRad="50800" dist="50800" dir="2580000" algn="ctr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04</a:t>
              </a:r>
              <a:endParaRPr lang="zh-CN" altLang="en-US" sz="96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" name="文本框 22"/>
            <p:cNvSpPr txBox="1">
              <a:spLocks noChangeArrowheads="1"/>
            </p:cNvSpPr>
            <p:nvPr/>
          </p:nvSpPr>
          <p:spPr bwMode="auto">
            <a:xfrm>
              <a:off x="4631632" y="2573333"/>
              <a:ext cx="432683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r>
                <a:rPr lang="en-US" altLang="zh-CN" sz="3600" b="1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  <a:sym typeface="微软雅黑" panose="020B0503020204020204" charset="-122"/>
                </a:rPr>
                <a:t>ADD TITTLE HERE</a:t>
              </a:r>
              <a:endParaRPr lang="zh-CN" altLang="en-US" sz="36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4631632" y="3252990"/>
              <a:ext cx="4565377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400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</a:rPr>
                <a:t>Bright star, would I were stedfast as thou art---</a:t>
              </a:r>
              <a:endParaRPr lang="zh-CN" altLang="en-US" sz="14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" name="半闭框 12"/>
            <p:cNvSpPr/>
            <p:nvPr/>
          </p:nvSpPr>
          <p:spPr>
            <a:xfrm>
              <a:off x="2186606" y="2160104"/>
              <a:ext cx="463826" cy="2125824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solidFill>
                <a:srgbClr val="7280A7"/>
              </a:solidFill>
            </a:ln>
            <a:effectLst>
              <a:outerShdw blurRad="50800" dist="50800" dir="258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7C07D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rot="10800000">
              <a:off x="2186606" y="3869465"/>
              <a:ext cx="7414593" cy="416461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solidFill>
                <a:srgbClr val="7280A7"/>
              </a:solidFill>
            </a:ln>
            <a:effectLst>
              <a:outerShdw blurRad="50800" dist="50800" dir="2580000" algn="ctr" rotWithShape="0">
                <a:schemeClr val="tx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7C07D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7" name="矩形 6"/>
          <p:cNvSpPr/>
          <p:nvPr/>
        </p:nvSpPr>
        <p:spPr>
          <a:xfrm>
            <a:off x="4041913" y="2126498"/>
            <a:ext cx="4412973" cy="3061252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49992" y="2671431"/>
            <a:ext cx="3933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 WERE STEDFAST AS THOU ART 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4172151" y="3419190"/>
            <a:ext cx="4152495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  <a:p>
            <a:r>
              <a:rPr lang="en-US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</a:p>
          <a:p>
            <a:r>
              <a:rPr lang="en-US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</a:p>
          <a:p>
            <a:pPr eaLnBrk="1" hangingPunct="1"/>
            <a:endParaRPr lang="zh-CN" altLang="en-US" sz="1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8" b="13831"/>
          <a:stretch>
            <a:fillRect/>
          </a:stretch>
        </p:blipFill>
        <p:spPr>
          <a:xfrm>
            <a:off x="8236" y="2126499"/>
            <a:ext cx="4058384" cy="30612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7" b="10290"/>
          <a:stretch>
            <a:fillRect/>
          </a:stretch>
        </p:blipFill>
        <p:spPr>
          <a:xfrm>
            <a:off x="8438413" y="2126498"/>
            <a:ext cx="3747746" cy="3061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13633"/>
            <a:ext cx="12192000" cy="6872749"/>
          </a:xfrm>
          <a:prstGeom prst="rect">
            <a:avLst/>
          </a:prstGeom>
        </p:spPr>
      </p:pic>
      <p:grpSp>
        <p:nvGrpSpPr>
          <p:cNvPr id="9" name="组合 15"/>
          <p:cNvGrpSpPr/>
          <p:nvPr/>
        </p:nvGrpSpPr>
        <p:grpSpPr>
          <a:xfrm>
            <a:off x="6227312" y="1314452"/>
            <a:ext cx="3891252" cy="771192"/>
            <a:chOff x="6096000" y="1406942"/>
            <a:chExt cx="3891252" cy="771192"/>
          </a:xfrm>
        </p:grpSpPr>
        <p:grpSp>
          <p:nvGrpSpPr>
            <p:cNvPr id="10" name="组合 12"/>
            <p:cNvGrpSpPr/>
            <p:nvPr/>
          </p:nvGrpSpPr>
          <p:grpSpPr>
            <a:xfrm>
              <a:off x="7185649" y="1406942"/>
              <a:ext cx="2801603" cy="771192"/>
              <a:chOff x="1724158" y="1952820"/>
              <a:chExt cx="2801603" cy="771192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24158" y="1952820"/>
                <a:ext cx="22324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添加您的标题</a:t>
                </a:r>
                <a:endPara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724158" y="2323902"/>
                <a:ext cx="28016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Add your the title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096000" y="1445104"/>
              <a:ext cx="777240" cy="717790"/>
            </a:xfrm>
            <a:prstGeom prst="rect">
              <a:avLst/>
            </a:prstGeom>
            <a:solidFill>
              <a:srgbClr val="7280A7"/>
            </a:solidFill>
            <a:ln>
              <a:noFill/>
            </a:ln>
            <a:effectLst>
              <a:outerShdw blurRad="50800" dist="50800" dir="2580000" algn="ct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Helvetica" charset="0"/>
                  <a:ea typeface="Helvetica" charset="0"/>
                  <a:cs typeface="Helvetica" charset="0"/>
                </a:rPr>
                <a:t>01</a:t>
              </a:r>
              <a:endParaRPr lang="zh-CN" altLang="en-US" sz="32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4" name="组合 41"/>
          <p:cNvGrpSpPr/>
          <p:nvPr/>
        </p:nvGrpSpPr>
        <p:grpSpPr>
          <a:xfrm>
            <a:off x="6227312" y="2475207"/>
            <a:ext cx="3891252" cy="771192"/>
            <a:chOff x="6096000" y="1406942"/>
            <a:chExt cx="3891252" cy="771192"/>
          </a:xfrm>
        </p:grpSpPr>
        <p:grpSp>
          <p:nvGrpSpPr>
            <p:cNvPr id="15" name="组合 42"/>
            <p:cNvGrpSpPr/>
            <p:nvPr/>
          </p:nvGrpSpPr>
          <p:grpSpPr>
            <a:xfrm>
              <a:off x="7185649" y="1406942"/>
              <a:ext cx="2801603" cy="771192"/>
              <a:chOff x="1724158" y="1952820"/>
              <a:chExt cx="2801603" cy="771192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724158" y="1952820"/>
                <a:ext cx="22324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添加您的标题</a:t>
                </a:r>
                <a:endPara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724158" y="2323902"/>
                <a:ext cx="28016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Add your the title</a:t>
                </a: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096000" y="1445104"/>
              <a:ext cx="777240" cy="717790"/>
            </a:xfrm>
            <a:prstGeom prst="rect">
              <a:avLst/>
            </a:prstGeom>
            <a:solidFill>
              <a:srgbClr val="7280A7"/>
            </a:solidFill>
            <a:ln>
              <a:noFill/>
            </a:ln>
            <a:effectLst>
              <a:outerShdw blurRad="50800" dist="50800" dir="2580000" algn="ct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Helvetica" charset="0"/>
                  <a:ea typeface="Helvetica" charset="0"/>
                  <a:cs typeface="Helvetica" charset="0"/>
                </a:rPr>
                <a:t>02</a:t>
              </a:r>
              <a:endParaRPr lang="zh-CN" altLang="en-US" sz="32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9" name="组合 52"/>
          <p:cNvGrpSpPr/>
          <p:nvPr/>
        </p:nvGrpSpPr>
        <p:grpSpPr>
          <a:xfrm>
            <a:off x="6227312" y="3635962"/>
            <a:ext cx="3891252" cy="771192"/>
            <a:chOff x="6096000" y="1406942"/>
            <a:chExt cx="3891252" cy="771192"/>
          </a:xfrm>
        </p:grpSpPr>
        <p:grpSp>
          <p:nvGrpSpPr>
            <p:cNvPr id="20" name="组合 53"/>
            <p:cNvGrpSpPr/>
            <p:nvPr/>
          </p:nvGrpSpPr>
          <p:grpSpPr>
            <a:xfrm>
              <a:off x="7185649" y="1406942"/>
              <a:ext cx="2801603" cy="771192"/>
              <a:chOff x="1724158" y="1952820"/>
              <a:chExt cx="2801603" cy="771192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724158" y="1952820"/>
                <a:ext cx="22324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添加您的标题</a:t>
                </a:r>
                <a:endPara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724158" y="2323902"/>
                <a:ext cx="28016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Add your the title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096000" y="1445104"/>
              <a:ext cx="777240" cy="717790"/>
            </a:xfrm>
            <a:prstGeom prst="rect">
              <a:avLst/>
            </a:prstGeom>
            <a:solidFill>
              <a:srgbClr val="7280A7"/>
            </a:solidFill>
            <a:ln>
              <a:noFill/>
            </a:ln>
            <a:effectLst>
              <a:outerShdw blurRad="50800" dist="50800" dir="2580000" algn="ct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Helvetica" charset="0"/>
                  <a:ea typeface="Helvetica" charset="0"/>
                  <a:cs typeface="Helvetica" charset="0"/>
                </a:rPr>
                <a:t>03</a:t>
              </a:r>
              <a:endParaRPr lang="zh-CN" altLang="en-US" sz="32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24" name="组合 57"/>
          <p:cNvGrpSpPr/>
          <p:nvPr/>
        </p:nvGrpSpPr>
        <p:grpSpPr>
          <a:xfrm>
            <a:off x="6227312" y="4796716"/>
            <a:ext cx="3891252" cy="771192"/>
            <a:chOff x="6096000" y="1406942"/>
            <a:chExt cx="3891252" cy="771192"/>
          </a:xfrm>
        </p:grpSpPr>
        <p:grpSp>
          <p:nvGrpSpPr>
            <p:cNvPr id="25" name="组合 58"/>
            <p:cNvGrpSpPr/>
            <p:nvPr/>
          </p:nvGrpSpPr>
          <p:grpSpPr>
            <a:xfrm>
              <a:off x="7185649" y="1406942"/>
              <a:ext cx="2801603" cy="771192"/>
              <a:chOff x="1724158" y="1952820"/>
              <a:chExt cx="2801603" cy="77119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724158" y="1952820"/>
                <a:ext cx="22324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添加您的标题</a:t>
                </a:r>
                <a:endPara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724158" y="2323902"/>
                <a:ext cx="28016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charset="0"/>
                    <a:ea typeface="Helvetica" charset="0"/>
                    <a:cs typeface="Helvetica" charset="0"/>
                  </a:rPr>
                  <a:t>Add your the title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6096000" y="1445104"/>
              <a:ext cx="777240" cy="717790"/>
            </a:xfrm>
            <a:prstGeom prst="rect">
              <a:avLst/>
            </a:prstGeom>
            <a:solidFill>
              <a:srgbClr val="7280A7"/>
            </a:solidFill>
            <a:ln>
              <a:noFill/>
            </a:ln>
            <a:effectLst>
              <a:outerShdw blurRad="50800" dist="50800" dir="2580000" algn="ct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Helvetica" charset="0"/>
                  <a:ea typeface="Helvetica" charset="0"/>
                  <a:cs typeface="Helvetica" charset="0"/>
                </a:rPr>
                <a:t>04</a:t>
              </a:r>
              <a:endParaRPr lang="zh-CN" altLang="en-US" sz="320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628203" y="992171"/>
            <a:ext cx="4680971" cy="4624516"/>
          </a:xfrm>
          <a:prstGeom prst="ellipse">
            <a:avLst/>
          </a:prstGeom>
          <a:solidFill>
            <a:srgbClr val="7280A7"/>
          </a:solidFill>
          <a:ln>
            <a:noFill/>
          </a:ln>
          <a:effectLst>
            <a:outerShdw blurRad="50800" dist="50800" dir="258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53842" y="2367044"/>
            <a:ext cx="182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</a:p>
        </p:txBody>
      </p:sp>
      <p:sp>
        <p:nvSpPr>
          <p:cNvPr id="31" name="矩形 30"/>
          <p:cNvSpPr/>
          <p:nvPr/>
        </p:nvSpPr>
        <p:spPr>
          <a:xfrm>
            <a:off x="1712298" y="3450008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CONTENTS </a:t>
            </a:r>
            <a:endParaRPr lang="zh-CN" altLang="en-US" sz="3200" b="1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7" name="矩形 6"/>
          <p:cNvSpPr/>
          <p:nvPr/>
        </p:nvSpPr>
        <p:spPr>
          <a:xfrm>
            <a:off x="0" y="2902225"/>
            <a:ext cx="12192000" cy="1563757"/>
          </a:xfrm>
          <a:prstGeom prst="rect">
            <a:avLst/>
          </a:prstGeom>
          <a:solidFill>
            <a:srgbClr val="7280A7"/>
          </a:solidFill>
          <a:ln>
            <a:solidFill>
              <a:srgbClr val="728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4004" y="1563757"/>
            <a:ext cx="1033669" cy="94090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4002" y="3144079"/>
            <a:ext cx="1033669" cy="940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2" y="4724401"/>
            <a:ext cx="1033669" cy="94090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73697" y="1803376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20%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6948" y="3383698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40%</a:t>
            </a:r>
            <a:endParaRPr lang="zh-CN" altLang="en-US" sz="2400" b="1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3758" y="4964020"/>
            <a:ext cx="93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60%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49760" y="1871103"/>
            <a:ext cx="6855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6" name="文本框 65"/>
          <p:cNvSpPr txBox="1">
            <a:spLocks noChangeArrowheads="1"/>
          </p:cNvSpPr>
          <p:nvPr/>
        </p:nvSpPr>
        <p:spPr bwMode="auto">
          <a:xfrm>
            <a:off x="3163011" y="1479971"/>
            <a:ext cx="3727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2pPr marL="742950" indent="-285750"/>
          </a:lstStyle>
          <a:p>
            <a:pPr eaLnBrk="1" hangingPunct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ADD YOUR TITTLE HERE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36508" y="3504433"/>
            <a:ext cx="6855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8" name="文本框 65"/>
          <p:cNvSpPr txBox="1">
            <a:spLocks noChangeArrowheads="1"/>
          </p:cNvSpPr>
          <p:nvPr/>
        </p:nvSpPr>
        <p:spPr bwMode="auto">
          <a:xfrm>
            <a:off x="3149759" y="3161871"/>
            <a:ext cx="3577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2pPr marL="742950" indent="-285750"/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ADD YOUR TITTLE HERE</a:t>
            </a:r>
            <a:endParaRPr lang="zh-CN" altLang="en-US" sz="20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3256" y="5018087"/>
            <a:ext cx="6855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20" name="文本框 65"/>
          <p:cNvSpPr txBox="1">
            <a:spLocks noChangeArrowheads="1"/>
          </p:cNvSpPr>
          <p:nvPr/>
        </p:nvSpPr>
        <p:spPr bwMode="auto">
          <a:xfrm>
            <a:off x="3136507" y="4724401"/>
            <a:ext cx="3460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2pPr marL="742950" indent="-285750"/>
          </a:lstStyle>
          <a:p>
            <a:pPr eaLnBrk="1" hangingPunct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ADD YOUR TITTLE HERE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1" name="直接连接符 19"/>
          <p:cNvCxnSpPr/>
          <p:nvPr/>
        </p:nvCxnSpPr>
        <p:spPr>
          <a:xfrm>
            <a:off x="0" y="490330"/>
            <a:ext cx="7513983" cy="0"/>
          </a:xfrm>
          <a:prstGeom prst="line">
            <a:avLst/>
          </a:prstGeom>
          <a:ln>
            <a:solidFill>
              <a:srgbClr val="728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16" name="TextBox 38"/>
          <p:cNvSpPr txBox="1"/>
          <p:nvPr/>
        </p:nvSpPr>
        <p:spPr>
          <a:xfrm>
            <a:off x="973280" y="2077259"/>
            <a:ext cx="939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977303" y="4276437"/>
            <a:ext cx="2501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8" name="TextBox 44"/>
          <p:cNvSpPr txBox="1"/>
          <p:nvPr/>
        </p:nvSpPr>
        <p:spPr>
          <a:xfrm>
            <a:off x="3686112" y="4276437"/>
            <a:ext cx="248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19" name="TextBox 46"/>
          <p:cNvSpPr txBox="1"/>
          <p:nvPr/>
        </p:nvSpPr>
        <p:spPr>
          <a:xfrm>
            <a:off x="6383091" y="4276437"/>
            <a:ext cx="248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8898122" y="4276437"/>
            <a:ext cx="2697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grpSp>
        <p:nvGrpSpPr>
          <p:cNvPr id="21" name="组合 8"/>
          <p:cNvGrpSpPr/>
          <p:nvPr/>
        </p:nvGrpSpPr>
        <p:grpSpPr>
          <a:xfrm>
            <a:off x="1049815" y="3437468"/>
            <a:ext cx="11146208" cy="724356"/>
            <a:chOff x="1178393" y="2067694"/>
            <a:chExt cx="8296360" cy="539154"/>
          </a:xfrm>
        </p:grpSpPr>
        <p:sp>
          <p:nvSpPr>
            <p:cNvPr id="22" name="矩形 21"/>
            <p:cNvSpPr/>
            <p:nvPr/>
          </p:nvSpPr>
          <p:spPr>
            <a:xfrm>
              <a:off x="1259009" y="2116477"/>
              <a:ext cx="8215744" cy="34030"/>
            </a:xfrm>
            <a:prstGeom prst="rect">
              <a:avLst/>
            </a:prstGeom>
            <a:solidFill>
              <a:srgbClr val="7280A7"/>
            </a:solidFill>
            <a:ln w="25400" cap="flat" cmpd="sng" algn="ctr">
              <a:solidFill>
                <a:srgbClr val="7280A7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178393" y="2067694"/>
              <a:ext cx="143582" cy="144000"/>
            </a:xfrm>
            <a:prstGeom prst="ellipse">
              <a:avLst/>
            </a:prstGeom>
            <a:solidFill>
              <a:srgbClr val="FF9968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464506" y="2067694"/>
              <a:ext cx="143582" cy="144000"/>
            </a:xfrm>
            <a:prstGeom prst="ellipse">
              <a:avLst/>
            </a:prstGeom>
            <a:solidFill>
              <a:srgbClr val="FF9968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453495" y="2067694"/>
              <a:ext cx="143582" cy="144000"/>
            </a:xfrm>
            <a:prstGeom prst="ellipse">
              <a:avLst/>
            </a:prstGeom>
            <a:solidFill>
              <a:srgbClr val="FF9968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642108" y="2067694"/>
              <a:ext cx="143582" cy="144000"/>
            </a:xfrm>
            <a:prstGeom prst="ellipse">
              <a:avLst/>
            </a:prstGeom>
            <a:solidFill>
              <a:srgbClr val="FF9968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7" name="TextBox 40"/>
            <p:cNvSpPr txBox="1"/>
            <p:nvPr/>
          </p:nvSpPr>
          <p:spPr>
            <a:xfrm>
              <a:off x="1206421" y="2217404"/>
              <a:ext cx="734025" cy="389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2012</a:t>
              </a: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8" name="TextBox 45"/>
            <p:cNvSpPr txBox="1"/>
            <p:nvPr/>
          </p:nvSpPr>
          <p:spPr>
            <a:xfrm>
              <a:off x="3222645" y="2217404"/>
              <a:ext cx="734025" cy="389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2013</a:t>
              </a: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9" name="TextBox 47"/>
            <p:cNvSpPr txBox="1"/>
            <p:nvPr/>
          </p:nvSpPr>
          <p:spPr>
            <a:xfrm>
              <a:off x="5230064" y="2217404"/>
              <a:ext cx="734025" cy="389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2014</a:t>
              </a: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0" name="TextBox 49"/>
            <p:cNvSpPr txBox="1"/>
            <p:nvPr/>
          </p:nvSpPr>
          <p:spPr>
            <a:xfrm>
              <a:off x="7346887" y="2217404"/>
              <a:ext cx="734025" cy="389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2015</a:t>
              </a: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1" name="文本框 7"/>
          <p:cNvSpPr>
            <a:spLocks noChangeArrowheads="1"/>
          </p:cNvSpPr>
          <p:nvPr/>
        </p:nvSpPr>
        <p:spPr bwMode="auto">
          <a:xfrm>
            <a:off x="973280" y="1120158"/>
            <a:ext cx="7192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Calibri" panose="020F0502020204030204" charset="0"/>
              </a:rPr>
              <a:t>CLICK  HERE</a:t>
            </a:r>
          </a:p>
          <a:p>
            <a:pPr eaLnBrk="1" hangingPunct="1"/>
            <a:r>
              <a:rPr lang="en-US" altLang="zh-CN" sz="20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 YOUR TITLE HERE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2" name="直接连接符 19"/>
          <p:cNvCxnSpPr/>
          <p:nvPr/>
        </p:nvCxnSpPr>
        <p:spPr>
          <a:xfrm>
            <a:off x="1078611" y="1921566"/>
            <a:ext cx="4209007" cy="0"/>
          </a:xfrm>
          <a:prstGeom prst="line">
            <a:avLst/>
          </a:prstGeom>
          <a:ln>
            <a:solidFill>
              <a:srgbClr val="728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图片 295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297" name="矩形 296"/>
          <p:cNvSpPr/>
          <p:nvPr/>
        </p:nvSpPr>
        <p:spPr>
          <a:xfrm>
            <a:off x="4727512" y="1282148"/>
            <a:ext cx="1487554" cy="4744278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5393902" y="1488958"/>
            <a:ext cx="615553" cy="45374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299" name="矩形 298"/>
          <p:cNvSpPr/>
          <p:nvPr/>
        </p:nvSpPr>
        <p:spPr>
          <a:xfrm>
            <a:off x="6763238" y="2296771"/>
            <a:ext cx="46713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</a:p>
          <a:p>
            <a:pPr>
              <a:lnSpc>
                <a:spcPct val="150000"/>
              </a:lnSpc>
            </a:pP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0" name="文本框 65"/>
          <p:cNvSpPr txBox="1">
            <a:spLocks noChangeArrowheads="1"/>
          </p:cNvSpPr>
          <p:nvPr/>
        </p:nvSpPr>
        <p:spPr bwMode="auto">
          <a:xfrm>
            <a:off x="6763238" y="1678607"/>
            <a:ext cx="3839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2pPr marL="742950" indent="-285750"/>
          </a:lstStyle>
          <a:p>
            <a:pPr eaLnBrk="1" hangingPunct="1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ADD YOUR TITTLE</a:t>
            </a:r>
            <a:endParaRPr lang="zh-CN" altLang="en-US" sz="24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" y="841337"/>
            <a:ext cx="4619029" cy="4619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98" grpId="0"/>
      <p:bldP spid="299" grpId="0"/>
      <p:bldP spid="3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图片 295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3" name="矩形 2"/>
          <p:cNvSpPr/>
          <p:nvPr/>
        </p:nvSpPr>
        <p:spPr>
          <a:xfrm>
            <a:off x="4081671" y="0"/>
            <a:ext cx="4240694" cy="6947450"/>
          </a:xfrm>
          <a:prstGeom prst="rect">
            <a:avLst/>
          </a:prstGeom>
          <a:solidFill>
            <a:srgbClr val="7280A7"/>
          </a:solidFill>
          <a:ln>
            <a:solidFill>
              <a:srgbClr val="728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4610240" y="2618885"/>
            <a:ext cx="3269559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4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THANK</a:t>
            </a:r>
          </a:p>
          <a:p>
            <a:pPr algn="ctr"/>
            <a:r>
              <a:rPr lang="en-US" altLang="zh-CN" sz="44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YOU</a:t>
            </a:r>
            <a:endParaRPr lang="zh-CN" altLang="en-US" sz="4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23533" y="4035086"/>
            <a:ext cx="2568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 WERE STEDFAST AS THOU ART </a:t>
            </a:r>
          </a:p>
        </p:txBody>
      </p:sp>
      <p:sp>
        <p:nvSpPr>
          <p:cNvPr id="6" name="矩形 5"/>
          <p:cNvSpPr/>
          <p:nvPr/>
        </p:nvSpPr>
        <p:spPr>
          <a:xfrm>
            <a:off x="4418706" y="2329068"/>
            <a:ext cx="3631095" cy="238870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</p:spPr>
      </p:pic>
      <p:grpSp>
        <p:nvGrpSpPr>
          <p:cNvPr id="25" name="组合 3"/>
          <p:cNvGrpSpPr/>
          <p:nvPr/>
        </p:nvGrpSpPr>
        <p:grpSpPr>
          <a:xfrm>
            <a:off x="2300908" y="2431570"/>
            <a:ext cx="7646506" cy="2125824"/>
            <a:chOff x="2186606" y="2160104"/>
            <a:chExt cx="7646506" cy="2125824"/>
          </a:xfrm>
          <a:noFill/>
        </p:grpSpPr>
        <p:sp>
          <p:nvSpPr>
            <p:cNvPr id="26" name="文本框 25"/>
            <p:cNvSpPr txBox="1"/>
            <p:nvPr/>
          </p:nvSpPr>
          <p:spPr>
            <a:xfrm>
              <a:off x="2418519" y="2464737"/>
              <a:ext cx="2213113" cy="1569660"/>
            </a:xfrm>
            <a:prstGeom prst="rect">
              <a:avLst/>
            </a:prstGeom>
            <a:solidFill>
              <a:srgbClr val="7280A7"/>
            </a:solidFill>
            <a:effectLst>
              <a:outerShdw blurRad="50800" dist="50800" dir="2580000" algn="ctr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9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2"/>
            <p:cNvSpPr txBox="1">
              <a:spLocks noChangeArrowheads="1"/>
            </p:cNvSpPr>
            <p:nvPr/>
          </p:nvSpPr>
          <p:spPr bwMode="auto">
            <a:xfrm>
              <a:off x="4951340" y="2464737"/>
              <a:ext cx="4881772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r>
                <a:rPr lang="en-US" altLang="zh-CN" sz="4000" b="1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  <a:sym typeface="微软雅黑" panose="020B0503020204020204" charset="-122"/>
                </a:rPr>
                <a:t>ADD TITTLE HERE</a:t>
              </a:r>
              <a:endParaRPr lang="zh-CN" altLang="en-US" sz="40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9" name="矩形 23"/>
            <p:cNvSpPr>
              <a:spLocks noChangeArrowheads="1"/>
            </p:cNvSpPr>
            <p:nvPr/>
          </p:nvSpPr>
          <p:spPr bwMode="auto">
            <a:xfrm>
              <a:off x="4951340" y="3249567"/>
              <a:ext cx="4565377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</a:rPr>
                <a:t>Bright star, would I were stedfast as thou art---</a:t>
              </a:r>
              <a:endParaRPr lang="zh-CN" altLang="en-US" sz="16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" name="半闭框 30"/>
            <p:cNvSpPr/>
            <p:nvPr/>
          </p:nvSpPr>
          <p:spPr>
            <a:xfrm>
              <a:off x="2186606" y="2160104"/>
              <a:ext cx="463826" cy="2125824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半闭框 31"/>
            <p:cNvSpPr/>
            <p:nvPr/>
          </p:nvSpPr>
          <p:spPr>
            <a:xfrm rot="10800000">
              <a:off x="2186606" y="3869465"/>
              <a:ext cx="7414593" cy="416461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-10353" y="0"/>
            <a:ext cx="12192000" cy="6872749"/>
          </a:xfrm>
          <a:prstGeom prst="rect">
            <a:avLst/>
          </a:prstGeom>
          <a:solidFill>
            <a:srgbClr val="0A9669">
              <a:alpha val="55000"/>
            </a:srgbClr>
          </a:solidFill>
        </p:spPr>
      </p:pic>
      <p:sp>
        <p:nvSpPr>
          <p:cNvPr id="14" name="矩形 13"/>
          <p:cNvSpPr/>
          <p:nvPr/>
        </p:nvSpPr>
        <p:spPr>
          <a:xfrm>
            <a:off x="8462979" y="0"/>
            <a:ext cx="3718668" cy="6849754"/>
          </a:xfrm>
          <a:prstGeom prst="rect">
            <a:avLst/>
          </a:prstGeom>
          <a:solidFill>
            <a:srgbClr val="7280A7"/>
          </a:solidFill>
          <a:ln>
            <a:noFill/>
          </a:ln>
          <a:effectLst>
            <a:outerShdw blurRad="50800" dist="50800" dir="2580000" algn="ctr" rotWithShape="0">
              <a:schemeClr val="tx1"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9068626" y="1841692"/>
            <a:ext cx="265292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>
              <a:lnSpc>
                <a:spcPct val="125000"/>
              </a:lnSpc>
            </a:pPr>
            <a:r>
              <a:rPr lang="en-US" altLang="zh-CN" sz="28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YOUR TITTLE HERE</a:t>
            </a:r>
            <a:endParaRPr lang="zh-CN" altLang="en-US" sz="28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12551" y="3172908"/>
            <a:ext cx="2358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BRIGHT STAR!</a:t>
            </a:r>
            <a:endParaRPr lang="zh-CN" altLang="en-US" sz="16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165534" y="1225685"/>
            <a:ext cx="2652922" cy="429962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714219" y="3280891"/>
            <a:ext cx="3659781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Not in lone splendour hung aloft the night</a:t>
            </a:r>
          </a:p>
          <a:p>
            <a:pPr>
              <a:lnSpc>
                <a:spcPct val="125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</a:p>
          <a:p>
            <a:pPr>
              <a:lnSpc>
                <a:spcPct val="125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714219" y="1672869"/>
            <a:ext cx="48110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YOUR TITTLE HERE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4219" y="2457699"/>
            <a:ext cx="4064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0A9669">
              <a:alpha val="55000"/>
            </a:srgbClr>
          </a:solidFill>
        </p:spPr>
      </p:pic>
      <p:sp>
        <p:nvSpPr>
          <p:cNvPr id="30" name="文本框 29"/>
          <p:cNvSpPr txBox="1"/>
          <p:nvPr/>
        </p:nvSpPr>
        <p:spPr>
          <a:xfrm>
            <a:off x="2953788" y="2872266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SUBTITLE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53788" y="426117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SUBTITLE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53788" y="3241598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CLICK HERE TO ADD YOUR CONTENTS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53788" y="4630509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CLICK HERE TO ADD YOUR CONTENTS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967946" y="4266624"/>
            <a:ext cx="857250" cy="85725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67946" y="2909972"/>
            <a:ext cx="857250" cy="85725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任意多边形 20"/>
          <p:cNvSpPr>
            <a:spLocks noChangeAspect="1"/>
          </p:cNvSpPr>
          <p:nvPr/>
        </p:nvSpPr>
        <p:spPr>
          <a:xfrm>
            <a:off x="2189726" y="3158597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任意多边形 21"/>
          <p:cNvSpPr>
            <a:spLocks noChangeAspect="1"/>
          </p:cNvSpPr>
          <p:nvPr/>
        </p:nvSpPr>
        <p:spPr>
          <a:xfrm>
            <a:off x="2206302" y="4515249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958854" y="2872266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SUBTITLE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958854" y="4261177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SUBTITLE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958854" y="3241598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CLICK HERE TO ADD YOUR CONTENTS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958854" y="4630509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CLICK HERE TO ADD YOUR CONTENTS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73012" y="4266624"/>
            <a:ext cx="857250" cy="85725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973012" y="2909972"/>
            <a:ext cx="857250" cy="85725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4" name="任意多边形 28"/>
          <p:cNvSpPr>
            <a:spLocks noChangeAspect="1"/>
          </p:cNvSpPr>
          <p:nvPr/>
        </p:nvSpPr>
        <p:spPr>
          <a:xfrm>
            <a:off x="7235271" y="3153077"/>
            <a:ext cx="349825" cy="360000"/>
          </a:xfrm>
          <a:custGeom>
            <a:avLst/>
            <a:gdLst>
              <a:gd name="connsiteX0" fmla="*/ 1913593 w 4735848"/>
              <a:gd name="connsiteY0" fmla="*/ 451664 h 4873594"/>
              <a:gd name="connsiteX1" fmla="*/ 874786 w 4735848"/>
              <a:gd name="connsiteY1" fmla="*/ 881952 h 4873594"/>
              <a:gd name="connsiteX2" fmla="*/ 444498 w 4735848"/>
              <a:gd name="connsiteY2" fmla="*/ 1920759 h 4873594"/>
              <a:gd name="connsiteX3" fmla="*/ 1913592 w 4735848"/>
              <a:gd name="connsiteY3" fmla="*/ 1920759 h 4873594"/>
              <a:gd name="connsiteX4" fmla="*/ 1913593 w 4735848"/>
              <a:gd name="connsiteY4" fmla="*/ 451664 h 4873594"/>
              <a:gd name="connsiteX5" fmla="*/ 2518011 w 4735848"/>
              <a:gd name="connsiteY5" fmla="*/ 438017 h 4873594"/>
              <a:gd name="connsiteX6" fmla="*/ 4575743 w 4735848"/>
              <a:gd name="connsiteY6" fmla="*/ 1828610 h 4873594"/>
              <a:gd name="connsiteX7" fmla="*/ 4052974 w 4735848"/>
              <a:gd name="connsiteY7" fmla="*/ 4256515 h 4873594"/>
              <a:gd name="connsiteX8" fmla="*/ 1605283 w 4735848"/>
              <a:gd name="connsiteY8" fmla="*/ 4677015 h 4873594"/>
              <a:gd name="connsiteX9" fmla="*/ 302200 w 4735848"/>
              <a:gd name="connsiteY9" fmla="*/ 2562782 h 4873594"/>
              <a:gd name="connsiteX10" fmla="*/ 648266 w 4735848"/>
              <a:gd name="connsiteY10" fmla="*/ 2577306 h 4873594"/>
              <a:gd name="connsiteX11" fmla="*/ 1747834 w 4735848"/>
              <a:gd name="connsiteY11" fmla="*/ 4361339 h 4873594"/>
              <a:gd name="connsiteX12" fmla="*/ 3813244 w 4735848"/>
              <a:gd name="connsiteY12" fmla="*/ 4006513 h 4873594"/>
              <a:gd name="connsiteX13" fmla="*/ 4254367 w 4735848"/>
              <a:gd name="connsiteY13" fmla="*/ 1957798 h 4873594"/>
              <a:gd name="connsiteX14" fmla="*/ 2518012 w 4735848"/>
              <a:gd name="connsiteY14" fmla="*/ 784388 h 4873594"/>
              <a:gd name="connsiteX15" fmla="*/ 2251880 w 4735848"/>
              <a:gd name="connsiteY15" fmla="*/ 0 h 4873594"/>
              <a:gd name="connsiteX16" fmla="*/ 2251880 w 4735848"/>
              <a:gd name="connsiteY16" fmla="*/ 2251879 h 4873594"/>
              <a:gd name="connsiteX17" fmla="*/ 0 w 4735848"/>
              <a:gd name="connsiteY17" fmla="*/ 2251880 h 4873594"/>
              <a:gd name="connsiteX18" fmla="*/ 659560 w 4735848"/>
              <a:gd name="connsiteY18" fmla="*/ 659560 h 4873594"/>
              <a:gd name="connsiteX19" fmla="*/ 2251880 w 4735848"/>
              <a:gd name="connsiteY19" fmla="*/ 0 h 48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35848" h="4873594">
                <a:moveTo>
                  <a:pt x="1913593" y="451664"/>
                </a:moveTo>
                <a:cubicBezTo>
                  <a:pt x="1523965" y="451664"/>
                  <a:pt x="1150295" y="606443"/>
                  <a:pt x="874786" y="881952"/>
                </a:cubicBezTo>
                <a:cubicBezTo>
                  <a:pt x="599277" y="1157461"/>
                  <a:pt x="444498" y="1531131"/>
                  <a:pt x="444498" y="1920759"/>
                </a:cubicBezTo>
                <a:lnTo>
                  <a:pt x="1913592" y="1920759"/>
                </a:lnTo>
                <a:cubicBezTo>
                  <a:pt x="1913592" y="1431061"/>
                  <a:pt x="1913593" y="941362"/>
                  <a:pt x="1913593" y="451664"/>
                </a:cubicBezTo>
                <a:close/>
                <a:moveTo>
                  <a:pt x="2518011" y="438017"/>
                </a:moveTo>
                <a:cubicBezTo>
                  <a:pt x="3423484" y="438017"/>
                  <a:pt x="4238024" y="988475"/>
                  <a:pt x="4575743" y="1828610"/>
                </a:cubicBezTo>
                <a:cubicBezTo>
                  <a:pt x="4913461" y="2668746"/>
                  <a:pt x="4706527" y="3629817"/>
                  <a:pt x="4052974" y="4256515"/>
                </a:cubicBezTo>
                <a:cubicBezTo>
                  <a:pt x="3399422" y="4883213"/>
                  <a:pt x="2430518" y="5049665"/>
                  <a:pt x="1605283" y="4677015"/>
                </a:cubicBezTo>
                <a:cubicBezTo>
                  <a:pt x="780048" y="4304364"/>
                  <a:pt x="264230" y="3467458"/>
                  <a:pt x="302200" y="2562782"/>
                </a:cubicBezTo>
                <a:lnTo>
                  <a:pt x="648266" y="2577306"/>
                </a:lnTo>
                <a:cubicBezTo>
                  <a:pt x="616227" y="3340690"/>
                  <a:pt x="1051484" y="4046888"/>
                  <a:pt x="1747834" y="4361339"/>
                </a:cubicBezTo>
                <a:cubicBezTo>
                  <a:pt x="2444184" y="4675789"/>
                  <a:pt x="3261764" y="4535333"/>
                  <a:pt x="3813244" y="4006513"/>
                </a:cubicBezTo>
                <a:cubicBezTo>
                  <a:pt x="4364725" y="3477693"/>
                  <a:pt x="4539341" y="2666722"/>
                  <a:pt x="4254367" y="1957798"/>
                </a:cubicBezTo>
                <a:cubicBezTo>
                  <a:pt x="3969393" y="1248875"/>
                  <a:pt x="3282068" y="784388"/>
                  <a:pt x="2518012" y="784388"/>
                </a:cubicBezTo>
                <a:close/>
                <a:moveTo>
                  <a:pt x="2251880" y="0"/>
                </a:moveTo>
                <a:lnTo>
                  <a:pt x="2251880" y="2251879"/>
                </a:lnTo>
                <a:lnTo>
                  <a:pt x="0" y="2251880"/>
                </a:lnTo>
                <a:cubicBezTo>
                  <a:pt x="0" y="1654644"/>
                  <a:pt x="237251" y="1081869"/>
                  <a:pt x="659560" y="659560"/>
                </a:cubicBezTo>
                <a:cubicBezTo>
                  <a:pt x="1081870" y="237250"/>
                  <a:pt x="1654644" y="-1"/>
                  <a:pt x="2251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5" name="任意多边形 29"/>
          <p:cNvSpPr>
            <a:spLocks noChangeAspect="1"/>
          </p:cNvSpPr>
          <p:nvPr/>
        </p:nvSpPr>
        <p:spPr>
          <a:xfrm>
            <a:off x="7235271" y="4512637"/>
            <a:ext cx="360772" cy="360000"/>
          </a:xfrm>
          <a:custGeom>
            <a:avLst/>
            <a:gdLst>
              <a:gd name="connsiteX0" fmla="*/ 816378 w 5074852"/>
              <a:gd name="connsiteY0" fmla="*/ 3584162 h 5063990"/>
              <a:gd name="connsiteX1" fmla="*/ 494757 w 5074852"/>
              <a:gd name="connsiteY1" fmla="*/ 4562500 h 5063990"/>
              <a:gd name="connsiteX2" fmla="*/ 1522998 w 5074852"/>
              <a:gd name="connsiteY2" fmla="*/ 4251342 h 5063990"/>
              <a:gd name="connsiteX3" fmla="*/ 1446260 w 5074852"/>
              <a:gd name="connsiteY3" fmla="*/ 4131002 h 5063990"/>
              <a:gd name="connsiteX4" fmla="*/ 923382 w 5074852"/>
              <a:gd name="connsiteY4" fmla="*/ 3642561 h 5063990"/>
              <a:gd name="connsiteX5" fmla="*/ 3542907 w 5074852"/>
              <a:gd name="connsiteY5" fmla="*/ 705484 h 5063990"/>
              <a:gd name="connsiteX6" fmla="*/ 985516 w 5074852"/>
              <a:gd name="connsiteY6" fmla="*/ 3262875 h 5063990"/>
              <a:gd name="connsiteX7" fmla="*/ 1113448 w 5074852"/>
              <a:gd name="connsiteY7" fmla="*/ 3332695 h 5063990"/>
              <a:gd name="connsiteX8" fmla="*/ 1742481 w 5074852"/>
              <a:gd name="connsiteY8" fmla="*/ 3920299 h 5063990"/>
              <a:gd name="connsiteX9" fmla="*/ 1832850 w 5074852"/>
              <a:gd name="connsiteY9" fmla="*/ 4062016 h 5063990"/>
              <a:gd name="connsiteX10" fmla="*/ 4417890 w 5074852"/>
              <a:gd name="connsiteY10" fmla="*/ 1476978 h 5063990"/>
              <a:gd name="connsiteX11" fmla="*/ 4415770 w 5074852"/>
              <a:gd name="connsiteY11" fmla="*/ 1472766 h 5063990"/>
              <a:gd name="connsiteX12" fmla="*/ 3636524 w 5074852"/>
              <a:gd name="connsiteY12" fmla="*/ 744840 h 5063990"/>
              <a:gd name="connsiteX13" fmla="*/ 4176835 w 5074852"/>
              <a:gd name="connsiteY13" fmla="*/ 341562 h 5063990"/>
              <a:gd name="connsiteX14" fmla="*/ 3853383 w 5074852"/>
              <a:gd name="connsiteY14" fmla="*/ 434650 h 5063990"/>
              <a:gd name="connsiteX15" fmla="*/ 3842392 w 5074852"/>
              <a:gd name="connsiteY15" fmla="*/ 443598 h 5063990"/>
              <a:gd name="connsiteX16" fmla="*/ 3985575 w 5074852"/>
              <a:gd name="connsiteY16" fmla="*/ 521743 h 5063990"/>
              <a:gd name="connsiteX17" fmla="*/ 4614609 w 5074852"/>
              <a:gd name="connsiteY17" fmla="*/ 1109348 h 5063990"/>
              <a:gd name="connsiteX18" fmla="*/ 4661937 w 5074852"/>
              <a:gd name="connsiteY18" fmla="*/ 1183566 h 5063990"/>
              <a:gd name="connsiteX19" fmla="*/ 4671494 w 5074852"/>
              <a:gd name="connsiteY19" fmla="*/ 1167546 h 5063990"/>
              <a:gd name="connsiteX20" fmla="*/ 4721960 w 5074852"/>
              <a:gd name="connsiteY20" fmla="*/ 796243 h 5063990"/>
              <a:gd name="connsiteX21" fmla="*/ 4328896 w 5074852"/>
              <a:gd name="connsiteY21" fmla="*/ 365548 h 5063990"/>
              <a:gd name="connsiteX22" fmla="*/ 4176835 w 5074852"/>
              <a:gd name="connsiteY22" fmla="*/ 341562 h 5063990"/>
              <a:gd name="connsiteX23" fmla="*/ 4183824 w 5074852"/>
              <a:gd name="connsiteY23" fmla="*/ 189 h 5063990"/>
              <a:gd name="connsiteX24" fmla="*/ 4427259 w 5074852"/>
              <a:gd name="connsiteY24" fmla="*/ 38588 h 5063990"/>
              <a:gd name="connsiteX25" fmla="*/ 5056526 w 5074852"/>
              <a:gd name="connsiteY25" fmla="*/ 728098 h 5063990"/>
              <a:gd name="connsiteX26" fmla="*/ 4913426 w 5074852"/>
              <a:gd name="connsiteY26" fmla="*/ 1426963 h 5063990"/>
              <a:gd name="connsiteX27" fmla="*/ 4897039 w 5074852"/>
              <a:gd name="connsiteY27" fmla="*/ 1447543 h 5063990"/>
              <a:gd name="connsiteX28" fmla="*/ 4901285 w 5074852"/>
              <a:gd name="connsiteY28" fmla="*/ 1451788 h 5063990"/>
              <a:gd name="connsiteX29" fmla="*/ 4863862 w 5074852"/>
              <a:gd name="connsiteY29" fmla="*/ 1489211 h 5063990"/>
              <a:gd name="connsiteX30" fmla="*/ 4837026 w 5074852"/>
              <a:gd name="connsiteY30" fmla="*/ 1522915 h 5063990"/>
              <a:gd name="connsiteX31" fmla="*/ 4747085 w 5074852"/>
              <a:gd name="connsiteY31" fmla="*/ 1608804 h 5063990"/>
              <a:gd name="connsiteX32" fmla="*/ 4745805 w 5074852"/>
              <a:gd name="connsiteY32" fmla="*/ 1607267 h 5063990"/>
              <a:gd name="connsiteX33" fmla="*/ 1881323 w 5074852"/>
              <a:gd name="connsiteY33" fmla="*/ 4471749 h 5063990"/>
              <a:gd name="connsiteX34" fmla="*/ 1884004 w 5074852"/>
              <a:gd name="connsiteY34" fmla="*/ 4480607 h 5063990"/>
              <a:gd name="connsiteX35" fmla="*/ 1867459 w 5074852"/>
              <a:gd name="connsiteY35" fmla="*/ 4485614 h 5063990"/>
              <a:gd name="connsiteX36" fmla="*/ 1850684 w 5074852"/>
              <a:gd name="connsiteY36" fmla="*/ 4502388 h 5063990"/>
              <a:gd name="connsiteX37" fmla="*/ 1841703 w 5074852"/>
              <a:gd name="connsiteY37" fmla="*/ 4493407 h 5063990"/>
              <a:gd name="connsiteX38" fmla="*/ 598435 w 5074852"/>
              <a:gd name="connsiteY38" fmla="*/ 4869636 h 5063990"/>
              <a:gd name="connsiteX39" fmla="*/ 0 w 5074852"/>
              <a:gd name="connsiteY39" fmla="*/ 5063990 h 5063990"/>
              <a:gd name="connsiteX40" fmla="*/ 95240 w 5074852"/>
              <a:gd name="connsiteY40" fmla="*/ 4745484 h 5063990"/>
              <a:gd name="connsiteX41" fmla="*/ 93708 w 5074852"/>
              <a:gd name="connsiteY41" fmla="*/ 4744980 h 5063990"/>
              <a:gd name="connsiteX42" fmla="*/ 112315 w 5074852"/>
              <a:gd name="connsiteY42" fmla="*/ 4688384 h 5063990"/>
              <a:gd name="connsiteX43" fmla="*/ 166429 w 5074852"/>
              <a:gd name="connsiteY43" fmla="*/ 4507414 h 5063990"/>
              <a:gd name="connsiteX44" fmla="*/ 170700 w 5074852"/>
              <a:gd name="connsiteY44" fmla="*/ 4510779 h 5063990"/>
              <a:gd name="connsiteX45" fmla="*/ 604148 w 5074852"/>
              <a:gd name="connsiteY45" fmla="*/ 3192281 h 5063990"/>
              <a:gd name="connsiteX46" fmla="*/ 601026 w 5074852"/>
              <a:gd name="connsiteY46" fmla="*/ 3189159 h 5063990"/>
              <a:gd name="connsiteX47" fmla="*/ 607205 w 5074852"/>
              <a:gd name="connsiteY47" fmla="*/ 3182980 h 5063990"/>
              <a:gd name="connsiteX48" fmla="*/ 610885 w 5074852"/>
              <a:gd name="connsiteY48" fmla="*/ 3171785 h 5063990"/>
              <a:gd name="connsiteX49" fmla="*/ 616540 w 5074852"/>
              <a:gd name="connsiteY49" fmla="*/ 3173645 h 5063990"/>
              <a:gd name="connsiteX50" fmla="*/ 3522874 w 5074852"/>
              <a:gd name="connsiteY50" fmla="*/ 267311 h 5063990"/>
              <a:gd name="connsiteX51" fmla="*/ 3522007 w 5074852"/>
              <a:gd name="connsiteY51" fmla="*/ 266444 h 5063990"/>
              <a:gd name="connsiteX52" fmla="*/ 3539763 w 5074852"/>
              <a:gd name="connsiteY52" fmla="*/ 250422 h 5063990"/>
              <a:gd name="connsiteX53" fmla="*/ 3548848 w 5074852"/>
              <a:gd name="connsiteY53" fmla="*/ 241337 h 5063990"/>
              <a:gd name="connsiteX54" fmla="*/ 3549314 w 5074852"/>
              <a:gd name="connsiteY54" fmla="*/ 241803 h 5063990"/>
              <a:gd name="connsiteX55" fmla="*/ 3591419 w 5074852"/>
              <a:gd name="connsiteY55" fmla="*/ 203809 h 5063990"/>
              <a:gd name="connsiteX56" fmla="*/ 4183824 w 5074852"/>
              <a:gd name="connsiteY56" fmla="*/ 189 h 506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4852" h="5063990">
                <a:moveTo>
                  <a:pt x="816378" y="3584162"/>
                </a:moveTo>
                <a:lnTo>
                  <a:pt x="494757" y="4562500"/>
                </a:lnTo>
                <a:lnTo>
                  <a:pt x="1522998" y="4251342"/>
                </a:lnTo>
                <a:lnTo>
                  <a:pt x="1446260" y="4131002"/>
                </a:lnTo>
                <a:cubicBezTo>
                  <a:pt x="1306625" y="3934700"/>
                  <a:pt x="1128728" y="3768520"/>
                  <a:pt x="923382" y="3642561"/>
                </a:cubicBezTo>
                <a:close/>
                <a:moveTo>
                  <a:pt x="3542907" y="705484"/>
                </a:moveTo>
                <a:lnTo>
                  <a:pt x="985516" y="3262875"/>
                </a:lnTo>
                <a:lnTo>
                  <a:pt x="1113448" y="3332695"/>
                </a:lnTo>
                <a:cubicBezTo>
                  <a:pt x="1360483" y="3484226"/>
                  <a:pt x="1574498" y="3684145"/>
                  <a:pt x="1742481" y="3920299"/>
                </a:cubicBezTo>
                <a:lnTo>
                  <a:pt x="1832850" y="4062016"/>
                </a:lnTo>
                <a:lnTo>
                  <a:pt x="4417890" y="1476978"/>
                </a:lnTo>
                <a:lnTo>
                  <a:pt x="4415770" y="1472766"/>
                </a:lnTo>
                <a:cubicBezTo>
                  <a:pt x="4236029" y="1156670"/>
                  <a:pt x="3964114" y="902663"/>
                  <a:pt x="3636524" y="744840"/>
                </a:cubicBezTo>
                <a:close/>
                <a:moveTo>
                  <a:pt x="4176835" y="341562"/>
                </a:moveTo>
                <a:cubicBezTo>
                  <a:pt x="4062433" y="339228"/>
                  <a:pt x="3949500" y="371545"/>
                  <a:pt x="3853383" y="434650"/>
                </a:cubicBezTo>
                <a:lnTo>
                  <a:pt x="3842392" y="443598"/>
                </a:lnTo>
                <a:lnTo>
                  <a:pt x="3985575" y="521743"/>
                </a:lnTo>
                <a:cubicBezTo>
                  <a:pt x="4232611" y="673273"/>
                  <a:pt x="4446625" y="873192"/>
                  <a:pt x="4614609" y="1109348"/>
                </a:cubicBezTo>
                <a:lnTo>
                  <a:pt x="4661937" y="1183566"/>
                </a:lnTo>
                <a:lnTo>
                  <a:pt x="4671494" y="1167546"/>
                </a:lnTo>
                <a:cubicBezTo>
                  <a:pt x="4728833" y="1054946"/>
                  <a:pt x="4748054" y="924352"/>
                  <a:pt x="4721960" y="796243"/>
                </a:cubicBezTo>
                <a:cubicBezTo>
                  <a:pt x="4680210" y="591268"/>
                  <a:pt x="4529210" y="425811"/>
                  <a:pt x="4328896" y="365548"/>
                </a:cubicBezTo>
                <a:cubicBezTo>
                  <a:pt x="4278817" y="350482"/>
                  <a:pt x="4227681" y="342599"/>
                  <a:pt x="4176835" y="341562"/>
                </a:cubicBezTo>
                <a:close/>
                <a:moveTo>
                  <a:pt x="4183824" y="189"/>
                </a:moveTo>
                <a:cubicBezTo>
                  <a:pt x="4265224" y="1850"/>
                  <a:pt x="4347087" y="14469"/>
                  <a:pt x="4427259" y="38588"/>
                </a:cubicBezTo>
                <a:cubicBezTo>
                  <a:pt x="4747948" y="135065"/>
                  <a:pt x="4989688" y="399949"/>
                  <a:pt x="5056526" y="728098"/>
                </a:cubicBezTo>
                <a:cubicBezTo>
                  <a:pt x="5106655" y="974209"/>
                  <a:pt x="5052319" y="1226049"/>
                  <a:pt x="4913426" y="1426963"/>
                </a:cubicBezTo>
                <a:lnTo>
                  <a:pt x="4897039" y="1447543"/>
                </a:lnTo>
                <a:lnTo>
                  <a:pt x="4901285" y="1451788"/>
                </a:lnTo>
                <a:lnTo>
                  <a:pt x="4863862" y="1489211"/>
                </a:lnTo>
                <a:lnTo>
                  <a:pt x="4837026" y="1522915"/>
                </a:lnTo>
                <a:cubicBezTo>
                  <a:pt x="4809271" y="1553308"/>
                  <a:pt x="4779260" y="1582027"/>
                  <a:pt x="4747085" y="1608804"/>
                </a:cubicBezTo>
                <a:lnTo>
                  <a:pt x="4745805" y="1607267"/>
                </a:lnTo>
                <a:lnTo>
                  <a:pt x="1881323" y="4471749"/>
                </a:lnTo>
                <a:lnTo>
                  <a:pt x="1884004" y="4480607"/>
                </a:lnTo>
                <a:lnTo>
                  <a:pt x="1867459" y="4485614"/>
                </a:lnTo>
                <a:lnTo>
                  <a:pt x="1850684" y="4502388"/>
                </a:lnTo>
                <a:lnTo>
                  <a:pt x="1841703" y="4493407"/>
                </a:lnTo>
                <a:lnTo>
                  <a:pt x="598435" y="4869636"/>
                </a:lnTo>
                <a:lnTo>
                  <a:pt x="0" y="5063990"/>
                </a:lnTo>
                <a:lnTo>
                  <a:pt x="95240" y="4745484"/>
                </a:lnTo>
                <a:lnTo>
                  <a:pt x="93708" y="4744980"/>
                </a:lnTo>
                <a:lnTo>
                  <a:pt x="112315" y="4688384"/>
                </a:lnTo>
                <a:lnTo>
                  <a:pt x="166429" y="4507414"/>
                </a:lnTo>
                <a:lnTo>
                  <a:pt x="170700" y="4510779"/>
                </a:lnTo>
                <a:lnTo>
                  <a:pt x="604148" y="3192281"/>
                </a:lnTo>
                <a:lnTo>
                  <a:pt x="601026" y="3189159"/>
                </a:lnTo>
                <a:lnTo>
                  <a:pt x="607205" y="3182980"/>
                </a:lnTo>
                <a:lnTo>
                  <a:pt x="610885" y="3171785"/>
                </a:lnTo>
                <a:lnTo>
                  <a:pt x="616540" y="3173645"/>
                </a:lnTo>
                <a:lnTo>
                  <a:pt x="3522874" y="267311"/>
                </a:lnTo>
                <a:lnTo>
                  <a:pt x="3522007" y="266444"/>
                </a:lnTo>
                <a:lnTo>
                  <a:pt x="3539763" y="250422"/>
                </a:lnTo>
                <a:lnTo>
                  <a:pt x="3548848" y="241337"/>
                </a:lnTo>
                <a:lnTo>
                  <a:pt x="3549314" y="241803"/>
                </a:lnTo>
                <a:lnTo>
                  <a:pt x="3591419" y="203809"/>
                </a:lnTo>
                <a:cubicBezTo>
                  <a:pt x="3759677" y="66975"/>
                  <a:pt x="3970150" y="-4171"/>
                  <a:pt x="4183824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6" name="文本框 65"/>
          <p:cNvSpPr txBox="1">
            <a:spLocks noChangeArrowheads="1"/>
          </p:cNvSpPr>
          <p:nvPr/>
        </p:nvSpPr>
        <p:spPr bwMode="auto">
          <a:xfrm>
            <a:off x="1257300" y="956251"/>
            <a:ext cx="4750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2pPr marL="742950" indent="-285750"/>
          </a:lstStyle>
          <a:p>
            <a:pPr eaLnBrk="1" hangingPunct="1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ADD YOUR TITTLE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257300" y="1579604"/>
            <a:ext cx="97726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moving waters at their priestlike task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Of pure ablution round earth's human shores,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Or gazing on the new soft-fallen mask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0A9669">
              <a:alpha val="55000"/>
            </a:srgbClr>
          </a:solidFill>
        </p:spPr>
      </p:pic>
      <p:sp>
        <p:nvSpPr>
          <p:cNvPr id="7" name="矩形 6"/>
          <p:cNvSpPr/>
          <p:nvPr/>
        </p:nvSpPr>
        <p:spPr>
          <a:xfrm>
            <a:off x="39756" y="2809461"/>
            <a:ext cx="5645426" cy="2623931"/>
          </a:xfrm>
          <a:prstGeom prst="rect">
            <a:avLst/>
          </a:prstGeom>
          <a:solidFill>
            <a:srgbClr val="7280A7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0857" y="3466561"/>
            <a:ext cx="4569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BRIGHT STAR,</a:t>
            </a:r>
          </a:p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WOULD I WERE STEDFAST AS THOU ART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590857" y="4121426"/>
            <a:ext cx="458847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Of snow upon the mountains and the moors---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No---yet still stedfast, still unchangeable,</a:t>
            </a:r>
          </a:p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Pillowed upon my fair love's ripening breast,</a:t>
            </a:r>
          </a:p>
          <a:p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pPr algn="ctr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YOUR TITTLE HERE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78939" y="1273656"/>
            <a:ext cx="4064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BRIGHT STAR,</a:t>
            </a:r>
          </a:p>
          <a:p>
            <a:pPr algn="ctr"/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WOULD I WERE STEDFAST AS THOU ART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40011" r="5601" b="22620"/>
          <a:stretch>
            <a:fillRect/>
          </a:stretch>
        </p:blipFill>
        <p:spPr>
          <a:xfrm>
            <a:off x="5685183" y="2809461"/>
            <a:ext cx="6546574" cy="2623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grpSp>
        <p:nvGrpSpPr>
          <p:cNvPr id="23" name="组合 4"/>
          <p:cNvGrpSpPr/>
          <p:nvPr/>
        </p:nvGrpSpPr>
        <p:grpSpPr>
          <a:xfrm>
            <a:off x="0" y="2584579"/>
            <a:ext cx="12192000" cy="927245"/>
            <a:chOff x="-447780" y="2738734"/>
            <a:chExt cx="13127299" cy="998378"/>
          </a:xfrm>
        </p:grpSpPr>
        <p:cxnSp>
          <p:nvCxnSpPr>
            <p:cNvPr id="24" name="直接连接符 10"/>
            <p:cNvCxnSpPr/>
            <p:nvPr/>
          </p:nvCxnSpPr>
          <p:spPr>
            <a:xfrm>
              <a:off x="-447780" y="3644348"/>
              <a:ext cx="13127299" cy="0"/>
            </a:xfrm>
            <a:prstGeom prst="line">
              <a:avLst/>
            </a:prstGeom>
            <a:ln w="28575">
              <a:solidFill>
                <a:srgbClr val="728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1298713" y="3538329"/>
              <a:ext cx="185531" cy="185531"/>
            </a:xfrm>
            <a:prstGeom prst="ellipse">
              <a:avLst/>
            </a:prstGeom>
            <a:solidFill>
              <a:srgbClr val="FF99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0747514" y="3538328"/>
              <a:ext cx="185531" cy="185531"/>
            </a:xfrm>
            <a:prstGeom prst="ellipse">
              <a:avLst/>
            </a:prstGeom>
            <a:solidFill>
              <a:srgbClr val="FF99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637719" y="3551581"/>
              <a:ext cx="185531" cy="185531"/>
            </a:xfrm>
            <a:prstGeom prst="ellipse">
              <a:avLst/>
            </a:prstGeom>
            <a:solidFill>
              <a:srgbClr val="FF99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069502" y="3551581"/>
              <a:ext cx="185531" cy="185531"/>
            </a:xfrm>
            <a:prstGeom prst="ellipse">
              <a:avLst/>
            </a:prstGeom>
            <a:solidFill>
              <a:srgbClr val="FF99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8408508" y="3551581"/>
              <a:ext cx="185531" cy="185531"/>
            </a:xfrm>
            <a:prstGeom prst="ellipse">
              <a:avLst/>
            </a:prstGeom>
            <a:solidFill>
              <a:srgbClr val="FF99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15008" y="2738734"/>
              <a:ext cx="1152939" cy="4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2013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54014" y="2738734"/>
              <a:ext cx="1152939" cy="4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2014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625546" y="2738734"/>
              <a:ext cx="1152939" cy="4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2015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924803" y="2743194"/>
              <a:ext cx="1152939" cy="4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2016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171044" y="2738734"/>
              <a:ext cx="1152939" cy="49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2017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37507" y="4218286"/>
            <a:ext cx="2113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</p:txBody>
      </p:sp>
      <p:sp>
        <p:nvSpPr>
          <p:cNvPr id="36" name="矩形 35"/>
          <p:cNvSpPr/>
          <p:nvPr/>
        </p:nvSpPr>
        <p:spPr>
          <a:xfrm>
            <a:off x="2909874" y="4238178"/>
            <a:ext cx="2113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</a:p>
        </p:txBody>
      </p:sp>
      <p:sp>
        <p:nvSpPr>
          <p:cNvPr id="37" name="矩形 36"/>
          <p:cNvSpPr/>
          <p:nvPr/>
        </p:nvSpPr>
        <p:spPr>
          <a:xfrm>
            <a:off x="5082229" y="4218286"/>
            <a:ext cx="2113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moving waters at their priestlike task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Of pure ablution round earth's human shores,</a:t>
            </a:r>
          </a:p>
        </p:txBody>
      </p:sp>
      <p:sp>
        <p:nvSpPr>
          <p:cNvPr id="38" name="矩形 37"/>
          <p:cNvSpPr/>
          <p:nvPr/>
        </p:nvSpPr>
        <p:spPr>
          <a:xfrm>
            <a:off x="7340740" y="4218286"/>
            <a:ext cx="21137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　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Or gazing on the new soft-fallen mask</a:t>
            </a:r>
          </a:p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　　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Of snow upon the mountains and the moors---</a:t>
            </a:r>
          </a:p>
        </p:txBody>
      </p:sp>
      <p:sp>
        <p:nvSpPr>
          <p:cNvPr id="39" name="矩形 38"/>
          <p:cNvSpPr/>
          <p:nvPr/>
        </p:nvSpPr>
        <p:spPr>
          <a:xfrm>
            <a:off x="9513095" y="4244993"/>
            <a:ext cx="2113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No---yet still stedfast, still unchangeable,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Pillowed upon my fair love's ripening breast,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grpSp>
        <p:nvGrpSpPr>
          <p:cNvPr id="7" name="组合 3"/>
          <p:cNvGrpSpPr/>
          <p:nvPr/>
        </p:nvGrpSpPr>
        <p:grpSpPr>
          <a:xfrm>
            <a:off x="2300908" y="2431570"/>
            <a:ext cx="7414593" cy="2125824"/>
            <a:chOff x="2186606" y="2160104"/>
            <a:chExt cx="7414593" cy="2125824"/>
          </a:xfrm>
          <a:noFill/>
        </p:grpSpPr>
        <p:sp>
          <p:nvSpPr>
            <p:cNvPr id="8" name="文本框 7"/>
            <p:cNvSpPr txBox="1"/>
            <p:nvPr/>
          </p:nvSpPr>
          <p:spPr>
            <a:xfrm>
              <a:off x="2418519" y="2464737"/>
              <a:ext cx="2213113" cy="1569660"/>
            </a:xfrm>
            <a:prstGeom prst="rect">
              <a:avLst/>
            </a:prstGeom>
            <a:solidFill>
              <a:srgbClr val="7280A7"/>
            </a:solidFill>
            <a:effectLst>
              <a:outerShdw blurRad="50800" dist="50800" dir="2580000" algn="ctr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02</a:t>
              </a:r>
              <a:endParaRPr lang="zh-CN" altLang="en-US" sz="96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" name="文本框 22"/>
            <p:cNvSpPr txBox="1">
              <a:spLocks noChangeArrowheads="1"/>
            </p:cNvSpPr>
            <p:nvPr/>
          </p:nvSpPr>
          <p:spPr bwMode="auto">
            <a:xfrm>
              <a:off x="4631632" y="2573333"/>
              <a:ext cx="432683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2pPr marL="742950" indent="-285750"/>
            </a:lstStyle>
            <a:p>
              <a:r>
                <a:rPr lang="en-US" altLang="zh-CN" sz="3600" b="1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  <a:sym typeface="微软雅黑" panose="020B0503020204020204" charset="-122"/>
                </a:rPr>
                <a:t>ADD TITTLE HERE</a:t>
              </a:r>
              <a:endParaRPr lang="zh-CN" altLang="en-US" sz="36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4631632" y="3252990"/>
              <a:ext cx="4565377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>
                  <a:solidFill>
                    <a:srgbClr val="7280A7"/>
                  </a:solidFill>
                  <a:latin typeface="Helvetica" charset="0"/>
                  <a:ea typeface="Helvetica" charset="0"/>
                  <a:cs typeface="Helvetica" charset="0"/>
                </a:rPr>
                <a:t>Bright star, would I were stedfast as thou art---</a:t>
              </a:r>
              <a:endParaRPr lang="zh-CN" altLang="en-US" sz="1400">
                <a:solidFill>
                  <a:srgbClr val="7280A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" name="半闭框 12"/>
            <p:cNvSpPr/>
            <p:nvPr/>
          </p:nvSpPr>
          <p:spPr>
            <a:xfrm>
              <a:off x="2186606" y="2160104"/>
              <a:ext cx="463826" cy="2125824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solidFill>
                <a:srgbClr val="7280A7"/>
              </a:solidFill>
            </a:ln>
            <a:effectLst>
              <a:outerShdw blurRad="50800" dist="50800" dir="258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7C07D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" name="半闭框 13"/>
            <p:cNvSpPr/>
            <p:nvPr/>
          </p:nvSpPr>
          <p:spPr>
            <a:xfrm rot="10800000">
              <a:off x="2186606" y="3869465"/>
              <a:ext cx="7414593" cy="416461"/>
            </a:xfrm>
            <a:prstGeom prst="halfFrame">
              <a:avLst>
                <a:gd name="adj1" fmla="val 0"/>
                <a:gd name="adj2" fmla="val 0"/>
              </a:avLst>
            </a:prstGeom>
            <a:grpFill/>
            <a:ln w="57150">
              <a:solidFill>
                <a:srgbClr val="7280A7"/>
              </a:solidFill>
            </a:ln>
            <a:effectLst>
              <a:outerShdw blurRad="50800" dist="50800" dir="2580000" algn="ctr" rotWithShape="0">
                <a:schemeClr val="tx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7C07D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/>
          <a:srcRect b="41124"/>
          <a:stretch>
            <a:fillRect/>
          </a:stretch>
        </p:blipFill>
        <p:spPr>
          <a:xfrm>
            <a:off x="0" y="-1"/>
            <a:ext cx="12192000" cy="6872749"/>
          </a:xfrm>
          <a:prstGeom prst="rect">
            <a:avLst/>
          </a:prstGeom>
          <a:solidFill>
            <a:srgbClr val="7280A7"/>
          </a:solidFill>
        </p:spPr>
      </p:pic>
      <p:sp>
        <p:nvSpPr>
          <p:cNvPr id="35" name="矩形 34"/>
          <p:cNvSpPr/>
          <p:nvPr/>
        </p:nvSpPr>
        <p:spPr>
          <a:xfrm>
            <a:off x="5910470" y="0"/>
            <a:ext cx="6281530" cy="6858000"/>
          </a:xfrm>
          <a:prstGeom prst="rect">
            <a:avLst/>
          </a:prstGeom>
          <a:solidFill>
            <a:srgbClr val="728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6" name="文本框 22"/>
          <p:cNvSpPr txBox="1">
            <a:spLocks noChangeArrowheads="1"/>
          </p:cNvSpPr>
          <p:nvPr/>
        </p:nvSpPr>
        <p:spPr bwMode="auto">
          <a:xfrm>
            <a:off x="468439" y="1819655"/>
            <a:ext cx="40775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sym typeface="微软雅黑" panose="020B0503020204020204" charset="-122"/>
              </a:rPr>
              <a:t>ADD YOUR TITTLE HERE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3498" y="2465613"/>
            <a:ext cx="36939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51100" y="3297313"/>
            <a:ext cx="3095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</a:t>
            </a:r>
          </a:p>
        </p:txBody>
      </p:sp>
      <p:sp>
        <p:nvSpPr>
          <p:cNvPr id="39" name="矩形 23"/>
          <p:cNvSpPr>
            <a:spLocks noChangeArrowheads="1"/>
          </p:cNvSpPr>
          <p:nvPr/>
        </p:nvSpPr>
        <p:spPr bwMode="auto">
          <a:xfrm>
            <a:off x="8451100" y="4098471"/>
            <a:ext cx="3492895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Bright star, would I were stedfast as thou art-- Not in lone splendour hung aloft the night</a:t>
            </a:r>
          </a:p>
          <a:p>
            <a:r>
              <a:rPr lang="en-US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And watching, with eternal lids apart,</a:t>
            </a:r>
          </a:p>
          <a:p>
            <a:r>
              <a:rPr lang="en-US" sz="1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Like nature's patient, sleepless Eremite,</a:t>
            </a:r>
          </a:p>
          <a:p>
            <a:endParaRPr lang="en-US" sz="1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1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9722"/>
          <a:stretch>
            <a:fillRect/>
          </a:stretch>
        </p:blipFill>
        <p:spPr>
          <a:xfrm>
            <a:off x="4545969" y="799309"/>
            <a:ext cx="3706585" cy="5274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宽屏</PresentationFormat>
  <Paragraphs>166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等线</vt:lpstr>
      <vt:lpstr>等线 Light</vt:lpstr>
      <vt:lpstr>微软雅黑</vt:lpstr>
      <vt:lpstr>Arial</vt:lpstr>
      <vt:lpstr>Calibri</vt:lpstr>
      <vt:lpstr>Calibri Light</vt:lpstr>
      <vt:lpstr>Helvetica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75</cp:revision>
  <dcterms:created xsi:type="dcterms:W3CDTF">2016-07-04T02:40:00Z</dcterms:created>
  <dcterms:modified xsi:type="dcterms:W3CDTF">2021-01-05T22:34:25Z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