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0.xml" ContentType="application/vnd.openxmlformats-officedocument.presentationml.notesSlide+xml"/>
  <Override PartName="/ppt/tags/tag47.xml" ContentType="application/vnd.openxmlformats-officedocument.presentationml.tags+xml"/>
  <Override PartName="/ppt/notesSlides/notesSlide11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2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5.xml" ContentType="application/vnd.openxmlformats-officedocument.presentationml.notesSlide+xml"/>
  <Override PartName="/ppt/tags/tag64.xml" ContentType="application/vnd.openxmlformats-officedocument.presentationml.tags+xml"/>
  <Override PartName="/ppt/notesSlides/notesSlide16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17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20.xml" ContentType="application/vnd.openxmlformats-officedocument.presentationml.notesSlide+xml"/>
  <Override PartName="/ppt/tags/tag96.xml" ContentType="application/vnd.openxmlformats-officedocument.presentationml.tags+xml"/>
  <Override PartName="/ppt/notesSlides/notesSlide21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01.xml" ContentType="application/vnd.openxmlformats-officedocument.presentationml.tags+xml"/>
  <Override PartName="/ppt/notesSlides/notesSlide23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278" r:id="rId2"/>
    <p:sldId id="439" r:id="rId3"/>
    <p:sldId id="356" r:id="rId4"/>
    <p:sldId id="804" r:id="rId5"/>
    <p:sldId id="1172" r:id="rId6"/>
    <p:sldId id="2277" r:id="rId7"/>
    <p:sldId id="515" r:id="rId8"/>
    <p:sldId id="1293" r:id="rId9"/>
    <p:sldId id="2279" r:id="rId10"/>
    <p:sldId id="1074" r:id="rId11"/>
    <p:sldId id="2224" r:id="rId12"/>
    <p:sldId id="1219" r:id="rId13"/>
    <p:sldId id="760" r:id="rId14"/>
    <p:sldId id="2280" r:id="rId15"/>
    <p:sldId id="1701" r:id="rId16"/>
    <p:sldId id="1812" r:id="rId17"/>
    <p:sldId id="366" r:id="rId18"/>
    <p:sldId id="782" r:id="rId19"/>
    <p:sldId id="2281" r:id="rId20"/>
    <p:sldId id="1314" r:id="rId21"/>
    <p:sldId id="526" r:id="rId22"/>
    <p:sldId id="397" r:id="rId23"/>
    <p:sldId id="429" r:id="rId24"/>
    <p:sldId id="2282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>
      <p:cViewPr varScale="1">
        <p:scale>
          <a:sx n="56" d="100"/>
          <a:sy n="56" d="100"/>
        </p:scale>
        <p:origin x="138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zh-CN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r>
              <a:rPr lang="zh-CN"/>
              <a:t>全年度每月某数据统计</a:t>
            </a:r>
          </a:p>
        </c:rich>
      </c:tx>
      <c:layout>
        <c:manualLayout>
          <c:xMode val="edge"/>
          <c:yMode val="edge"/>
          <c:x val="0.35702962413732903"/>
          <c:y val="2.2682365324200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辅助数据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  <c:pt idx="7">
                  <c:v>八月</c:v>
                </c:pt>
                <c:pt idx="8">
                  <c:v>九月</c:v>
                </c:pt>
                <c:pt idx="9">
                  <c:v>十月</c:v>
                </c:pt>
                <c:pt idx="10">
                  <c:v>十一月</c:v>
                </c:pt>
                <c:pt idx="11">
                  <c:v>十二月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BB-4A71-8A18-9D1F86FE3B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  <c:pt idx="7">
                  <c:v>八月</c:v>
                </c:pt>
                <c:pt idx="8">
                  <c:v>九月</c:v>
                </c:pt>
                <c:pt idx="9">
                  <c:v>十月</c:v>
                </c:pt>
                <c:pt idx="10">
                  <c:v>十一月</c:v>
                </c:pt>
                <c:pt idx="11">
                  <c:v>十二月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32</c:v>
                </c:pt>
                <c:pt idx="1">
                  <c:v>56</c:v>
                </c:pt>
                <c:pt idx="2">
                  <c:v>67</c:v>
                </c:pt>
                <c:pt idx="3">
                  <c:v>23</c:v>
                </c:pt>
                <c:pt idx="4">
                  <c:v>75</c:v>
                </c:pt>
                <c:pt idx="5">
                  <c:v>87</c:v>
                </c:pt>
                <c:pt idx="6">
                  <c:v>45</c:v>
                </c:pt>
                <c:pt idx="7">
                  <c:v>23</c:v>
                </c:pt>
                <c:pt idx="8">
                  <c:v>12</c:v>
                </c:pt>
                <c:pt idx="9">
                  <c:v>97</c:v>
                </c:pt>
                <c:pt idx="10">
                  <c:v>65</c:v>
                </c:pt>
                <c:pt idx="1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BB-4A71-8A18-9D1F86FE3B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103188064"/>
        <c:axId val="2103183024"/>
      </c:barChart>
      <c:catAx>
        <c:axId val="210318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2103183024"/>
        <c:crosses val="autoZero"/>
        <c:auto val="1"/>
        <c:lblAlgn val="ctr"/>
        <c:lblOffset val="100"/>
        <c:noMultiLvlLbl val="0"/>
      </c:catAx>
      <c:valAx>
        <c:axId val="21031830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03188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E</c:v>
                </c:pt>
                <c:pt idx="1">
                  <c:v>D</c:v>
                </c:pt>
                <c:pt idx="2">
                  <c:v>C</c:v>
                </c:pt>
                <c:pt idx="3">
                  <c:v>B</c:v>
                </c:pt>
                <c:pt idx="4">
                  <c:v>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24</c:v>
                </c:pt>
                <c:pt idx="1">
                  <c:v>30</c:v>
                </c:pt>
                <c:pt idx="2">
                  <c:v>37</c:v>
                </c:pt>
                <c:pt idx="3">
                  <c:v>42</c:v>
                </c:pt>
                <c:pt idx="4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F1-42EA-BCA5-3C83E2747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03181344"/>
        <c:axId val="2103185824"/>
      </c:barChart>
      <c:catAx>
        <c:axId val="2103181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2103185824"/>
        <c:crosses val="autoZero"/>
        <c:auto val="1"/>
        <c:lblAlgn val="ctr"/>
        <c:lblOffset val="100"/>
        <c:noMultiLvlLbl val="0"/>
      </c:catAx>
      <c:valAx>
        <c:axId val="21031858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0318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E1BF9-1617-4FF4-B2A7-2A2034A2963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ACC39-DCE9-42C1-88B0-8CBE1A4C64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ACC39-DCE9-42C1-88B0-8CBE1A4C64C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ACC39-DCE9-42C1-88B0-8CBE1A4C64C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ACC39-DCE9-42C1-88B0-8CBE1A4C64C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ACC39-DCE9-42C1-88B0-8CBE1A4C64C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ACC39-DCE9-42C1-88B0-8CBE1A4C64C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ACC39-DCE9-42C1-88B0-8CBE1A4C64C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ACC39-DCE9-42C1-88B0-8CBE1A4C64C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ACC39-DCE9-42C1-88B0-8CBE1A4C64C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ACC39-DCE9-42C1-88B0-8CBE1A4C64C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ACC39-DCE9-42C1-88B0-8CBE1A4C64C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ACC39-DCE9-42C1-88B0-8CBE1A4C64C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ACC39-DCE9-42C1-88B0-8CBE1A4C64C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ACC39-DCE9-42C1-88B0-8CBE1A4C64C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ACC39-DCE9-42C1-88B0-8CBE1A4C64C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ACC39-DCE9-42C1-88B0-8CBE1A4C64C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ACC39-DCE9-42C1-88B0-8CBE1A4C64C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ACC39-DCE9-42C1-88B0-8CBE1A4C64C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ACC39-DCE9-42C1-88B0-8CBE1A4C64C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ACC39-DCE9-42C1-88B0-8CBE1A4C64C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ACC39-DCE9-42C1-88B0-8CBE1A4C64C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ACC39-DCE9-42C1-88B0-8CBE1A4C64C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ACC39-DCE9-42C1-88B0-8CBE1A4C64C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ACC39-DCE9-42C1-88B0-8CBE1A4C64C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ACC39-DCE9-42C1-88B0-8CBE1A4C64C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E5FE-080D-476A-9E69-BC4EADC996D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4713-C501-4195-B319-4F97226390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E5FE-080D-476A-9E69-BC4EADC996D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4713-C501-4195-B319-4F97226390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E5FE-080D-476A-9E69-BC4EADC996D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4713-C501-4195-B319-4F97226390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E5FE-080D-476A-9E69-BC4EADC996D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4713-C501-4195-B319-4F97226390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E5FE-080D-476A-9E69-BC4EADC996D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4713-C501-4195-B319-4F97226390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E5FE-080D-476A-9E69-BC4EADC996D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4713-C501-4195-B319-4F97226390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E5FE-080D-476A-9E69-BC4EADC996D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4713-C501-4195-B319-4F97226390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E5FE-080D-476A-9E69-BC4EADC996D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4713-C501-4195-B319-4F97226390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E5FE-080D-476A-9E69-BC4EADC996D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4713-C501-4195-B319-4F97226390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E5FE-080D-476A-9E69-BC4EADC996D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4713-C501-4195-B319-4F97226390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E5FE-080D-476A-9E69-BC4EADC996D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4713-C501-4195-B319-4F97226390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1E5FE-080D-476A-9E69-BC4EADC996D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D4713-C501-4195-B319-4F97226390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tags" Target="../tags/tag4.xml"/><Relationship Id="rId7" Type="http://schemas.openxmlformats.org/officeDocument/2006/relationships/image" Target="../media/image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.xml"/><Relationship Id="rId9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image" Target="../media/image5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3.tiff"/><Relationship Id="rId5" Type="http://schemas.openxmlformats.org/officeDocument/2006/relationships/tags" Target="../tags/tag44.xml"/><Relationship Id="rId10" Type="http://schemas.openxmlformats.org/officeDocument/2006/relationships/image" Target="../media/image1.png"/><Relationship Id="rId4" Type="http://schemas.openxmlformats.org/officeDocument/2006/relationships/tags" Target="../tags/tag43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Relationship Id="rId5" Type="http://schemas.openxmlformats.org/officeDocument/2006/relationships/image" Target="../media/image3.tiff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image" Target="../media/image3.tiff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image" Target="../media/image1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notesSlide" Target="../notesSlides/notesSlide12.xml"/><Relationship Id="rId5" Type="http://schemas.openxmlformats.org/officeDocument/2006/relationships/tags" Target="../tags/tag52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51.xml"/><Relationship Id="rId9" Type="http://schemas.openxmlformats.org/officeDocument/2006/relationships/tags" Target="../tags/tag5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chart" Target="../charts/chart1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3.tiff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61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7.png"/><Relationship Id="rId5" Type="http://schemas.openxmlformats.org/officeDocument/2006/relationships/tags" Target="../tags/tag63.xml"/><Relationship Id="rId10" Type="http://schemas.openxmlformats.org/officeDocument/2006/relationships/image" Target="../media/image6.jpeg"/><Relationship Id="rId4" Type="http://schemas.openxmlformats.org/officeDocument/2006/relationships/tags" Target="../tags/tag62.xml"/><Relationship Id="rId9" Type="http://schemas.openxmlformats.org/officeDocument/2006/relationships/image" Target="../media/image3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4.xml"/><Relationship Id="rId5" Type="http://schemas.openxmlformats.org/officeDocument/2006/relationships/image" Target="../media/image3.tiff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../media/image3.tiff"/><Relationship Id="rId5" Type="http://schemas.openxmlformats.org/officeDocument/2006/relationships/tags" Target="../tags/tag69.xml"/><Relationship Id="rId10" Type="http://schemas.openxmlformats.org/officeDocument/2006/relationships/image" Target="../media/image1.png"/><Relationship Id="rId4" Type="http://schemas.openxmlformats.org/officeDocument/2006/relationships/tags" Target="../tags/tag68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74.xml"/><Relationship Id="rId7" Type="http://schemas.openxmlformats.org/officeDocument/2006/relationships/image" Target="../media/image3.tiff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1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tags" Target="../tags/tag87.xml"/><Relationship Id="rId18" Type="http://schemas.openxmlformats.org/officeDocument/2006/relationships/tags" Target="../tags/tag92.xml"/><Relationship Id="rId26" Type="http://schemas.openxmlformats.org/officeDocument/2006/relationships/image" Target="../media/image8.png"/><Relationship Id="rId3" Type="http://schemas.openxmlformats.org/officeDocument/2006/relationships/tags" Target="../tags/tag77.xml"/><Relationship Id="rId21" Type="http://schemas.openxmlformats.org/officeDocument/2006/relationships/tags" Target="../tags/tag95.xml"/><Relationship Id="rId7" Type="http://schemas.openxmlformats.org/officeDocument/2006/relationships/tags" Target="../tags/tag81.xml"/><Relationship Id="rId12" Type="http://schemas.openxmlformats.org/officeDocument/2006/relationships/tags" Target="../tags/tag86.xml"/><Relationship Id="rId17" Type="http://schemas.openxmlformats.org/officeDocument/2006/relationships/tags" Target="../tags/tag91.xml"/><Relationship Id="rId25" Type="http://schemas.openxmlformats.org/officeDocument/2006/relationships/image" Target="../media/image3.tiff"/><Relationship Id="rId2" Type="http://schemas.openxmlformats.org/officeDocument/2006/relationships/tags" Target="../tags/tag76.xml"/><Relationship Id="rId16" Type="http://schemas.openxmlformats.org/officeDocument/2006/relationships/tags" Target="../tags/tag90.xml"/><Relationship Id="rId20" Type="http://schemas.openxmlformats.org/officeDocument/2006/relationships/tags" Target="../tags/tag94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24" Type="http://schemas.openxmlformats.org/officeDocument/2006/relationships/image" Target="../media/image1.png"/><Relationship Id="rId5" Type="http://schemas.openxmlformats.org/officeDocument/2006/relationships/tags" Target="../tags/tag79.xml"/><Relationship Id="rId15" Type="http://schemas.openxmlformats.org/officeDocument/2006/relationships/tags" Target="../tags/tag89.xml"/><Relationship Id="rId23" Type="http://schemas.openxmlformats.org/officeDocument/2006/relationships/notesSlide" Target="../notesSlides/notesSlide20.xml"/><Relationship Id="rId10" Type="http://schemas.openxmlformats.org/officeDocument/2006/relationships/tags" Target="../tags/tag84.xml"/><Relationship Id="rId19" Type="http://schemas.openxmlformats.org/officeDocument/2006/relationships/tags" Target="../tags/tag93.xml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tags" Target="../tags/tag88.xml"/><Relationship Id="rId2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6.xml"/><Relationship Id="rId6" Type="http://schemas.openxmlformats.org/officeDocument/2006/relationships/image" Target="../media/image2.tiff"/><Relationship Id="rId5" Type="http://schemas.openxmlformats.org/officeDocument/2006/relationships/image" Target="../media/image3.tiff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tags" Target="../tags/tag99.xml"/><Relationship Id="rId7" Type="http://schemas.openxmlformats.org/officeDocument/2006/relationships/image" Target="../media/image1.pn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notesSlide" Target="../notesSlides/notesSlide22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.png"/><Relationship Id="rId4" Type="http://schemas.openxmlformats.org/officeDocument/2006/relationships/tags" Target="../tags/tag100.xml"/><Relationship Id="rId9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1.xml"/><Relationship Id="rId5" Type="http://schemas.openxmlformats.org/officeDocument/2006/relationships/image" Target="../media/image3.tiff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tags" Target="../tags/tag104.xml"/><Relationship Id="rId7" Type="http://schemas.openxmlformats.org/officeDocument/2006/relationships/image" Target="../media/image1.pn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5.xml"/><Relationship Id="rId9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3.tiff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3.tiff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tags" Target="../tags/tag24.xml"/><Relationship Id="rId18" Type="http://schemas.openxmlformats.org/officeDocument/2006/relationships/image" Target="../media/image1.pn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notesSlide" Target="../notesSlides/notesSlide7.xml"/><Relationship Id="rId2" Type="http://schemas.openxmlformats.org/officeDocument/2006/relationships/tags" Target="../tags/tag13.xml"/><Relationship Id="rId16" Type="http://schemas.openxmlformats.org/officeDocument/2006/relationships/slideLayout" Target="../slideLayouts/slideLayout7.xml"/><Relationship Id="rId20" Type="http://schemas.openxmlformats.org/officeDocument/2006/relationships/image" Target="../media/image4.pn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5" Type="http://schemas.openxmlformats.org/officeDocument/2006/relationships/tags" Target="../tags/tag26.xml"/><Relationship Id="rId10" Type="http://schemas.openxmlformats.org/officeDocument/2006/relationships/tags" Target="../tags/tag21.xml"/><Relationship Id="rId19" Type="http://schemas.openxmlformats.org/officeDocument/2006/relationships/image" Target="../media/image3.tiff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tags" Target="../tags/tag2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image" Target="../media/image3.tiff"/><Relationship Id="rId2" Type="http://schemas.openxmlformats.org/officeDocument/2006/relationships/tags" Target="../tags/tag28.xml"/><Relationship Id="rId16" Type="http://schemas.openxmlformats.org/officeDocument/2006/relationships/image" Target="../media/image1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ags" Target="../tags/tag31.xml"/><Relationship Id="rId15" Type="http://schemas.openxmlformats.org/officeDocument/2006/relationships/notesSlide" Target="../notesSlides/notesSlide8.xml"/><Relationship Id="rId10" Type="http://schemas.openxmlformats.org/officeDocument/2006/relationships/tags" Target="../tags/tag36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6800" cy="6858000"/>
          </a:xfrm>
          <a:prstGeom prst="rect">
            <a:avLst/>
          </a:prstGeom>
          <a:blipFill>
            <a:blip r:embed="rId7"/>
            <a:srcRect/>
            <a:stretch>
              <a:fillRect l="-17503" r="-1750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91135" y="-762333"/>
            <a:ext cx="4279900" cy="33655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95129" y="1378225"/>
            <a:ext cx="10601742" cy="44943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5129" y="985465"/>
            <a:ext cx="10601742" cy="39276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PA-矩形 3"/>
          <p:cNvSpPr/>
          <p:nvPr>
            <p:custDataLst>
              <p:tags r:id="rId1"/>
            </p:custDataLst>
          </p:nvPr>
        </p:nvSpPr>
        <p:spPr>
          <a:xfrm>
            <a:off x="2340645" y="2668345"/>
            <a:ext cx="75107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7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毕业答辩</a:t>
            </a:r>
            <a:endParaRPr lang="zh-CN" altLang="en-US" sz="7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PA-文本框 6"/>
          <p:cNvSpPr txBox="1"/>
          <p:nvPr>
            <p:custDataLst>
              <p:tags r:id="rId2"/>
            </p:custDataLst>
          </p:nvPr>
        </p:nvSpPr>
        <p:spPr>
          <a:xfrm>
            <a:off x="2210716" y="3966495"/>
            <a:ext cx="7770566" cy="646331"/>
          </a:xfrm>
          <a:prstGeom prst="rect">
            <a:avLst/>
          </a:prstGeom>
          <a:solidFill>
            <a:schemeClr val="tx1">
              <a:alpha val="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POWERPOINT TEMPLATE</a:t>
            </a:r>
          </a:p>
        </p:txBody>
      </p:sp>
      <p:sp>
        <p:nvSpPr>
          <p:cNvPr id="8" name="PA-文本框 25"/>
          <p:cNvSpPr txBox="1"/>
          <p:nvPr>
            <p:custDataLst>
              <p:tags r:id="rId3"/>
            </p:custDataLst>
          </p:nvPr>
        </p:nvSpPr>
        <p:spPr>
          <a:xfrm>
            <a:off x="4764513" y="1683741"/>
            <a:ext cx="2662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000" b="1" dirty="0">
                <a:solidFill>
                  <a:schemeClr val="accent2"/>
                </a:solidFill>
                <a:cs typeface="+mn-ea"/>
                <a:sym typeface="+mn-lt"/>
              </a:rPr>
              <a:t>2020</a:t>
            </a:r>
            <a:endParaRPr lang="zh-CN" altLang="en-US" sz="60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7485" y="2756450"/>
            <a:ext cx="4764514" cy="4260575"/>
          </a:xfrm>
          <a:prstGeom prst="rect">
            <a:avLst/>
          </a:prstGeom>
        </p:spPr>
      </p:pic>
      <p:sp>
        <p:nvSpPr>
          <p:cNvPr id="13" name="PA-文本框 6"/>
          <p:cNvSpPr txBox="1"/>
          <p:nvPr>
            <p:custDataLst>
              <p:tags r:id="rId4"/>
            </p:custDataLst>
          </p:nvPr>
        </p:nvSpPr>
        <p:spPr>
          <a:xfrm>
            <a:off x="5220157" y="4726918"/>
            <a:ext cx="1751684" cy="337185"/>
          </a:xfrm>
          <a:prstGeom prst="rect">
            <a:avLst/>
          </a:prstGeom>
          <a:solidFill>
            <a:schemeClr val="tx1">
              <a:alpha val="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algn="dist"/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xiazaii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0" y="-82473"/>
            <a:ext cx="12196800" cy="6940473"/>
            <a:chOff x="0" y="-82473"/>
            <a:chExt cx="12196800" cy="6940473"/>
          </a:xfrm>
        </p:grpSpPr>
        <p:sp>
          <p:nvSpPr>
            <p:cNvPr id="15" name="矩形 14"/>
            <p:cNvSpPr/>
            <p:nvPr/>
          </p:nvSpPr>
          <p:spPr>
            <a:xfrm>
              <a:off x="0" y="0"/>
              <a:ext cx="12196800" cy="6858000"/>
            </a:xfrm>
            <a:prstGeom prst="rect">
              <a:avLst/>
            </a:prstGeom>
            <a:blipFill dpi="0" rotWithShape="1">
              <a:blip r:embed="rId10">
                <a:alphaModFix amt="28000"/>
              </a:blip>
              <a:srcRect/>
              <a:stretch>
                <a:fillRect l="-17503" r="-1750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0" y="-82473"/>
              <a:ext cx="1761661" cy="1575332"/>
            </a:xfrm>
            <a:prstGeom prst="rect">
              <a:avLst/>
            </a:prstGeom>
          </p:spPr>
        </p:pic>
        <p:grpSp>
          <p:nvGrpSpPr>
            <p:cNvPr id="17" name="组合 16"/>
            <p:cNvGrpSpPr/>
            <p:nvPr/>
          </p:nvGrpSpPr>
          <p:grpSpPr>
            <a:xfrm>
              <a:off x="0" y="385010"/>
              <a:ext cx="12192000" cy="6472990"/>
              <a:chOff x="0" y="385010"/>
              <a:chExt cx="12192000" cy="6472990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483574" y="385010"/>
                <a:ext cx="2532400" cy="640367"/>
                <a:chOff x="483574" y="385010"/>
                <a:chExt cx="2532400" cy="640367"/>
              </a:xfrm>
            </p:grpSpPr>
            <p:sp>
              <p:nvSpPr>
                <p:cNvPr id="20" name="矩形 19"/>
                <p:cNvSpPr/>
                <p:nvPr/>
              </p:nvSpPr>
              <p:spPr>
                <a:xfrm>
                  <a:off x="483574" y="385010"/>
                  <a:ext cx="2532400" cy="640367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PA-文本框 6"/>
                <p:cNvSpPr txBox="1"/>
                <p:nvPr>
                  <p:custDataLst>
                    <p:tags r:id="rId7"/>
                  </p:custDataLst>
                </p:nvPr>
              </p:nvSpPr>
              <p:spPr>
                <a:xfrm>
                  <a:off x="707992" y="535916"/>
                  <a:ext cx="208356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zh-CN" altLang="en-US" sz="16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请输入您的标题</a:t>
                  </a:r>
                  <a:endParaRPr lang="en-US" sz="16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9" name="矩形 18"/>
              <p:cNvSpPr/>
              <p:nvPr/>
            </p:nvSpPr>
            <p:spPr>
              <a:xfrm>
                <a:off x="0" y="6388087"/>
                <a:ext cx="12192000" cy="46991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5168348" cy="6858000"/>
          </a:xfrm>
          <a:prstGeom prst="rect">
            <a:avLst/>
          </a:prstGeom>
          <a:blipFill>
            <a:blip r:embed="rId12"/>
            <a:srcRect/>
            <a:stretch>
              <a:fillRect l="-40788" r="-66942"/>
            </a:stretch>
          </a:blip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d-ID" altLang="en-US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764157" y="1785730"/>
            <a:ext cx="808382" cy="32865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d-ID" altLang="en-US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177700" y="1998030"/>
            <a:ext cx="1398702" cy="13995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177700" y="3589876"/>
            <a:ext cx="1398702" cy="13995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14"/>
          <p:cNvSpPr>
            <a:spLocks noEditPoints="1"/>
          </p:cNvSpPr>
          <p:nvPr/>
        </p:nvSpPr>
        <p:spPr bwMode="auto">
          <a:xfrm>
            <a:off x="10733651" y="2524474"/>
            <a:ext cx="286801" cy="346678"/>
          </a:xfrm>
          <a:custGeom>
            <a:avLst/>
            <a:gdLst>
              <a:gd name="T0" fmla="*/ 75 w 116"/>
              <a:gd name="T1" fmla="*/ 56 h 140"/>
              <a:gd name="T2" fmla="*/ 97 w 116"/>
              <a:gd name="T3" fmla="*/ 56 h 140"/>
              <a:gd name="T4" fmla="*/ 103 w 116"/>
              <a:gd name="T5" fmla="*/ 61 h 140"/>
              <a:gd name="T6" fmla="*/ 100 w 116"/>
              <a:gd name="T7" fmla="*/ 66 h 140"/>
              <a:gd name="T8" fmla="*/ 9 w 116"/>
              <a:gd name="T9" fmla="*/ 138 h 140"/>
              <a:gd name="T10" fmla="*/ 1 w 116"/>
              <a:gd name="T11" fmla="*/ 137 h 140"/>
              <a:gd name="T12" fmla="*/ 1 w 116"/>
              <a:gd name="T13" fmla="*/ 131 h 140"/>
              <a:gd name="T14" fmla="*/ 36 w 116"/>
              <a:gd name="T15" fmla="*/ 67 h 140"/>
              <a:gd name="T16" fmla="*/ 15 w 116"/>
              <a:gd name="T17" fmla="*/ 67 h 140"/>
              <a:gd name="T18" fmla="*/ 10 w 116"/>
              <a:gd name="T19" fmla="*/ 61 h 140"/>
              <a:gd name="T20" fmla="*/ 11 w 116"/>
              <a:gd name="T21" fmla="*/ 58 h 140"/>
              <a:gd name="T22" fmla="*/ 49 w 116"/>
              <a:gd name="T23" fmla="*/ 3 h 140"/>
              <a:gd name="T24" fmla="*/ 54 w 116"/>
              <a:gd name="T25" fmla="*/ 1 h 140"/>
              <a:gd name="T26" fmla="*/ 54 w 116"/>
              <a:gd name="T27" fmla="*/ 0 h 140"/>
              <a:gd name="T28" fmla="*/ 111 w 116"/>
              <a:gd name="T29" fmla="*/ 0 h 140"/>
              <a:gd name="T30" fmla="*/ 116 w 116"/>
              <a:gd name="T31" fmla="*/ 6 h 140"/>
              <a:gd name="T32" fmla="*/ 114 w 116"/>
              <a:gd name="T33" fmla="*/ 10 h 140"/>
              <a:gd name="T34" fmla="*/ 75 w 116"/>
              <a:gd name="T35" fmla="*/ 56 h 140"/>
              <a:gd name="T36" fmla="*/ 81 w 116"/>
              <a:gd name="T37" fmla="*/ 67 h 140"/>
              <a:gd name="T38" fmla="*/ 81 w 116"/>
              <a:gd name="T39" fmla="*/ 67 h 140"/>
              <a:gd name="T40" fmla="*/ 63 w 116"/>
              <a:gd name="T41" fmla="*/ 67 h 140"/>
              <a:gd name="T42" fmla="*/ 63 w 116"/>
              <a:gd name="T43" fmla="*/ 67 h 140"/>
              <a:gd name="T44" fmla="*/ 60 w 116"/>
              <a:gd name="T45" fmla="*/ 65 h 140"/>
              <a:gd name="T46" fmla="*/ 59 w 116"/>
              <a:gd name="T47" fmla="*/ 58 h 140"/>
              <a:gd name="T48" fmla="*/ 99 w 116"/>
              <a:gd name="T49" fmla="*/ 11 h 140"/>
              <a:gd name="T50" fmla="*/ 57 w 116"/>
              <a:gd name="T51" fmla="*/ 11 h 140"/>
              <a:gd name="T52" fmla="*/ 26 w 116"/>
              <a:gd name="T53" fmla="*/ 56 h 140"/>
              <a:gd name="T54" fmla="*/ 45 w 116"/>
              <a:gd name="T55" fmla="*/ 56 h 140"/>
              <a:gd name="T56" fmla="*/ 45 w 116"/>
              <a:gd name="T57" fmla="*/ 56 h 140"/>
              <a:gd name="T58" fmla="*/ 48 w 116"/>
              <a:gd name="T59" fmla="*/ 56 h 140"/>
              <a:gd name="T60" fmla="*/ 50 w 116"/>
              <a:gd name="T61" fmla="*/ 64 h 140"/>
              <a:gd name="T62" fmla="*/ 23 w 116"/>
              <a:gd name="T63" fmla="*/ 113 h 140"/>
              <a:gd name="T64" fmla="*/ 81 w 116"/>
              <a:gd name="T65" fmla="*/ 67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6" h="140">
                <a:moveTo>
                  <a:pt x="75" y="56"/>
                </a:moveTo>
                <a:cubicBezTo>
                  <a:pt x="97" y="56"/>
                  <a:pt x="97" y="56"/>
                  <a:pt x="97" y="56"/>
                </a:cubicBezTo>
                <a:cubicBezTo>
                  <a:pt x="100" y="56"/>
                  <a:pt x="103" y="58"/>
                  <a:pt x="103" y="61"/>
                </a:cubicBezTo>
                <a:cubicBezTo>
                  <a:pt x="103" y="63"/>
                  <a:pt x="102" y="65"/>
                  <a:pt x="100" y="66"/>
                </a:cubicBezTo>
                <a:cubicBezTo>
                  <a:pt x="9" y="138"/>
                  <a:pt x="9" y="138"/>
                  <a:pt x="9" y="138"/>
                </a:cubicBezTo>
                <a:cubicBezTo>
                  <a:pt x="6" y="140"/>
                  <a:pt x="3" y="140"/>
                  <a:pt x="1" y="137"/>
                </a:cubicBezTo>
                <a:cubicBezTo>
                  <a:pt x="0" y="136"/>
                  <a:pt x="0" y="133"/>
                  <a:pt x="1" y="131"/>
                </a:cubicBezTo>
                <a:cubicBezTo>
                  <a:pt x="36" y="67"/>
                  <a:pt x="36" y="67"/>
                  <a:pt x="36" y="67"/>
                </a:cubicBezTo>
                <a:cubicBezTo>
                  <a:pt x="15" y="67"/>
                  <a:pt x="15" y="67"/>
                  <a:pt x="15" y="67"/>
                </a:cubicBezTo>
                <a:cubicBezTo>
                  <a:pt x="12" y="67"/>
                  <a:pt x="10" y="64"/>
                  <a:pt x="10" y="61"/>
                </a:cubicBezTo>
                <a:cubicBezTo>
                  <a:pt x="10" y="60"/>
                  <a:pt x="10" y="59"/>
                  <a:pt x="11" y="58"/>
                </a:cubicBezTo>
                <a:cubicBezTo>
                  <a:pt x="49" y="3"/>
                  <a:pt x="49" y="3"/>
                  <a:pt x="49" y="3"/>
                </a:cubicBezTo>
                <a:cubicBezTo>
                  <a:pt x="50" y="1"/>
                  <a:pt x="52" y="1"/>
                  <a:pt x="54" y="1"/>
                </a:cubicBezTo>
                <a:cubicBezTo>
                  <a:pt x="54" y="0"/>
                  <a:pt x="54" y="0"/>
                  <a:pt x="54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14" y="0"/>
                  <a:pt x="116" y="3"/>
                  <a:pt x="116" y="6"/>
                </a:cubicBezTo>
                <a:cubicBezTo>
                  <a:pt x="116" y="7"/>
                  <a:pt x="115" y="9"/>
                  <a:pt x="114" y="10"/>
                </a:cubicBezTo>
                <a:cubicBezTo>
                  <a:pt x="75" y="56"/>
                  <a:pt x="75" y="56"/>
                  <a:pt x="75" y="56"/>
                </a:cubicBezTo>
                <a:close/>
                <a:moveTo>
                  <a:pt x="81" y="67"/>
                </a:moveTo>
                <a:cubicBezTo>
                  <a:pt x="81" y="67"/>
                  <a:pt x="81" y="67"/>
                  <a:pt x="81" y="67"/>
                </a:cubicBezTo>
                <a:cubicBezTo>
                  <a:pt x="63" y="67"/>
                  <a:pt x="63" y="67"/>
                  <a:pt x="63" y="67"/>
                </a:cubicBezTo>
                <a:cubicBezTo>
                  <a:pt x="63" y="67"/>
                  <a:pt x="63" y="67"/>
                  <a:pt x="63" y="67"/>
                </a:cubicBezTo>
                <a:cubicBezTo>
                  <a:pt x="62" y="67"/>
                  <a:pt x="61" y="66"/>
                  <a:pt x="60" y="65"/>
                </a:cubicBezTo>
                <a:cubicBezTo>
                  <a:pt x="57" y="63"/>
                  <a:pt x="57" y="60"/>
                  <a:pt x="59" y="58"/>
                </a:cubicBezTo>
                <a:cubicBezTo>
                  <a:pt x="99" y="11"/>
                  <a:pt x="99" y="11"/>
                  <a:pt x="99" y="11"/>
                </a:cubicBezTo>
                <a:cubicBezTo>
                  <a:pt x="57" y="11"/>
                  <a:pt x="57" y="11"/>
                  <a:pt x="57" y="11"/>
                </a:cubicBezTo>
                <a:cubicBezTo>
                  <a:pt x="26" y="56"/>
                  <a:pt x="26" y="56"/>
                  <a:pt x="26" y="56"/>
                </a:cubicBezTo>
                <a:cubicBezTo>
                  <a:pt x="45" y="56"/>
                  <a:pt x="45" y="56"/>
                  <a:pt x="45" y="56"/>
                </a:cubicBezTo>
                <a:cubicBezTo>
                  <a:pt x="45" y="56"/>
                  <a:pt x="45" y="56"/>
                  <a:pt x="45" y="56"/>
                </a:cubicBezTo>
                <a:cubicBezTo>
                  <a:pt x="46" y="56"/>
                  <a:pt x="47" y="56"/>
                  <a:pt x="48" y="56"/>
                </a:cubicBezTo>
                <a:cubicBezTo>
                  <a:pt x="51" y="58"/>
                  <a:pt x="52" y="61"/>
                  <a:pt x="50" y="64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81" y="67"/>
                  <a:pt x="81" y="67"/>
                  <a:pt x="81" y="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19"/>
          <p:cNvSpPr>
            <a:spLocks noEditPoints="1"/>
          </p:cNvSpPr>
          <p:nvPr/>
        </p:nvSpPr>
        <p:spPr bwMode="auto">
          <a:xfrm>
            <a:off x="10704344" y="4114749"/>
            <a:ext cx="346464" cy="349820"/>
          </a:xfrm>
          <a:custGeom>
            <a:avLst/>
            <a:gdLst>
              <a:gd name="T0" fmla="*/ 116 w 140"/>
              <a:gd name="T1" fmla="*/ 2 h 141"/>
              <a:gd name="T2" fmla="*/ 122 w 140"/>
              <a:gd name="T3" fmla="*/ 3 h 141"/>
              <a:gd name="T4" fmla="*/ 122 w 140"/>
              <a:gd name="T5" fmla="*/ 3 h 141"/>
              <a:gd name="T6" fmla="*/ 138 w 140"/>
              <a:gd name="T7" fmla="*/ 19 h 141"/>
              <a:gd name="T8" fmla="*/ 138 w 140"/>
              <a:gd name="T9" fmla="*/ 19 h 141"/>
              <a:gd name="T10" fmla="*/ 139 w 140"/>
              <a:gd name="T11" fmla="*/ 25 h 141"/>
              <a:gd name="T12" fmla="*/ 118 w 140"/>
              <a:gd name="T13" fmla="*/ 43 h 141"/>
              <a:gd name="T14" fmla="*/ 103 w 140"/>
              <a:gd name="T15" fmla="*/ 46 h 141"/>
              <a:gd name="T16" fmla="*/ 99 w 140"/>
              <a:gd name="T17" fmla="*/ 102 h 141"/>
              <a:gd name="T18" fmla="*/ 69 w 140"/>
              <a:gd name="T19" fmla="*/ 115 h 141"/>
              <a:gd name="T20" fmla="*/ 26 w 140"/>
              <a:gd name="T21" fmla="*/ 72 h 141"/>
              <a:gd name="T22" fmla="*/ 69 w 140"/>
              <a:gd name="T23" fmla="*/ 29 h 141"/>
              <a:gd name="T24" fmla="*/ 100 w 140"/>
              <a:gd name="T25" fmla="*/ 33 h 141"/>
              <a:gd name="T26" fmla="*/ 98 w 140"/>
              <a:gd name="T27" fmla="*/ 20 h 141"/>
              <a:gd name="T28" fmla="*/ 124 w 140"/>
              <a:gd name="T29" fmla="*/ 55 h 141"/>
              <a:gd name="T30" fmla="*/ 135 w 140"/>
              <a:gd name="T31" fmla="*/ 52 h 141"/>
              <a:gd name="T32" fmla="*/ 138 w 140"/>
              <a:gd name="T33" fmla="*/ 72 h 141"/>
              <a:gd name="T34" fmla="*/ 69 w 140"/>
              <a:gd name="T35" fmla="*/ 141 h 141"/>
              <a:gd name="T36" fmla="*/ 0 w 140"/>
              <a:gd name="T37" fmla="*/ 72 h 141"/>
              <a:gd name="T38" fmla="*/ 69 w 140"/>
              <a:gd name="T39" fmla="*/ 3 h 141"/>
              <a:gd name="T40" fmla="*/ 89 w 140"/>
              <a:gd name="T41" fmla="*/ 6 h 141"/>
              <a:gd name="T42" fmla="*/ 86 w 140"/>
              <a:gd name="T43" fmla="*/ 16 h 141"/>
              <a:gd name="T44" fmla="*/ 69 w 140"/>
              <a:gd name="T45" fmla="*/ 14 h 141"/>
              <a:gd name="T46" fmla="*/ 11 w 140"/>
              <a:gd name="T47" fmla="*/ 72 h 141"/>
              <a:gd name="T48" fmla="*/ 69 w 140"/>
              <a:gd name="T49" fmla="*/ 130 h 141"/>
              <a:gd name="T50" fmla="*/ 127 w 140"/>
              <a:gd name="T51" fmla="*/ 72 h 141"/>
              <a:gd name="T52" fmla="*/ 124 w 140"/>
              <a:gd name="T53" fmla="*/ 55 h 141"/>
              <a:gd name="T54" fmla="*/ 69 w 140"/>
              <a:gd name="T55" fmla="*/ 52 h 141"/>
              <a:gd name="T56" fmla="*/ 90 w 140"/>
              <a:gd name="T57" fmla="*/ 43 h 141"/>
              <a:gd name="T58" fmla="*/ 43 w 140"/>
              <a:gd name="T59" fmla="*/ 46 h 141"/>
              <a:gd name="T60" fmla="*/ 43 w 140"/>
              <a:gd name="T61" fmla="*/ 46 h 141"/>
              <a:gd name="T62" fmla="*/ 43 w 140"/>
              <a:gd name="T63" fmla="*/ 98 h 141"/>
              <a:gd name="T64" fmla="*/ 94 w 140"/>
              <a:gd name="T65" fmla="*/ 98 h 141"/>
              <a:gd name="T66" fmla="*/ 105 w 140"/>
              <a:gd name="T67" fmla="*/ 72 h 141"/>
              <a:gd name="T68" fmla="*/ 86 w 140"/>
              <a:gd name="T69" fmla="*/ 62 h 141"/>
              <a:gd name="T70" fmla="*/ 83 w 140"/>
              <a:gd name="T71" fmla="*/ 86 h 141"/>
              <a:gd name="T72" fmla="*/ 69 w 140"/>
              <a:gd name="T73" fmla="*/ 92 h 141"/>
              <a:gd name="T74" fmla="*/ 55 w 140"/>
              <a:gd name="T75" fmla="*/ 86 h 141"/>
              <a:gd name="T76" fmla="*/ 55 w 140"/>
              <a:gd name="T77" fmla="*/ 58 h 141"/>
              <a:gd name="T78" fmla="*/ 69 w 140"/>
              <a:gd name="T79" fmla="*/ 52 h 141"/>
              <a:gd name="T80" fmla="*/ 73 w 140"/>
              <a:gd name="T81" fmla="*/ 60 h 141"/>
              <a:gd name="T82" fmla="*/ 60 w 140"/>
              <a:gd name="T83" fmla="*/ 63 h 141"/>
              <a:gd name="T84" fmla="*/ 56 w 140"/>
              <a:gd name="T85" fmla="*/ 72 h 141"/>
              <a:gd name="T86" fmla="*/ 69 w 140"/>
              <a:gd name="T87" fmla="*/ 85 h 141"/>
              <a:gd name="T88" fmla="*/ 78 w 140"/>
              <a:gd name="T89" fmla="*/ 81 h 141"/>
              <a:gd name="T90" fmla="*/ 81 w 140"/>
              <a:gd name="T91" fmla="*/ 68 h 141"/>
              <a:gd name="T92" fmla="*/ 65 w 140"/>
              <a:gd name="T93" fmla="*/ 76 h 141"/>
              <a:gd name="T94" fmla="*/ 73 w 140"/>
              <a:gd name="T95" fmla="*/ 60 h 141"/>
              <a:gd name="T96" fmla="*/ 117 w 140"/>
              <a:gd name="T97" fmla="*/ 10 h 141"/>
              <a:gd name="T98" fmla="*/ 106 w 140"/>
              <a:gd name="T99" fmla="*/ 30 h 141"/>
              <a:gd name="T100" fmla="*/ 117 w 140"/>
              <a:gd name="T101" fmla="*/ 10 h 141"/>
              <a:gd name="T102" fmla="*/ 123 w 140"/>
              <a:gd name="T103" fmla="*/ 22 h 141"/>
              <a:gd name="T104" fmla="*/ 118 w 140"/>
              <a:gd name="T105" fmla="*/ 37 h 141"/>
              <a:gd name="T106" fmla="*/ 123 w 140"/>
              <a:gd name="T107" fmla="*/ 22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0" h="141">
                <a:moveTo>
                  <a:pt x="98" y="20"/>
                </a:moveTo>
                <a:cubicBezTo>
                  <a:pt x="116" y="2"/>
                  <a:pt x="116" y="2"/>
                  <a:pt x="116" y="2"/>
                </a:cubicBezTo>
                <a:cubicBezTo>
                  <a:pt x="118" y="0"/>
                  <a:pt x="120" y="0"/>
                  <a:pt x="121" y="2"/>
                </a:cubicBezTo>
                <a:cubicBezTo>
                  <a:pt x="121" y="2"/>
                  <a:pt x="122" y="3"/>
                  <a:pt x="122" y="3"/>
                </a:cubicBezTo>
                <a:cubicBezTo>
                  <a:pt x="122" y="3"/>
                  <a:pt x="122" y="3"/>
                  <a:pt x="122" y="3"/>
                </a:cubicBezTo>
                <a:cubicBezTo>
                  <a:pt x="122" y="3"/>
                  <a:pt x="122" y="3"/>
                  <a:pt x="122" y="3"/>
                </a:cubicBezTo>
                <a:cubicBezTo>
                  <a:pt x="125" y="16"/>
                  <a:pt x="125" y="16"/>
                  <a:pt x="125" y="16"/>
                </a:cubicBezTo>
                <a:cubicBezTo>
                  <a:pt x="138" y="19"/>
                  <a:pt x="138" y="19"/>
                  <a:pt x="138" y="19"/>
                </a:cubicBezTo>
                <a:cubicBezTo>
                  <a:pt x="138" y="19"/>
                  <a:pt x="138" y="19"/>
                  <a:pt x="138" y="19"/>
                </a:cubicBezTo>
                <a:cubicBezTo>
                  <a:pt x="138" y="19"/>
                  <a:pt x="138" y="19"/>
                  <a:pt x="138" y="19"/>
                </a:cubicBezTo>
                <a:cubicBezTo>
                  <a:pt x="138" y="19"/>
                  <a:pt x="139" y="19"/>
                  <a:pt x="139" y="20"/>
                </a:cubicBezTo>
                <a:cubicBezTo>
                  <a:pt x="140" y="21"/>
                  <a:pt x="140" y="23"/>
                  <a:pt x="139" y="25"/>
                </a:cubicBezTo>
                <a:cubicBezTo>
                  <a:pt x="121" y="43"/>
                  <a:pt x="121" y="43"/>
                  <a:pt x="121" y="43"/>
                </a:cubicBezTo>
                <a:cubicBezTo>
                  <a:pt x="120" y="43"/>
                  <a:pt x="119" y="44"/>
                  <a:pt x="118" y="43"/>
                </a:cubicBezTo>
                <a:cubicBezTo>
                  <a:pt x="108" y="41"/>
                  <a:pt x="108" y="41"/>
                  <a:pt x="108" y="41"/>
                </a:cubicBezTo>
                <a:cubicBezTo>
                  <a:pt x="103" y="46"/>
                  <a:pt x="103" y="46"/>
                  <a:pt x="103" y="46"/>
                </a:cubicBezTo>
                <a:cubicBezTo>
                  <a:pt x="108" y="53"/>
                  <a:pt x="112" y="62"/>
                  <a:pt x="112" y="72"/>
                </a:cubicBezTo>
                <a:cubicBezTo>
                  <a:pt x="112" y="84"/>
                  <a:pt x="107" y="95"/>
                  <a:pt x="99" y="102"/>
                </a:cubicBezTo>
                <a:cubicBezTo>
                  <a:pt x="99" y="102"/>
                  <a:pt x="99" y="102"/>
                  <a:pt x="99" y="102"/>
                </a:cubicBezTo>
                <a:cubicBezTo>
                  <a:pt x="91" y="110"/>
                  <a:pt x="81" y="115"/>
                  <a:pt x="69" y="115"/>
                </a:cubicBezTo>
                <a:cubicBezTo>
                  <a:pt x="57" y="115"/>
                  <a:pt x="46" y="110"/>
                  <a:pt x="39" y="102"/>
                </a:cubicBezTo>
                <a:cubicBezTo>
                  <a:pt x="31" y="95"/>
                  <a:pt x="26" y="84"/>
                  <a:pt x="26" y="72"/>
                </a:cubicBezTo>
                <a:cubicBezTo>
                  <a:pt x="26" y="60"/>
                  <a:pt x="31" y="50"/>
                  <a:pt x="39" y="42"/>
                </a:cubicBezTo>
                <a:cubicBezTo>
                  <a:pt x="46" y="34"/>
                  <a:pt x="57" y="29"/>
                  <a:pt x="69" y="29"/>
                </a:cubicBezTo>
                <a:cubicBezTo>
                  <a:pt x="79" y="29"/>
                  <a:pt x="88" y="33"/>
                  <a:pt x="95" y="38"/>
                </a:cubicBezTo>
                <a:cubicBezTo>
                  <a:pt x="100" y="33"/>
                  <a:pt x="100" y="33"/>
                  <a:pt x="100" y="33"/>
                </a:cubicBezTo>
                <a:cubicBezTo>
                  <a:pt x="98" y="23"/>
                  <a:pt x="98" y="23"/>
                  <a:pt x="98" y="23"/>
                </a:cubicBezTo>
                <a:cubicBezTo>
                  <a:pt x="97" y="22"/>
                  <a:pt x="98" y="21"/>
                  <a:pt x="98" y="20"/>
                </a:cubicBezTo>
                <a:close/>
                <a:moveTo>
                  <a:pt x="124" y="55"/>
                </a:moveTo>
                <a:cubicBezTo>
                  <a:pt x="124" y="55"/>
                  <a:pt x="124" y="55"/>
                  <a:pt x="124" y="55"/>
                </a:cubicBezTo>
                <a:cubicBezTo>
                  <a:pt x="124" y="52"/>
                  <a:pt x="125" y="49"/>
                  <a:pt x="128" y="48"/>
                </a:cubicBezTo>
                <a:cubicBezTo>
                  <a:pt x="131" y="47"/>
                  <a:pt x="134" y="49"/>
                  <a:pt x="135" y="52"/>
                </a:cubicBezTo>
                <a:cubicBezTo>
                  <a:pt x="136" y="55"/>
                  <a:pt x="137" y="58"/>
                  <a:pt x="137" y="62"/>
                </a:cubicBezTo>
                <a:cubicBezTo>
                  <a:pt x="138" y="65"/>
                  <a:pt x="138" y="69"/>
                  <a:pt x="138" y="72"/>
                </a:cubicBezTo>
                <a:cubicBezTo>
                  <a:pt x="138" y="91"/>
                  <a:pt x="130" y="108"/>
                  <a:pt x="118" y="121"/>
                </a:cubicBezTo>
                <a:cubicBezTo>
                  <a:pt x="105" y="133"/>
                  <a:pt x="88" y="141"/>
                  <a:pt x="69" y="141"/>
                </a:cubicBezTo>
                <a:cubicBezTo>
                  <a:pt x="50" y="141"/>
                  <a:pt x="33" y="133"/>
                  <a:pt x="20" y="121"/>
                </a:cubicBezTo>
                <a:cubicBezTo>
                  <a:pt x="8" y="108"/>
                  <a:pt x="0" y="91"/>
                  <a:pt x="0" y="72"/>
                </a:cubicBezTo>
                <a:cubicBezTo>
                  <a:pt x="0" y="53"/>
                  <a:pt x="8" y="36"/>
                  <a:pt x="20" y="23"/>
                </a:cubicBezTo>
                <a:cubicBezTo>
                  <a:pt x="33" y="11"/>
                  <a:pt x="50" y="3"/>
                  <a:pt x="69" y="3"/>
                </a:cubicBezTo>
                <a:cubicBezTo>
                  <a:pt x="72" y="3"/>
                  <a:pt x="76" y="3"/>
                  <a:pt x="79" y="4"/>
                </a:cubicBezTo>
                <a:cubicBezTo>
                  <a:pt x="82" y="4"/>
                  <a:pt x="86" y="5"/>
                  <a:pt x="89" y="6"/>
                </a:cubicBezTo>
                <a:cubicBezTo>
                  <a:pt x="92" y="7"/>
                  <a:pt x="93" y="10"/>
                  <a:pt x="93" y="13"/>
                </a:cubicBezTo>
                <a:cubicBezTo>
                  <a:pt x="92" y="16"/>
                  <a:pt x="89" y="17"/>
                  <a:pt x="86" y="16"/>
                </a:cubicBezTo>
                <a:cubicBezTo>
                  <a:pt x="83" y="16"/>
                  <a:pt x="80" y="15"/>
                  <a:pt x="77" y="15"/>
                </a:cubicBezTo>
                <a:cubicBezTo>
                  <a:pt x="75" y="14"/>
                  <a:pt x="72" y="14"/>
                  <a:pt x="69" y="14"/>
                </a:cubicBezTo>
                <a:cubicBezTo>
                  <a:pt x="53" y="14"/>
                  <a:pt x="38" y="21"/>
                  <a:pt x="28" y="31"/>
                </a:cubicBezTo>
                <a:cubicBezTo>
                  <a:pt x="17" y="42"/>
                  <a:pt x="11" y="56"/>
                  <a:pt x="11" y="72"/>
                </a:cubicBezTo>
                <a:cubicBezTo>
                  <a:pt x="11" y="88"/>
                  <a:pt x="17" y="103"/>
                  <a:pt x="28" y="113"/>
                </a:cubicBezTo>
                <a:cubicBezTo>
                  <a:pt x="38" y="124"/>
                  <a:pt x="53" y="130"/>
                  <a:pt x="69" y="130"/>
                </a:cubicBezTo>
                <a:cubicBezTo>
                  <a:pt x="85" y="130"/>
                  <a:pt x="99" y="124"/>
                  <a:pt x="110" y="113"/>
                </a:cubicBezTo>
                <a:cubicBezTo>
                  <a:pt x="120" y="103"/>
                  <a:pt x="127" y="88"/>
                  <a:pt x="127" y="72"/>
                </a:cubicBezTo>
                <a:cubicBezTo>
                  <a:pt x="127" y="69"/>
                  <a:pt x="127" y="66"/>
                  <a:pt x="126" y="64"/>
                </a:cubicBezTo>
                <a:cubicBezTo>
                  <a:pt x="126" y="61"/>
                  <a:pt x="125" y="58"/>
                  <a:pt x="124" y="55"/>
                </a:cubicBezTo>
                <a:close/>
                <a:moveTo>
                  <a:pt x="69" y="52"/>
                </a:moveTo>
                <a:cubicBezTo>
                  <a:pt x="69" y="52"/>
                  <a:pt x="69" y="52"/>
                  <a:pt x="69" y="52"/>
                </a:cubicBezTo>
                <a:cubicBezTo>
                  <a:pt x="72" y="52"/>
                  <a:pt x="76" y="53"/>
                  <a:pt x="78" y="55"/>
                </a:cubicBezTo>
                <a:cubicBezTo>
                  <a:pt x="90" y="43"/>
                  <a:pt x="90" y="43"/>
                  <a:pt x="90" y="43"/>
                </a:cubicBezTo>
                <a:cubicBezTo>
                  <a:pt x="84" y="38"/>
                  <a:pt x="77" y="36"/>
                  <a:pt x="69" y="36"/>
                </a:cubicBezTo>
                <a:cubicBezTo>
                  <a:pt x="59" y="36"/>
                  <a:pt x="50" y="40"/>
                  <a:pt x="43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37" y="53"/>
                  <a:pt x="33" y="62"/>
                  <a:pt x="33" y="72"/>
                </a:cubicBezTo>
                <a:cubicBezTo>
                  <a:pt x="33" y="82"/>
                  <a:pt x="37" y="91"/>
                  <a:pt x="43" y="98"/>
                </a:cubicBezTo>
                <a:cubicBezTo>
                  <a:pt x="50" y="104"/>
                  <a:pt x="59" y="108"/>
                  <a:pt x="69" y="108"/>
                </a:cubicBezTo>
                <a:cubicBezTo>
                  <a:pt x="79" y="108"/>
                  <a:pt x="88" y="104"/>
                  <a:pt x="94" y="98"/>
                </a:cubicBezTo>
                <a:cubicBezTo>
                  <a:pt x="95" y="98"/>
                  <a:pt x="95" y="98"/>
                  <a:pt x="95" y="98"/>
                </a:cubicBezTo>
                <a:cubicBezTo>
                  <a:pt x="101" y="91"/>
                  <a:pt x="105" y="82"/>
                  <a:pt x="105" y="72"/>
                </a:cubicBezTo>
                <a:cubicBezTo>
                  <a:pt x="105" y="64"/>
                  <a:pt x="103" y="57"/>
                  <a:pt x="98" y="51"/>
                </a:cubicBezTo>
                <a:cubicBezTo>
                  <a:pt x="86" y="62"/>
                  <a:pt x="86" y="62"/>
                  <a:pt x="86" y="62"/>
                </a:cubicBezTo>
                <a:cubicBezTo>
                  <a:pt x="88" y="65"/>
                  <a:pt x="89" y="69"/>
                  <a:pt x="89" y="72"/>
                </a:cubicBezTo>
                <a:cubicBezTo>
                  <a:pt x="89" y="77"/>
                  <a:pt x="86" y="82"/>
                  <a:pt x="83" y="86"/>
                </a:cubicBezTo>
                <a:cubicBezTo>
                  <a:pt x="83" y="86"/>
                  <a:pt x="83" y="86"/>
                  <a:pt x="83" y="86"/>
                </a:cubicBezTo>
                <a:cubicBezTo>
                  <a:pt x="79" y="90"/>
                  <a:pt x="74" y="92"/>
                  <a:pt x="69" y="92"/>
                </a:cubicBezTo>
                <a:cubicBezTo>
                  <a:pt x="63" y="92"/>
                  <a:pt x="59" y="90"/>
                  <a:pt x="55" y="86"/>
                </a:cubicBezTo>
                <a:cubicBezTo>
                  <a:pt x="55" y="86"/>
                  <a:pt x="55" y="86"/>
                  <a:pt x="55" y="86"/>
                </a:cubicBezTo>
                <a:cubicBezTo>
                  <a:pt x="51" y="82"/>
                  <a:pt x="49" y="78"/>
                  <a:pt x="49" y="72"/>
                </a:cubicBezTo>
                <a:cubicBezTo>
                  <a:pt x="49" y="67"/>
                  <a:pt x="51" y="62"/>
                  <a:pt x="55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9" y="55"/>
                  <a:pt x="63" y="52"/>
                  <a:pt x="69" y="52"/>
                </a:cubicBezTo>
                <a:close/>
                <a:moveTo>
                  <a:pt x="73" y="60"/>
                </a:moveTo>
                <a:cubicBezTo>
                  <a:pt x="73" y="60"/>
                  <a:pt x="73" y="60"/>
                  <a:pt x="73" y="60"/>
                </a:cubicBezTo>
                <a:cubicBezTo>
                  <a:pt x="72" y="59"/>
                  <a:pt x="71" y="59"/>
                  <a:pt x="69" y="59"/>
                </a:cubicBezTo>
                <a:cubicBezTo>
                  <a:pt x="65" y="59"/>
                  <a:pt x="62" y="60"/>
                  <a:pt x="60" y="63"/>
                </a:cubicBezTo>
                <a:cubicBezTo>
                  <a:pt x="60" y="63"/>
                  <a:pt x="60" y="63"/>
                  <a:pt x="60" y="63"/>
                </a:cubicBezTo>
                <a:cubicBezTo>
                  <a:pt x="57" y="65"/>
                  <a:pt x="56" y="68"/>
                  <a:pt x="56" y="72"/>
                </a:cubicBezTo>
                <a:cubicBezTo>
                  <a:pt x="56" y="76"/>
                  <a:pt x="57" y="79"/>
                  <a:pt x="60" y="81"/>
                </a:cubicBezTo>
                <a:cubicBezTo>
                  <a:pt x="62" y="84"/>
                  <a:pt x="65" y="85"/>
                  <a:pt x="69" y="85"/>
                </a:cubicBezTo>
                <a:cubicBezTo>
                  <a:pt x="73" y="85"/>
                  <a:pt x="76" y="84"/>
                  <a:pt x="78" y="81"/>
                </a:cubicBezTo>
                <a:cubicBezTo>
                  <a:pt x="78" y="81"/>
                  <a:pt x="78" y="81"/>
                  <a:pt x="78" y="81"/>
                </a:cubicBezTo>
                <a:cubicBezTo>
                  <a:pt x="81" y="79"/>
                  <a:pt x="82" y="76"/>
                  <a:pt x="82" y="72"/>
                </a:cubicBezTo>
                <a:cubicBezTo>
                  <a:pt x="82" y="70"/>
                  <a:pt x="82" y="69"/>
                  <a:pt x="81" y="68"/>
                </a:cubicBezTo>
                <a:cubicBezTo>
                  <a:pt x="73" y="76"/>
                  <a:pt x="73" y="76"/>
                  <a:pt x="73" y="76"/>
                </a:cubicBezTo>
                <a:cubicBezTo>
                  <a:pt x="71" y="78"/>
                  <a:pt x="67" y="78"/>
                  <a:pt x="65" y="76"/>
                </a:cubicBezTo>
                <a:cubicBezTo>
                  <a:pt x="63" y="74"/>
                  <a:pt x="63" y="70"/>
                  <a:pt x="65" y="68"/>
                </a:cubicBezTo>
                <a:cubicBezTo>
                  <a:pt x="73" y="60"/>
                  <a:pt x="73" y="60"/>
                  <a:pt x="73" y="60"/>
                </a:cubicBezTo>
                <a:close/>
                <a:moveTo>
                  <a:pt x="117" y="10"/>
                </a:moveTo>
                <a:cubicBezTo>
                  <a:pt x="117" y="10"/>
                  <a:pt x="117" y="10"/>
                  <a:pt x="117" y="10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6" y="30"/>
                  <a:pt x="106" y="30"/>
                  <a:pt x="106" y="30"/>
                </a:cubicBezTo>
                <a:cubicBezTo>
                  <a:pt x="119" y="17"/>
                  <a:pt x="119" y="17"/>
                  <a:pt x="119" y="17"/>
                </a:cubicBezTo>
                <a:cubicBezTo>
                  <a:pt x="117" y="10"/>
                  <a:pt x="117" y="10"/>
                  <a:pt x="117" y="10"/>
                </a:cubicBezTo>
                <a:close/>
                <a:moveTo>
                  <a:pt x="123" y="22"/>
                </a:moveTo>
                <a:cubicBezTo>
                  <a:pt x="123" y="22"/>
                  <a:pt x="123" y="22"/>
                  <a:pt x="123" y="22"/>
                </a:cubicBezTo>
                <a:cubicBezTo>
                  <a:pt x="111" y="35"/>
                  <a:pt x="111" y="35"/>
                  <a:pt x="111" y="35"/>
                </a:cubicBezTo>
                <a:cubicBezTo>
                  <a:pt x="118" y="37"/>
                  <a:pt x="118" y="37"/>
                  <a:pt x="118" y="37"/>
                </a:cubicBezTo>
                <a:cubicBezTo>
                  <a:pt x="131" y="24"/>
                  <a:pt x="131" y="24"/>
                  <a:pt x="131" y="24"/>
                </a:cubicBezTo>
                <a:cubicBezTo>
                  <a:pt x="123" y="22"/>
                  <a:pt x="123" y="22"/>
                  <a:pt x="123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PA-组合 27"/>
          <p:cNvGrpSpPr/>
          <p:nvPr>
            <p:custDataLst>
              <p:tags r:id="rId1"/>
            </p:custDataLst>
          </p:nvPr>
        </p:nvGrpSpPr>
        <p:grpSpPr>
          <a:xfrm>
            <a:off x="7023654" y="2142678"/>
            <a:ext cx="2401125" cy="1351058"/>
            <a:chOff x="6169650" y="4486172"/>
            <a:chExt cx="2401125" cy="1351058"/>
          </a:xfrm>
        </p:grpSpPr>
        <p:sp>
          <p:nvSpPr>
            <p:cNvPr id="9" name="PA-文本框 6"/>
            <p:cNvSpPr txBox="1"/>
            <p:nvPr>
              <p:custDataLst>
                <p:tags r:id="rId5"/>
              </p:custDataLst>
            </p:nvPr>
          </p:nvSpPr>
          <p:spPr>
            <a:xfrm>
              <a:off x="6644109" y="4486172"/>
              <a:ext cx="19266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输入您的标题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r"/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OUR COMPANY</a:t>
              </a:r>
            </a:p>
          </p:txBody>
        </p:sp>
        <p:sp>
          <p:nvSpPr>
            <p:cNvPr id="10" name="PA-文本框 42"/>
            <p:cNvSpPr txBox="1"/>
            <p:nvPr>
              <p:custDataLst>
                <p:tags r:id="rId6"/>
              </p:custDataLst>
            </p:nvPr>
          </p:nvSpPr>
          <p:spPr>
            <a:xfrm>
              <a:off x="6169650" y="5024700"/>
              <a:ext cx="2401125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200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r"/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此处添加详细文本描述，建议与标题相关并符合整体语言风格，语言描述尽量简洁生动。</a:t>
              </a:r>
              <a:endParaRPr lang="id-ID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" name="PA-组合 27"/>
          <p:cNvGrpSpPr/>
          <p:nvPr>
            <p:custDataLst>
              <p:tags r:id="rId2"/>
            </p:custDataLst>
          </p:nvPr>
        </p:nvGrpSpPr>
        <p:grpSpPr>
          <a:xfrm>
            <a:off x="7023654" y="3638384"/>
            <a:ext cx="2401125" cy="1351058"/>
            <a:chOff x="6169650" y="4486172"/>
            <a:chExt cx="2401125" cy="1351058"/>
          </a:xfrm>
        </p:grpSpPr>
        <p:sp>
          <p:nvSpPr>
            <p:cNvPr id="12" name="PA-文本框 6"/>
            <p:cNvSpPr txBox="1"/>
            <p:nvPr>
              <p:custDataLst>
                <p:tags r:id="rId3"/>
              </p:custDataLst>
            </p:nvPr>
          </p:nvSpPr>
          <p:spPr>
            <a:xfrm>
              <a:off x="6644109" y="4486172"/>
              <a:ext cx="19266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输入您的标题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r"/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OUR COMPANY</a:t>
              </a:r>
            </a:p>
          </p:txBody>
        </p:sp>
        <p:sp>
          <p:nvSpPr>
            <p:cNvPr id="13" name="PA-文本框 42"/>
            <p:cNvSpPr txBox="1"/>
            <p:nvPr>
              <p:custDataLst>
                <p:tags r:id="rId4"/>
              </p:custDataLst>
            </p:nvPr>
          </p:nvSpPr>
          <p:spPr>
            <a:xfrm>
              <a:off x="6169650" y="5024700"/>
              <a:ext cx="2401125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200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r"/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此处添加详细文本描述，建议与标题相关并符合整体语言风格，语言描述尽量简洁生动。</a:t>
              </a:r>
              <a:endParaRPr lang="id-ID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-82473"/>
            <a:ext cx="12196800" cy="6940473"/>
            <a:chOff x="0" y="-82473"/>
            <a:chExt cx="12196800" cy="6940473"/>
          </a:xfrm>
        </p:grpSpPr>
        <p:sp>
          <p:nvSpPr>
            <p:cNvPr id="18" name="矩形 17"/>
            <p:cNvSpPr/>
            <p:nvPr/>
          </p:nvSpPr>
          <p:spPr>
            <a:xfrm>
              <a:off x="0" y="0"/>
              <a:ext cx="12196800" cy="6858000"/>
            </a:xfrm>
            <a:prstGeom prst="rect">
              <a:avLst/>
            </a:prstGeom>
            <a:blipFill dpi="0" rotWithShape="1">
              <a:blip r:embed="rId4">
                <a:alphaModFix amt="28000"/>
              </a:blip>
              <a:srcRect/>
              <a:stretch>
                <a:fillRect l="-17503" r="-1750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>
              <a:off x="0" y="-82473"/>
              <a:ext cx="1761661" cy="1575332"/>
            </a:xfrm>
            <a:prstGeom prst="rect">
              <a:avLst/>
            </a:prstGeom>
          </p:spPr>
        </p:pic>
        <p:grpSp>
          <p:nvGrpSpPr>
            <p:cNvPr id="20" name="组合 19"/>
            <p:cNvGrpSpPr/>
            <p:nvPr/>
          </p:nvGrpSpPr>
          <p:grpSpPr>
            <a:xfrm>
              <a:off x="0" y="385010"/>
              <a:ext cx="12192000" cy="6472990"/>
              <a:chOff x="0" y="385010"/>
              <a:chExt cx="12192000" cy="6472990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483574" y="385010"/>
                <a:ext cx="2532400" cy="640367"/>
                <a:chOff x="483574" y="385010"/>
                <a:chExt cx="2532400" cy="640367"/>
              </a:xfrm>
            </p:grpSpPr>
            <p:sp>
              <p:nvSpPr>
                <p:cNvPr id="23" name="矩形 22"/>
                <p:cNvSpPr/>
                <p:nvPr/>
              </p:nvSpPr>
              <p:spPr>
                <a:xfrm>
                  <a:off x="483574" y="385010"/>
                  <a:ext cx="2532400" cy="640367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PA-文本框 6"/>
                <p:cNvSpPr txBox="1"/>
                <p:nvPr>
                  <p:custDataLst>
                    <p:tags r:id="rId1"/>
                  </p:custDataLst>
                </p:nvPr>
              </p:nvSpPr>
              <p:spPr>
                <a:xfrm>
                  <a:off x="707992" y="535916"/>
                  <a:ext cx="208356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zh-CN" altLang="en-US" sz="16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请输入您的标题</a:t>
                  </a:r>
                  <a:endParaRPr lang="en-US" sz="16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2" name="矩形 21"/>
              <p:cNvSpPr/>
              <p:nvPr/>
            </p:nvSpPr>
            <p:spPr>
              <a:xfrm>
                <a:off x="0" y="6388087"/>
                <a:ext cx="12192000" cy="46991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3652149" y="2151531"/>
            <a:ext cx="4887702" cy="3153396"/>
            <a:chOff x="4702607" y="3063362"/>
            <a:chExt cx="2789961" cy="1800000"/>
          </a:xfrm>
          <a:solidFill>
            <a:schemeClr val="accent1"/>
          </a:solidFill>
        </p:grpSpPr>
        <p:grpSp>
          <p:nvGrpSpPr>
            <p:cNvPr id="3" name="组合 2"/>
            <p:cNvGrpSpPr>
              <a:grpSpLocks noChangeAspect="1"/>
            </p:cNvGrpSpPr>
            <p:nvPr/>
          </p:nvGrpSpPr>
          <p:grpSpPr>
            <a:xfrm>
              <a:off x="4702607" y="3063362"/>
              <a:ext cx="2789961" cy="1800000"/>
              <a:chOff x="2078023" y="1773226"/>
              <a:chExt cx="1999686" cy="1290136"/>
            </a:xfrm>
            <a:grpFill/>
          </p:grpSpPr>
          <p:sp>
            <p:nvSpPr>
              <p:cNvPr id="5" name="4"/>
              <p:cNvSpPr/>
              <p:nvPr/>
            </p:nvSpPr>
            <p:spPr bwMode="auto">
              <a:xfrm>
                <a:off x="2498900" y="1880109"/>
                <a:ext cx="1094772" cy="1094772"/>
              </a:xfrm>
              <a:custGeom>
                <a:avLst/>
                <a:gdLst>
                  <a:gd name="T0" fmla="*/ 894 w 971"/>
                  <a:gd name="T1" fmla="*/ 509 h 971"/>
                  <a:gd name="T2" fmla="*/ 969 w 971"/>
                  <a:gd name="T3" fmla="*/ 442 h 971"/>
                  <a:gd name="T4" fmla="*/ 883 w 971"/>
                  <a:gd name="T5" fmla="*/ 390 h 971"/>
                  <a:gd name="T6" fmla="*/ 938 w 971"/>
                  <a:gd name="T7" fmla="*/ 309 h 971"/>
                  <a:gd name="T8" fmla="*/ 838 w 971"/>
                  <a:gd name="T9" fmla="*/ 279 h 971"/>
                  <a:gd name="T10" fmla="*/ 802 w 971"/>
                  <a:gd name="T11" fmla="*/ 227 h 971"/>
                  <a:gd name="T12" fmla="*/ 813 w 971"/>
                  <a:gd name="T13" fmla="*/ 127 h 971"/>
                  <a:gd name="T14" fmla="*/ 714 w 971"/>
                  <a:gd name="T15" fmla="*/ 146 h 971"/>
                  <a:gd name="T16" fmla="*/ 700 w 971"/>
                  <a:gd name="T17" fmla="*/ 50 h 971"/>
                  <a:gd name="T18" fmla="*/ 606 w 971"/>
                  <a:gd name="T19" fmla="*/ 95 h 971"/>
                  <a:gd name="T20" fmla="*/ 545 w 971"/>
                  <a:gd name="T21" fmla="*/ 81 h 971"/>
                  <a:gd name="T22" fmla="*/ 485 w 971"/>
                  <a:gd name="T23" fmla="*/ 0 h 971"/>
                  <a:gd name="T24" fmla="*/ 425 w 971"/>
                  <a:gd name="T25" fmla="*/ 80 h 971"/>
                  <a:gd name="T26" fmla="*/ 350 w 971"/>
                  <a:gd name="T27" fmla="*/ 19 h 971"/>
                  <a:gd name="T28" fmla="*/ 311 w 971"/>
                  <a:gd name="T29" fmla="*/ 115 h 971"/>
                  <a:gd name="T30" fmla="*/ 256 w 971"/>
                  <a:gd name="T31" fmla="*/ 146 h 971"/>
                  <a:gd name="T32" fmla="*/ 157 w 971"/>
                  <a:gd name="T33" fmla="*/ 126 h 971"/>
                  <a:gd name="T34" fmla="*/ 167 w 971"/>
                  <a:gd name="T35" fmla="*/ 226 h 971"/>
                  <a:gd name="T36" fmla="*/ 70 w 971"/>
                  <a:gd name="T37" fmla="*/ 232 h 971"/>
                  <a:gd name="T38" fmla="*/ 106 w 971"/>
                  <a:gd name="T39" fmla="*/ 329 h 971"/>
                  <a:gd name="T40" fmla="*/ 86 w 971"/>
                  <a:gd name="T41" fmla="*/ 389 h 971"/>
                  <a:gd name="T42" fmla="*/ 0 w 971"/>
                  <a:gd name="T43" fmla="*/ 441 h 971"/>
                  <a:gd name="T44" fmla="*/ 75 w 971"/>
                  <a:gd name="T45" fmla="*/ 508 h 971"/>
                  <a:gd name="T46" fmla="*/ 6 w 971"/>
                  <a:gd name="T47" fmla="*/ 577 h 971"/>
                  <a:gd name="T48" fmla="*/ 98 w 971"/>
                  <a:gd name="T49" fmla="*/ 625 h 971"/>
                  <a:gd name="T50" fmla="*/ 124 w 971"/>
                  <a:gd name="T51" fmla="*/ 683 h 971"/>
                  <a:gd name="T52" fmla="*/ 96 w 971"/>
                  <a:gd name="T53" fmla="*/ 779 h 971"/>
                  <a:gd name="T54" fmla="*/ 196 w 971"/>
                  <a:gd name="T55" fmla="*/ 778 h 971"/>
                  <a:gd name="T56" fmla="*/ 192 w 971"/>
                  <a:gd name="T57" fmla="*/ 876 h 971"/>
                  <a:gd name="T58" fmla="*/ 293 w 971"/>
                  <a:gd name="T59" fmla="*/ 849 h 971"/>
                  <a:gd name="T60" fmla="*/ 351 w 971"/>
                  <a:gd name="T61" fmla="*/ 874 h 971"/>
                  <a:gd name="T62" fmla="*/ 394 w 971"/>
                  <a:gd name="T63" fmla="*/ 965 h 971"/>
                  <a:gd name="T64" fmla="*/ 468 w 971"/>
                  <a:gd name="T65" fmla="*/ 896 h 971"/>
                  <a:gd name="T66" fmla="*/ 531 w 971"/>
                  <a:gd name="T67" fmla="*/ 971 h 971"/>
                  <a:gd name="T68" fmla="*/ 587 w 971"/>
                  <a:gd name="T69" fmla="*/ 884 h 971"/>
                  <a:gd name="T70" fmla="*/ 647 w 971"/>
                  <a:gd name="T71" fmla="*/ 863 h 971"/>
                  <a:gd name="T72" fmla="*/ 740 w 971"/>
                  <a:gd name="T73" fmla="*/ 900 h 971"/>
                  <a:gd name="T74" fmla="*/ 748 w 971"/>
                  <a:gd name="T75" fmla="*/ 800 h 971"/>
                  <a:gd name="T76" fmla="*/ 845 w 971"/>
                  <a:gd name="T77" fmla="*/ 813 h 971"/>
                  <a:gd name="T78" fmla="*/ 828 w 971"/>
                  <a:gd name="T79" fmla="*/ 711 h 971"/>
                  <a:gd name="T80" fmla="*/ 858 w 971"/>
                  <a:gd name="T81" fmla="*/ 655 h 971"/>
                  <a:gd name="T82" fmla="*/ 952 w 971"/>
                  <a:gd name="T83" fmla="*/ 620 h 971"/>
                  <a:gd name="T84" fmla="*/ 891 w 971"/>
                  <a:gd name="T85" fmla="*/ 541 h 971"/>
                  <a:gd name="T86" fmla="*/ 766 w 971"/>
                  <a:gd name="T87" fmla="*/ 641 h 971"/>
                  <a:gd name="T88" fmla="*/ 588 w 971"/>
                  <a:gd name="T89" fmla="*/ 790 h 971"/>
                  <a:gd name="T90" fmla="*/ 357 w 971"/>
                  <a:gd name="T91" fmla="*/ 781 h 971"/>
                  <a:gd name="T92" fmla="*/ 191 w 971"/>
                  <a:gd name="T93" fmla="*/ 618 h 971"/>
                  <a:gd name="T94" fmla="*/ 179 w 971"/>
                  <a:gd name="T95" fmla="*/ 386 h 971"/>
                  <a:gd name="T96" fmla="*/ 326 w 971"/>
                  <a:gd name="T97" fmla="*/ 207 h 971"/>
                  <a:gd name="T98" fmla="*/ 556 w 971"/>
                  <a:gd name="T99" fmla="*/ 173 h 971"/>
                  <a:gd name="T100" fmla="*/ 748 w 971"/>
                  <a:gd name="T101" fmla="*/ 303 h 971"/>
                  <a:gd name="T102" fmla="*/ 803 w 971"/>
                  <a:gd name="T103" fmla="*/ 529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71" h="971">
                    <a:moveTo>
                      <a:pt x="891" y="541"/>
                    </a:moveTo>
                    <a:cubicBezTo>
                      <a:pt x="893" y="530"/>
                      <a:pt x="893" y="520"/>
                      <a:pt x="894" y="509"/>
                    </a:cubicBezTo>
                    <a:cubicBezTo>
                      <a:pt x="920" y="502"/>
                      <a:pt x="946" y="494"/>
                      <a:pt x="971" y="485"/>
                    </a:cubicBezTo>
                    <a:cubicBezTo>
                      <a:pt x="971" y="470"/>
                      <a:pt x="970" y="456"/>
                      <a:pt x="969" y="442"/>
                    </a:cubicBezTo>
                    <a:cubicBezTo>
                      <a:pt x="942" y="433"/>
                      <a:pt x="916" y="426"/>
                      <a:pt x="889" y="421"/>
                    </a:cubicBezTo>
                    <a:cubicBezTo>
                      <a:pt x="888" y="411"/>
                      <a:pt x="885" y="400"/>
                      <a:pt x="883" y="390"/>
                    </a:cubicBezTo>
                    <a:cubicBezTo>
                      <a:pt x="880" y="380"/>
                      <a:pt x="878" y="370"/>
                      <a:pt x="874" y="360"/>
                    </a:cubicBezTo>
                    <a:cubicBezTo>
                      <a:pt x="896" y="344"/>
                      <a:pt x="917" y="327"/>
                      <a:pt x="938" y="309"/>
                    </a:cubicBezTo>
                    <a:cubicBezTo>
                      <a:pt x="932" y="296"/>
                      <a:pt x="927" y="283"/>
                      <a:pt x="920" y="270"/>
                    </a:cubicBezTo>
                    <a:cubicBezTo>
                      <a:pt x="893" y="271"/>
                      <a:pt x="865" y="274"/>
                      <a:pt x="838" y="279"/>
                    </a:cubicBezTo>
                    <a:cubicBezTo>
                      <a:pt x="833" y="270"/>
                      <a:pt x="828" y="261"/>
                      <a:pt x="821" y="252"/>
                    </a:cubicBezTo>
                    <a:cubicBezTo>
                      <a:pt x="816" y="244"/>
                      <a:pt x="809" y="235"/>
                      <a:pt x="802" y="227"/>
                    </a:cubicBezTo>
                    <a:cubicBezTo>
                      <a:pt x="817" y="205"/>
                      <a:pt x="831" y="181"/>
                      <a:pt x="843" y="157"/>
                    </a:cubicBezTo>
                    <a:cubicBezTo>
                      <a:pt x="833" y="147"/>
                      <a:pt x="823" y="137"/>
                      <a:pt x="813" y="127"/>
                    </a:cubicBezTo>
                    <a:cubicBezTo>
                      <a:pt x="787" y="139"/>
                      <a:pt x="763" y="151"/>
                      <a:pt x="740" y="165"/>
                    </a:cubicBezTo>
                    <a:cubicBezTo>
                      <a:pt x="731" y="159"/>
                      <a:pt x="723" y="153"/>
                      <a:pt x="714" y="146"/>
                    </a:cubicBezTo>
                    <a:cubicBezTo>
                      <a:pt x="705" y="141"/>
                      <a:pt x="696" y="135"/>
                      <a:pt x="687" y="130"/>
                    </a:cubicBezTo>
                    <a:cubicBezTo>
                      <a:pt x="693" y="104"/>
                      <a:pt x="697" y="77"/>
                      <a:pt x="700" y="50"/>
                    </a:cubicBezTo>
                    <a:cubicBezTo>
                      <a:pt x="687" y="44"/>
                      <a:pt x="674" y="38"/>
                      <a:pt x="661" y="33"/>
                    </a:cubicBezTo>
                    <a:cubicBezTo>
                      <a:pt x="641" y="52"/>
                      <a:pt x="623" y="73"/>
                      <a:pt x="606" y="95"/>
                    </a:cubicBezTo>
                    <a:cubicBezTo>
                      <a:pt x="596" y="92"/>
                      <a:pt x="586" y="89"/>
                      <a:pt x="576" y="86"/>
                    </a:cubicBezTo>
                    <a:cubicBezTo>
                      <a:pt x="566" y="84"/>
                      <a:pt x="555" y="82"/>
                      <a:pt x="545" y="81"/>
                    </a:cubicBezTo>
                    <a:cubicBezTo>
                      <a:pt x="541" y="54"/>
                      <a:pt x="535" y="28"/>
                      <a:pt x="528" y="2"/>
                    </a:cubicBezTo>
                    <a:cubicBezTo>
                      <a:pt x="513" y="0"/>
                      <a:pt x="499" y="0"/>
                      <a:pt x="485" y="0"/>
                    </a:cubicBezTo>
                    <a:cubicBezTo>
                      <a:pt x="474" y="25"/>
                      <a:pt x="464" y="51"/>
                      <a:pt x="457" y="77"/>
                    </a:cubicBezTo>
                    <a:cubicBezTo>
                      <a:pt x="446" y="78"/>
                      <a:pt x="436" y="79"/>
                      <a:pt x="425" y="80"/>
                    </a:cubicBezTo>
                    <a:cubicBezTo>
                      <a:pt x="415" y="82"/>
                      <a:pt x="404" y="84"/>
                      <a:pt x="394" y="86"/>
                    </a:cubicBezTo>
                    <a:cubicBezTo>
                      <a:pt x="381" y="63"/>
                      <a:pt x="366" y="41"/>
                      <a:pt x="350" y="19"/>
                    </a:cubicBezTo>
                    <a:cubicBezTo>
                      <a:pt x="336" y="23"/>
                      <a:pt x="322" y="27"/>
                      <a:pt x="309" y="32"/>
                    </a:cubicBezTo>
                    <a:cubicBezTo>
                      <a:pt x="308" y="60"/>
                      <a:pt x="309" y="88"/>
                      <a:pt x="311" y="115"/>
                    </a:cubicBezTo>
                    <a:cubicBezTo>
                      <a:pt x="301" y="119"/>
                      <a:pt x="292" y="124"/>
                      <a:pt x="283" y="129"/>
                    </a:cubicBezTo>
                    <a:cubicBezTo>
                      <a:pt x="273" y="134"/>
                      <a:pt x="264" y="140"/>
                      <a:pt x="256" y="146"/>
                    </a:cubicBezTo>
                    <a:cubicBezTo>
                      <a:pt x="235" y="129"/>
                      <a:pt x="213" y="113"/>
                      <a:pt x="190" y="99"/>
                    </a:cubicBezTo>
                    <a:cubicBezTo>
                      <a:pt x="178" y="108"/>
                      <a:pt x="167" y="117"/>
                      <a:pt x="157" y="126"/>
                    </a:cubicBezTo>
                    <a:cubicBezTo>
                      <a:pt x="166" y="153"/>
                      <a:pt x="176" y="178"/>
                      <a:pt x="188" y="203"/>
                    </a:cubicBezTo>
                    <a:cubicBezTo>
                      <a:pt x="181" y="210"/>
                      <a:pt x="174" y="218"/>
                      <a:pt x="167" y="226"/>
                    </a:cubicBezTo>
                    <a:cubicBezTo>
                      <a:pt x="161" y="235"/>
                      <a:pt x="154" y="243"/>
                      <a:pt x="148" y="252"/>
                    </a:cubicBezTo>
                    <a:cubicBezTo>
                      <a:pt x="122" y="243"/>
                      <a:pt x="97" y="237"/>
                      <a:pt x="70" y="232"/>
                    </a:cubicBezTo>
                    <a:cubicBezTo>
                      <a:pt x="62" y="244"/>
                      <a:pt x="55" y="256"/>
                      <a:pt x="49" y="269"/>
                    </a:cubicBezTo>
                    <a:cubicBezTo>
                      <a:pt x="67" y="290"/>
                      <a:pt x="86" y="310"/>
                      <a:pt x="106" y="329"/>
                    </a:cubicBezTo>
                    <a:cubicBezTo>
                      <a:pt x="102" y="339"/>
                      <a:pt x="98" y="348"/>
                      <a:pt x="95" y="358"/>
                    </a:cubicBezTo>
                    <a:cubicBezTo>
                      <a:pt x="91" y="369"/>
                      <a:pt x="88" y="379"/>
                      <a:pt x="86" y="389"/>
                    </a:cubicBezTo>
                    <a:cubicBezTo>
                      <a:pt x="59" y="391"/>
                      <a:pt x="32" y="394"/>
                      <a:pt x="6" y="399"/>
                    </a:cubicBezTo>
                    <a:cubicBezTo>
                      <a:pt x="3" y="413"/>
                      <a:pt x="1" y="427"/>
                      <a:pt x="0" y="441"/>
                    </a:cubicBezTo>
                    <a:cubicBezTo>
                      <a:pt x="24" y="454"/>
                      <a:pt x="49" y="466"/>
                      <a:pt x="74" y="476"/>
                    </a:cubicBezTo>
                    <a:cubicBezTo>
                      <a:pt x="74" y="487"/>
                      <a:pt x="74" y="497"/>
                      <a:pt x="75" y="508"/>
                    </a:cubicBezTo>
                    <a:cubicBezTo>
                      <a:pt x="75" y="518"/>
                      <a:pt x="76" y="529"/>
                      <a:pt x="78" y="539"/>
                    </a:cubicBezTo>
                    <a:cubicBezTo>
                      <a:pt x="53" y="551"/>
                      <a:pt x="30" y="563"/>
                      <a:pt x="6" y="577"/>
                    </a:cubicBezTo>
                    <a:cubicBezTo>
                      <a:pt x="9" y="591"/>
                      <a:pt x="12" y="605"/>
                      <a:pt x="16" y="619"/>
                    </a:cubicBezTo>
                    <a:cubicBezTo>
                      <a:pt x="44" y="623"/>
                      <a:pt x="71" y="625"/>
                      <a:pt x="98" y="625"/>
                    </a:cubicBezTo>
                    <a:cubicBezTo>
                      <a:pt x="102" y="635"/>
                      <a:pt x="106" y="645"/>
                      <a:pt x="110" y="654"/>
                    </a:cubicBezTo>
                    <a:cubicBezTo>
                      <a:pt x="114" y="664"/>
                      <a:pt x="119" y="674"/>
                      <a:pt x="124" y="683"/>
                    </a:cubicBezTo>
                    <a:cubicBezTo>
                      <a:pt x="106" y="702"/>
                      <a:pt x="88" y="723"/>
                      <a:pt x="71" y="744"/>
                    </a:cubicBezTo>
                    <a:cubicBezTo>
                      <a:pt x="79" y="756"/>
                      <a:pt x="87" y="768"/>
                      <a:pt x="96" y="779"/>
                    </a:cubicBezTo>
                    <a:cubicBezTo>
                      <a:pt x="123" y="773"/>
                      <a:pt x="149" y="765"/>
                      <a:pt x="174" y="755"/>
                    </a:cubicBezTo>
                    <a:cubicBezTo>
                      <a:pt x="181" y="763"/>
                      <a:pt x="189" y="771"/>
                      <a:pt x="196" y="778"/>
                    </a:cubicBezTo>
                    <a:cubicBezTo>
                      <a:pt x="204" y="786"/>
                      <a:pt x="211" y="793"/>
                      <a:pt x="220" y="800"/>
                    </a:cubicBezTo>
                    <a:cubicBezTo>
                      <a:pt x="209" y="824"/>
                      <a:pt x="200" y="850"/>
                      <a:pt x="192" y="876"/>
                    </a:cubicBezTo>
                    <a:cubicBezTo>
                      <a:pt x="204" y="884"/>
                      <a:pt x="216" y="892"/>
                      <a:pt x="228" y="900"/>
                    </a:cubicBezTo>
                    <a:cubicBezTo>
                      <a:pt x="251" y="884"/>
                      <a:pt x="272" y="867"/>
                      <a:pt x="293" y="849"/>
                    </a:cubicBezTo>
                    <a:cubicBezTo>
                      <a:pt x="302" y="854"/>
                      <a:pt x="311" y="858"/>
                      <a:pt x="321" y="863"/>
                    </a:cubicBezTo>
                    <a:cubicBezTo>
                      <a:pt x="331" y="867"/>
                      <a:pt x="341" y="871"/>
                      <a:pt x="351" y="874"/>
                    </a:cubicBezTo>
                    <a:cubicBezTo>
                      <a:pt x="350" y="901"/>
                      <a:pt x="351" y="928"/>
                      <a:pt x="353" y="955"/>
                    </a:cubicBezTo>
                    <a:cubicBezTo>
                      <a:pt x="366" y="959"/>
                      <a:pt x="380" y="962"/>
                      <a:pt x="394" y="965"/>
                    </a:cubicBezTo>
                    <a:cubicBezTo>
                      <a:pt x="410" y="942"/>
                      <a:pt x="424" y="918"/>
                      <a:pt x="436" y="894"/>
                    </a:cubicBezTo>
                    <a:cubicBezTo>
                      <a:pt x="447" y="895"/>
                      <a:pt x="457" y="896"/>
                      <a:pt x="468" y="896"/>
                    </a:cubicBezTo>
                    <a:cubicBezTo>
                      <a:pt x="479" y="897"/>
                      <a:pt x="489" y="897"/>
                      <a:pt x="500" y="896"/>
                    </a:cubicBezTo>
                    <a:cubicBezTo>
                      <a:pt x="509" y="921"/>
                      <a:pt x="519" y="947"/>
                      <a:pt x="531" y="971"/>
                    </a:cubicBezTo>
                    <a:cubicBezTo>
                      <a:pt x="545" y="969"/>
                      <a:pt x="559" y="967"/>
                      <a:pt x="573" y="965"/>
                    </a:cubicBezTo>
                    <a:cubicBezTo>
                      <a:pt x="580" y="937"/>
                      <a:pt x="584" y="911"/>
                      <a:pt x="587" y="884"/>
                    </a:cubicBezTo>
                    <a:cubicBezTo>
                      <a:pt x="597" y="881"/>
                      <a:pt x="607" y="878"/>
                      <a:pt x="617" y="875"/>
                    </a:cubicBezTo>
                    <a:cubicBezTo>
                      <a:pt x="627" y="871"/>
                      <a:pt x="637" y="867"/>
                      <a:pt x="647" y="863"/>
                    </a:cubicBezTo>
                    <a:cubicBezTo>
                      <a:pt x="664" y="883"/>
                      <a:pt x="683" y="903"/>
                      <a:pt x="703" y="921"/>
                    </a:cubicBezTo>
                    <a:cubicBezTo>
                      <a:pt x="716" y="915"/>
                      <a:pt x="728" y="908"/>
                      <a:pt x="740" y="900"/>
                    </a:cubicBezTo>
                    <a:cubicBezTo>
                      <a:pt x="736" y="873"/>
                      <a:pt x="731" y="846"/>
                      <a:pt x="723" y="820"/>
                    </a:cubicBezTo>
                    <a:cubicBezTo>
                      <a:pt x="732" y="814"/>
                      <a:pt x="740" y="807"/>
                      <a:pt x="748" y="800"/>
                    </a:cubicBezTo>
                    <a:cubicBezTo>
                      <a:pt x="757" y="794"/>
                      <a:pt x="764" y="786"/>
                      <a:pt x="772" y="779"/>
                    </a:cubicBezTo>
                    <a:cubicBezTo>
                      <a:pt x="795" y="792"/>
                      <a:pt x="820" y="803"/>
                      <a:pt x="845" y="813"/>
                    </a:cubicBezTo>
                    <a:cubicBezTo>
                      <a:pt x="855" y="802"/>
                      <a:pt x="864" y="791"/>
                      <a:pt x="872" y="780"/>
                    </a:cubicBezTo>
                    <a:cubicBezTo>
                      <a:pt x="859" y="756"/>
                      <a:pt x="844" y="733"/>
                      <a:pt x="828" y="711"/>
                    </a:cubicBezTo>
                    <a:cubicBezTo>
                      <a:pt x="834" y="702"/>
                      <a:pt x="839" y="693"/>
                      <a:pt x="844" y="684"/>
                    </a:cubicBezTo>
                    <a:cubicBezTo>
                      <a:pt x="849" y="674"/>
                      <a:pt x="854" y="665"/>
                      <a:pt x="858" y="655"/>
                    </a:cubicBezTo>
                    <a:cubicBezTo>
                      <a:pt x="885" y="659"/>
                      <a:pt x="911" y="660"/>
                      <a:pt x="939" y="661"/>
                    </a:cubicBezTo>
                    <a:cubicBezTo>
                      <a:pt x="944" y="647"/>
                      <a:pt x="948" y="634"/>
                      <a:pt x="952" y="620"/>
                    </a:cubicBezTo>
                    <a:cubicBezTo>
                      <a:pt x="931" y="602"/>
                      <a:pt x="908" y="586"/>
                      <a:pt x="886" y="572"/>
                    </a:cubicBezTo>
                    <a:cubicBezTo>
                      <a:pt x="888" y="561"/>
                      <a:pt x="890" y="551"/>
                      <a:pt x="891" y="541"/>
                    </a:cubicBezTo>
                    <a:close/>
                    <a:moveTo>
                      <a:pt x="803" y="529"/>
                    </a:moveTo>
                    <a:cubicBezTo>
                      <a:pt x="798" y="568"/>
                      <a:pt x="785" y="606"/>
                      <a:pt x="766" y="641"/>
                    </a:cubicBezTo>
                    <a:cubicBezTo>
                      <a:pt x="747" y="676"/>
                      <a:pt x="721" y="707"/>
                      <a:pt x="691" y="732"/>
                    </a:cubicBezTo>
                    <a:cubicBezTo>
                      <a:pt x="661" y="758"/>
                      <a:pt x="626" y="778"/>
                      <a:pt x="588" y="790"/>
                    </a:cubicBezTo>
                    <a:cubicBezTo>
                      <a:pt x="551" y="803"/>
                      <a:pt x="511" y="809"/>
                      <a:pt x="472" y="807"/>
                    </a:cubicBezTo>
                    <a:cubicBezTo>
                      <a:pt x="432" y="806"/>
                      <a:pt x="393" y="797"/>
                      <a:pt x="357" y="781"/>
                    </a:cubicBezTo>
                    <a:cubicBezTo>
                      <a:pt x="320" y="765"/>
                      <a:pt x="287" y="743"/>
                      <a:pt x="259" y="715"/>
                    </a:cubicBezTo>
                    <a:cubicBezTo>
                      <a:pt x="230" y="687"/>
                      <a:pt x="207" y="654"/>
                      <a:pt x="191" y="618"/>
                    </a:cubicBezTo>
                    <a:cubicBezTo>
                      <a:pt x="175" y="582"/>
                      <a:pt x="166" y="543"/>
                      <a:pt x="164" y="503"/>
                    </a:cubicBezTo>
                    <a:cubicBezTo>
                      <a:pt x="161" y="464"/>
                      <a:pt x="167" y="424"/>
                      <a:pt x="179" y="386"/>
                    </a:cubicBezTo>
                    <a:cubicBezTo>
                      <a:pt x="191" y="349"/>
                      <a:pt x="211" y="313"/>
                      <a:pt x="236" y="283"/>
                    </a:cubicBezTo>
                    <a:cubicBezTo>
                      <a:pt x="261" y="252"/>
                      <a:pt x="292" y="226"/>
                      <a:pt x="326" y="207"/>
                    </a:cubicBezTo>
                    <a:cubicBezTo>
                      <a:pt x="361" y="187"/>
                      <a:pt x="399" y="174"/>
                      <a:pt x="438" y="168"/>
                    </a:cubicBezTo>
                    <a:cubicBezTo>
                      <a:pt x="477" y="163"/>
                      <a:pt x="517" y="164"/>
                      <a:pt x="556" y="173"/>
                    </a:cubicBezTo>
                    <a:cubicBezTo>
                      <a:pt x="594" y="182"/>
                      <a:pt x="632" y="198"/>
                      <a:pt x="664" y="220"/>
                    </a:cubicBezTo>
                    <a:cubicBezTo>
                      <a:pt x="697" y="242"/>
                      <a:pt x="726" y="271"/>
                      <a:pt x="748" y="303"/>
                    </a:cubicBezTo>
                    <a:cubicBezTo>
                      <a:pt x="771" y="336"/>
                      <a:pt x="787" y="372"/>
                      <a:pt x="797" y="411"/>
                    </a:cubicBezTo>
                    <a:cubicBezTo>
                      <a:pt x="806" y="450"/>
                      <a:pt x="808" y="490"/>
                      <a:pt x="803" y="5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lIns="91416" tIns="45708" rIns="91416" bIns="45708" anchor="ctr">
                <a:normAutofit/>
              </a:bodyPr>
              <a:lstStyle/>
              <a:p>
                <a:pPr algn="ctr"/>
                <a:endParaRPr sz="1800">
                  <a:cs typeface="+mn-ea"/>
                  <a:sym typeface="+mn-lt"/>
                </a:endParaRPr>
              </a:p>
            </p:txBody>
          </p:sp>
          <p:sp>
            <p:nvSpPr>
              <p:cNvPr id="6" name="3"/>
              <p:cNvSpPr/>
              <p:nvPr/>
            </p:nvSpPr>
            <p:spPr bwMode="auto">
              <a:xfrm>
                <a:off x="3626639" y="2612292"/>
                <a:ext cx="451070" cy="451070"/>
              </a:xfrm>
              <a:custGeom>
                <a:avLst/>
                <a:gdLst>
                  <a:gd name="T0" fmla="*/ 894 w 971"/>
                  <a:gd name="T1" fmla="*/ 509 h 971"/>
                  <a:gd name="T2" fmla="*/ 969 w 971"/>
                  <a:gd name="T3" fmla="*/ 442 h 971"/>
                  <a:gd name="T4" fmla="*/ 883 w 971"/>
                  <a:gd name="T5" fmla="*/ 390 h 971"/>
                  <a:gd name="T6" fmla="*/ 938 w 971"/>
                  <a:gd name="T7" fmla="*/ 309 h 971"/>
                  <a:gd name="T8" fmla="*/ 838 w 971"/>
                  <a:gd name="T9" fmla="*/ 279 h 971"/>
                  <a:gd name="T10" fmla="*/ 802 w 971"/>
                  <a:gd name="T11" fmla="*/ 227 h 971"/>
                  <a:gd name="T12" fmla="*/ 813 w 971"/>
                  <a:gd name="T13" fmla="*/ 127 h 971"/>
                  <a:gd name="T14" fmla="*/ 714 w 971"/>
                  <a:gd name="T15" fmla="*/ 146 h 971"/>
                  <a:gd name="T16" fmla="*/ 700 w 971"/>
                  <a:gd name="T17" fmla="*/ 50 h 971"/>
                  <a:gd name="T18" fmla="*/ 606 w 971"/>
                  <a:gd name="T19" fmla="*/ 95 h 971"/>
                  <a:gd name="T20" fmla="*/ 545 w 971"/>
                  <a:gd name="T21" fmla="*/ 81 h 971"/>
                  <a:gd name="T22" fmla="*/ 485 w 971"/>
                  <a:gd name="T23" fmla="*/ 0 h 971"/>
                  <a:gd name="T24" fmla="*/ 425 w 971"/>
                  <a:gd name="T25" fmla="*/ 80 h 971"/>
                  <a:gd name="T26" fmla="*/ 350 w 971"/>
                  <a:gd name="T27" fmla="*/ 19 h 971"/>
                  <a:gd name="T28" fmla="*/ 311 w 971"/>
                  <a:gd name="T29" fmla="*/ 115 h 971"/>
                  <a:gd name="T30" fmla="*/ 256 w 971"/>
                  <a:gd name="T31" fmla="*/ 146 h 971"/>
                  <a:gd name="T32" fmla="*/ 157 w 971"/>
                  <a:gd name="T33" fmla="*/ 126 h 971"/>
                  <a:gd name="T34" fmla="*/ 167 w 971"/>
                  <a:gd name="T35" fmla="*/ 226 h 971"/>
                  <a:gd name="T36" fmla="*/ 70 w 971"/>
                  <a:gd name="T37" fmla="*/ 232 h 971"/>
                  <a:gd name="T38" fmla="*/ 106 w 971"/>
                  <a:gd name="T39" fmla="*/ 329 h 971"/>
                  <a:gd name="T40" fmla="*/ 86 w 971"/>
                  <a:gd name="T41" fmla="*/ 389 h 971"/>
                  <a:gd name="T42" fmla="*/ 0 w 971"/>
                  <a:gd name="T43" fmla="*/ 441 h 971"/>
                  <a:gd name="T44" fmla="*/ 75 w 971"/>
                  <a:gd name="T45" fmla="*/ 508 h 971"/>
                  <a:gd name="T46" fmla="*/ 6 w 971"/>
                  <a:gd name="T47" fmla="*/ 577 h 971"/>
                  <a:gd name="T48" fmla="*/ 98 w 971"/>
                  <a:gd name="T49" fmla="*/ 625 h 971"/>
                  <a:gd name="T50" fmla="*/ 124 w 971"/>
                  <a:gd name="T51" fmla="*/ 683 h 971"/>
                  <a:gd name="T52" fmla="*/ 96 w 971"/>
                  <a:gd name="T53" fmla="*/ 779 h 971"/>
                  <a:gd name="T54" fmla="*/ 196 w 971"/>
                  <a:gd name="T55" fmla="*/ 778 h 971"/>
                  <a:gd name="T56" fmla="*/ 192 w 971"/>
                  <a:gd name="T57" fmla="*/ 876 h 971"/>
                  <a:gd name="T58" fmla="*/ 293 w 971"/>
                  <a:gd name="T59" fmla="*/ 849 h 971"/>
                  <a:gd name="T60" fmla="*/ 351 w 971"/>
                  <a:gd name="T61" fmla="*/ 874 h 971"/>
                  <a:gd name="T62" fmla="*/ 394 w 971"/>
                  <a:gd name="T63" fmla="*/ 965 h 971"/>
                  <a:gd name="T64" fmla="*/ 468 w 971"/>
                  <a:gd name="T65" fmla="*/ 896 h 971"/>
                  <a:gd name="T66" fmla="*/ 531 w 971"/>
                  <a:gd name="T67" fmla="*/ 971 h 971"/>
                  <a:gd name="T68" fmla="*/ 587 w 971"/>
                  <a:gd name="T69" fmla="*/ 884 h 971"/>
                  <a:gd name="T70" fmla="*/ 647 w 971"/>
                  <a:gd name="T71" fmla="*/ 863 h 971"/>
                  <a:gd name="T72" fmla="*/ 740 w 971"/>
                  <a:gd name="T73" fmla="*/ 900 h 971"/>
                  <a:gd name="T74" fmla="*/ 748 w 971"/>
                  <a:gd name="T75" fmla="*/ 800 h 971"/>
                  <a:gd name="T76" fmla="*/ 845 w 971"/>
                  <a:gd name="T77" fmla="*/ 813 h 971"/>
                  <a:gd name="T78" fmla="*/ 828 w 971"/>
                  <a:gd name="T79" fmla="*/ 711 h 971"/>
                  <a:gd name="T80" fmla="*/ 858 w 971"/>
                  <a:gd name="T81" fmla="*/ 655 h 971"/>
                  <a:gd name="T82" fmla="*/ 952 w 971"/>
                  <a:gd name="T83" fmla="*/ 620 h 971"/>
                  <a:gd name="T84" fmla="*/ 891 w 971"/>
                  <a:gd name="T85" fmla="*/ 541 h 971"/>
                  <a:gd name="T86" fmla="*/ 766 w 971"/>
                  <a:gd name="T87" fmla="*/ 641 h 971"/>
                  <a:gd name="T88" fmla="*/ 588 w 971"/>
                  <a:gd name="T89" fmla="*/ 790 h 971"/>
                  <a:gd name="T90" fmla="*/ 357 w 971"/>
                  <a:gd name="T91" fmla="*/ 781 h 971"/>
                  <a:gd name="T92" fmla="*/ 191 w 971"/>
                  <a:gd name="T93" fmla="*/ 618 h 971"/>
                  <a:gd name="T94" fmla="*/ 179 w 971"/>
                  <a:gd name="T95" fmla="*/ 386 h 971"/>
                  <a:gd name="T96" fmla="*/ 326 w 971"/>
                  <a:gd name="T97" fmla="*/ 207 h 971"/>
                  <a:gd name="T98" fmla="*/ 556 w 971"/>
                  <a:gd name="T99" fmla="*/ 173 h 971"/>
                  <a:gd name="T100" fmla="*/ 748 w 971"/>
                  <a:gd name="T101" fmla="*/ 303 h 971"/>
                  <a:gd name="T102" fmla="*/ 803 w 971"/>
                  <a:gd name="T103" fmla="*/ 529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71" h="971">
                    <a:moveTo>
                      <a:pt x="891" y="541"/>
                    </a:moveTo>
                    <a:cubicBezTo>
                      <a:pt x="893" y="530"/>
                      <a:pt x="893" y="520"/>
                      <a:pt x="894" y="509"/>
                    </a:cubicBezTo>
                    <a:cubicBezTo>
                      <a:pt x="920" y="502"/>
                      <a:pt x="946" y="494"/>
                      <a:pt x="971" y="485"/>
                    </a:cubicBezTo>
                    <a:cubicBezTo>
                      <a:pt x="971" y="470"/>
                      <a:pt x="970" y="456"/>
                      <a:pt x="969" y="442"/>
                    </a:cubicBezTo>
                    <a:cubicBezTo>
                      <a:pt x="942" y="433"/>
                      <a:pt x="916" y="426"/>
                      <a:pt x="889" y="421"/>
                    </a:cubicBezTo>
                    <a:cubicBezTo>
                      <a:pt x="888" y="411"/>
                      <a:pt x="885" y="400"/>
                      <a:pt x="883" y="390"/>
                    </a:cubicBezTo>
                    <a:cubicBezTo>
                      <a:pt x="880" y="380"/>
                      <a:pt x="878" y="370"/>
                      <a:pt x="874" y="360"/>
                    </a:cubicBezTo>
                    <a:cubicBezTo>
                      <a:pt x="896" y="344"/>
                      <a:pt x="917" y="327"/>
                      <a:pt x="938" y="309"/>
                    </a:cubicBezTo>
                    <a:cubicBezTo>
                      <a:pt x="932" y="296"/>
                      <a:pt x="927" y="283"/>
                      <a:pt x="920" y="270"/>
                    </a:cubicBezTo>
                    <a:cubicBezTo>
                      <a:pt x="893" y="271"/>
                      <a:pt x="865" y="274"/>
                      <a:pt x="838" y="279"/>
                    </a:cubicBezTo>
                    <a:cubicBezTo>
                      <a:pt x="833" y="270"/>
                      <a:pt x="828" y="261"/>
                      <a:pt x="821" y="252"/>
                    </a:cubicBezTo>
                    <a:cubicBezTo>
                      <a:pt x="816" y="244"/>
                      <a:pt x="809" y="235"/>
                      <a:pt x="802" y="227"/>
                    </a:cubicBezTo>
                    <a:cubicBezTo>
                      <a:pt x="817" y="205"/>
                      <a:pt x="831" y="181"/>
                      <a:pt x="843" y="157"/>
                    </a:cubicBezTo>
                    <a:cubicBezTo>
                      <a:pt x="833" y="147"/>
                      <a:pt x="823" y="137"/>
                      <a:pt x="813" y="127"/>
                    </a:cubicBezTo>
                    <a:cubicBezTo>
                      <a:pt x="787" y="139"/>
                      <a:pt x="763" y="151"/>
                      <a:pt x="740" y="165"/>
                    </a:cubicBezTo>
                    <a:cubicBezTo>
                      <a:pt x="731" y="159"/>
                      <a:pt x="723" y="153"/>
                      <a:pt x="714" y="146"/>
                    </a:cubicBezTo>
                    <a:cubicBezTo>
                      <a:pt x="705" y="141"/>
                      <a:pt x="696" y="135"/>
                      <a:pt x="687" y="130"/>
                    </a:cubicBezTo>
                    <a:cubicBezTo>
                      <a:pt x="693" y="104"/>
                      <a:pt x="697" y="77"/>
                      <a:pt x="700" y="50"/>
                    </a:cubicBezTo>
                    <a:cubicBezTo>
                      <a:pt x="687" y="44"/>
                      <a:pt x="674" y="38"/>
                      <a:pt x="661" y="33"/>
                    </a:cubicBezTo>
                    <a:cubicBezTo>
                      <a:pt x="641" y="52"/>
                      <a:pt x="623" y="73"/>
                      <a:pt x="606" y="95"/>
                    </a:cubicBezTo>
                    <a:cubicBezTo>
                      <a:pt x="596" y="92"/>
                      <a:pt x="586" y="89"/>
                      <a:pt x="576" y="86"/>
                    </a:cubicBezTo>
                    <a:cubicBezTo>
                      <a:pt x="566" y="84"/>
                      <a:pt x="555" y="82"/>
                      <a:pt x="545" y="81"/>
                    </a:cubicBezTo>
                    <a:cubicBezTo>
                      <a:pt x="541" y="54"/>
                      <a:pt x="535" y="28"/>
                      <a:pt x="528" y="2"/>
                    </a:cubicBezTo>
                    <a:cubicBezTo>
                      <a:pt x="513" y="0"/>
                      <a:pt x="499" y="0"/>
                      <a:pt x="485" y="0"/>
                    </a:cubicBezTo>
                    <a:cubicBezTo>
                      <a:pt x="474" y="25"/>
                      <a:pt x="464" y="51"/>
                      <a:pt x="457" y="77"/>
                    </a:cubicBezTo>
                    <a:cubicBezTo>
                      <a:pt x="446" y="78"/>
                      <a:pt x="436" y="79"/>
                      <a:pt x="425" y="80"/>
                    </a:cubicBezTo>
                    <a:cubicBezTo>
                      <a:pt x="415" y="82"/>
                      <a:pt x="404" y="84"/>
                      <a:pt x="394" y="86"/>
                    </a:cubicBezTo>
                    <a:cubicBezTo>
                      <a:pt x="381" y="63"/>
                      <a:pt x="366" y="41"/>
                      <a:pt x="350" y="19"/>
                    </a:cubicBezTo>
                    <a:cubicBezTo>
                      <a:pt x="336" y="23"/>
                      <a:pt x="322" y="27"/>
                      <a:pt x="309" y="32"/>
                    </a:cubicBezTo>
                    <a:cubicBezTo>
                      <a:pt x="308" y="60"/>
                      <a:pt x="309" y="88"/>
                      <a:pt x="311" y="115"/>
                    </a:cubicBezTo>
                    <a:cubicBezTo>
                      <a:pt x="301" y="119"/>
                      <a:pt x="292" y="124"/>
                      <a:pt x="283" y="129"/>
                    </a:cubicBezTo>
                    <a:cubicBezTo>
                      <a:pt x="273" y="134"/>
                      <a:pt x="264" y="140"/>
                      <a:pt x="256" y="146"/>
                    </a:cubicBezTo>
                    <a:cubicBezTo>
                      <a:pt x="235" y="129"/>
                      <a:pt x="213" y="113"/>
                      <a:pt x="190" y="99"/>
                    </a:cubicBezTo>
                    <a:cubicBezTo>
                      <a:pt x="178" y="108"/>
                      <a:pt x="167" y="117"/>
                      <a:pt x="157" y="126"/>
                    </a:cubicBezTo>
                    <a:cubicBezTo>
                      <a:pt x="166" y="153"/>
                      <a:pt x="176" y="178"/>
                      <a:pt x="188" y="203"/>
                    </a:cubicBezTo>
                    <a:cubicBezTo>
                      <a:pt x="181" y="210"/>
                      <a:pt x="174" y="218"/>
                      <a:pt x="167" y="226"/>
                    </a:cubicBezTo>
                    <a:cubicBezTo>
                      <a:pt x="161" y="235"/>
                      <a:pt x="154" y="243"/>
                      <a:pt x="148" y="252"/>
                    </a:cubicBezTo>
                    <a:cubicBezTo>
                      <a:pt x="122" y="243"/>
                      <a:pt x="97" y="237"/>
                      <a:pt x="70" y="232"/>
                    </a:cubicBezTo>
                    <a:cubicBezTo>
                      <a:pt x="62" y="244"/>
                      <a:pt x="55" y="256"/>
                      <a:pt x="49" y="269"/>
                    </a:cubicBezTo>
                    <a:cubicBezTo>
                      <a:pt x="67" y="290"/>
                      <a:pt x="86" y="310"/>
                      <a:pt x="106" y="329"/>
                    </a:cubicBezTo>
                    <a:cubicBezTo>
                      <a:pt x="102" y="339"/>
                      <a:pt x="98" y="348"/>
                      <a:pt x="95" y="358"/>
                    </a:cubicBezTo>
                    <a:cubicBezTo>
                      <a:pt x="91" y="369"/>
                      <a:pt x="88" y="379"/>
                      <a:pt x="86" y="389"/>
                    </a:cubicBezTo>
                    <a:cubicBezTo>
                      <a:pt x="59" y="391"/>
                      <a:pt x="32" y="394"/>
                      <a:pt x="6" y="399"/>
                    </a:cubicBezTo>
                    <a:cubicBezTo>
                      <a:pt x="3" y="413"/>
                      <a:pt x="1" y="427"/>
                      <a:pt x="0" y="441"/>
                    </a:cubicBezTo>
                    <a:cubicBezTo>
                      <a:pt x="24" y="454"/>
                      <a:pt x="49" y="466"/>
                      <a:pt x="74" y="476"/>
                    </a:cubicBezTo>
                    <a:cubicBezTo>
                      <a:pt x="74" y="487"/>
                      <a:pt x="74" y="497"/>
                      <a:pt x="75" y="508"/>
                    </a:cubicBezTo>
                    <a:cubicBezTo>
                      <a:pt x="75" y="518"/>
                      <a:pt x="76" y="529"/>
                      <a:pt x="78" y="539"/>
                    </a:cubicBezTo>
                    <a:cubicBezTo>
                      <a:pt x="53" y="551"/>
                      <a:pt x="30" y="563"/>
                      <a:pt x="6" y="577"/>
                    </a:cubicBezTo>
                    <a:cubicBezTo>
                      <a:pt x="9" y="591"/>
                      <a:pt x="12" y="605"/>
                      <a:pt x="16" y="619"/>
                    </a:cubicBezTo>
                    <a:cubicBezTo>
                      <a:pt x="44" y="623"/>
                      <a:pt x="71" y="625"/>
                      <a:pt x="98" y="625"/>
                    </a:cubicBezTo>
                    <a:cubicBezTo>
                      <a:pt x="102" y="635"/>
                      <a:pt x="106" y="645"/>
                      <a:pt x="110" y="654"/>
                    </a:cubicBezTo>
                    <a:cubicBezTo>
                      <a:pt x="114" y="664"/>
                      <a:pt x="119" y="674"/>
                      <a:pt x="124" y="683"/>
                    </a:cubicBezTo>
                    <a:cubicBezTo>
                      <a:pt x="106" y="702"/>
                      <a:pt x="88" y="723"/>
                      <a:pt x="71" y="744"/>
                    </a:cubicBezTo>
                    <a:cubicBezTo>
                      <a:pt x="79" y="756"/>
                      <a:pt x="87" y="768"/>
                      <a:pt x="96" y="779"/>
                    </a:cubicBezTo>
                    <a:cubicBezTo>
                      <a:pt x="123" y="773"/>
                      <a:pt x="149" y="765"/>
                      <a:pt x="174" y="755"/>
                    </a:cubicBezTo>
                    <a:cubicBezTo>
                      <a:pt x="181" y="763"/>
                      <a:pt x="189" y="771"/>
                      <a:pt x="196" y="778"/>
                    </a:cubicBezTo>
                    <a:cubicBezTo>
                      <a:pt x="204" y="786"/>
                      <a:pt x="211" y="793"/>
                      <a:pt x="220" y="800"/>
                    </a:cubicBezTo>
                    <a:cubicBezTo>
                      <a:pt x="209" y="824"/>
                      <a:pt x="200" y="850"/>
                      <a:pt x="192" y="876"/>
                    </a:cubicBezTo>
                    <a:cubicBezTo>
                      <a:pt x="204" y="884"/>
                      <a:pt x="216" y="892"/>
                      <a:pt x="228" y="900"/>
                    </a:cubicBezTo>
                    <a:cubicBezTo>
                      <a:pt x="251" y="884"/>
                      <a:pt x="272" y="867"/>
                      <a:pt x="293" y="849"/>
                    </a:cubicBezTo>
                    <a:cubicBezTo>
                      <a:pt x="302" y="854"/>
                      <a:pt x="311" y="858"/>
                      <a:pt x="321" y="863"/>
                    </a:cubicBezTo>
                    <a:cubicBezTo>
                      <a:pt x="331" y="867"/>
                      <a:pt x="341" y="871"/>
                      <a:pt x="351" y="874"/>
                    </a:cubicBezTo>
                    <a:cubicBezTo>
                      <a:pt x="350" y="901"/>
                      <a:pt x="351" y="928"/>
                      <a:pt x="353" y="955"/>
                    </a:cubicBezTo>
                    <a:cubicBezTo>
                      <a:pt x="366" y="959"/>
                      <a:pt x="380" y="962"/>
                      <a:pt x="394" y="965"/>
                    </a:cubicBezTo>
                    <a:cubicBezTo>
                      <a:pt x="410" y="942"/>
                      <a:pt x="424" y="918"/>
                      <a:pt x="436" y="894"/>
                    </a:cubicBezTo>
                    <a:cubicBezTo>
                      <a:pt x="447" y="895"/>
                      <a:pt x="457" y="896"/>
                      <a:pt x="468" y="896"/>
                    </a:cubicBezTo>
                    <a:cubicBezTo>
                      <a:pt x="479" y="897"/>
                      <a:pt x="489" y="897"/>
                      <a:pt x="500" y="896"/>
                    </a:cubicBezTo>
                    <a:cubicBezTo>
                      <a:pt x="509" y="921"/>
                      <a:pt x="519" y="947"/>
                      <a:pt x="531" y="971"/>
                    </a:cubicBezTo>
                    <a:cubicBezTo>
                      <a:pt x="545" y="969"/>
                      <a:pt x="559" y="967"/>
                      <a:pt x="573" y="965"/>
                    </a:cubicBezTo>
                    <a:cubicBezTo>
                      <a:pt x="580" y="937"/>
                      <a:pt x="584" y="911"/>
                      <a:pt x="587" y="884"/>
                    </a:cubicBezTo>
                    <a:cubicBezTo>
                      <a:pt x="597" y="881"/>
                      <a:pt x="607" y="878"/>
                      <a:pt x="617" y="875"/>
                    </a:cubicBezTo>
                    <a:cubicBezTo>
                      <a:pt x="627" y="871"/>
                      <a:pt x="637" y="867"/>
                      <a:pt x="647" y="863"/>
                    </a:cubicBezTo>
                    <a:cubicBezTo>
                      <a:pt x="664" y="883"/>
                      <a:pt x="683" y="903"/>
                      <a:pt x="703" y="921"/>
                    </a:cubicBezTo>
                    <a:cubicBezTo>
                      <a:pt x="716" y="915"/>
                      <a:pt x="728" y="908"/>
                      <a:pt x="740" y="900"/>
                    </a:cubicBezTo>
                    <a:cubicBezTo>
                      <a:pt x="736" y="873"/>
                      <a:pt x="731" y="846"/>
                      <a:pt x="723" y="820"/>
                    </a:cubicBezTo>
                    <a:cubicBezTo>
                      <a:pt x="732" y="814"/>
                      <a:pt x="740" y="807"/>
                      <a:pt x="748" y="800"/>
                    </a:cubicBezTo>
                    <a:cubicBezTo>
                      <a:pt x="757" y="794"/>
                      <a:pt x="764" y="786"/>
                      <a:pt x="772" y="779"/>
                    </a:cubicBezTo>
                    <a:cubicBezTo>
                      <a:pt x="795" y="792"/>
                      <a:pt x="820" y="803"/>
                      <a:pt x="845" y="813"/>
                    </a:cubicBezTo>
                    <a:cubicBezTo>
                      <a:pt x="855" y="802"/>
                      <a:pt x="864" y="791"/>
                      <a:pt x="872" y="780"/>
                    </a:cubicBezTo>
                    <a:cubicBezTo>
                      <a:pt x="859" y="756"/>
                      <a:pt x="844" y="733"/>
                      <a:pt x="828" y="711"/>
                    </a:cubicBezTo>
                    <a:cubicBezTo>
                      <a:pt x="834" y="702"/>
                      <a:pt x="839" y="693"/>
                      <a:pt x="844" y="684"/>
                    </a:cubicBezTo>
                    <a:cubicBezTo>
                      <a:pt x="849" y="674"/>
                      <a:pt x="854" y="665"/>
                      <a:pt x="858" y="655"/>
                    </a:cubicBezTo>
                    <a:cubicBezTo>
                      <a:pt x="885" y="659"/>
                      <a:pt x="911" y="660"/>
                      <a:pt x="939" y="661"/>
                    </a:cubicBezTo>
                    <a:cubicBezTo>
                      <a:pt x="944" y="647"/>
                      <a:pt x="948" y="634"/>
                      <a:pt x="952" y="620"/>
                    </a:cubicBezTo>
                    <a:cubicBezTo>
                      <a:pt x="931" y="602"/>
                      <a:pt x="908" y="586"/>
                      <a:pt x="886" y="572"/>
                    </a:cubicBezTo>
                    <a:cubicBezTo>
                      <a:pt x="888" y="561"/>
                      <a:pt x="890" y="551"/>
                      <a:pt x="891" y="541"/>
                    </a:cubicBezTo>
                    <a:close/>
                    <a:moveTo>
                      <a:pt x="803" y="529"/>
                    </a:moveTo>
                    <a:cubicBezTo>
                      <a:pt x="798" y="568"/>
                      <a:pt x="785" y="606"/>
                      <a:pt x="766" y="641"/>
                    </a:cubicBezTo>
                    <a:cubicBezTo>
                      <a:pt x="747" y="676"/>
                      <a:pt x="721" y="707"/>
                      <a:pt x="691" y="732"/>
                    </a:cubicBezTo>
                    <a:cubicBezTo>
                      <a:pt x="661" y="758"/>
                      <a:pt x="626" y="778"/>
                      <a:pt x="588" y="790"/>
                    </a:cubicBezTo>
                    <a:cubicBezTo>
                      <a:pt x="551" y="803"/>
                      <a:pt x="511" y="809"/>
                      <a:pt x="472" y="807"/>
                    </a:cubicBezTo>
                    <a:cubicBezTo>
                      <a:pt x="432" y="806"/>
                      <a:pt x="393" y="797"/>
                      <a:pt x="357" y="781"/>
                    </a:cubicBezTo>
                    <a:cubicBezTo>
                      <a:pt x="320" y="765"/>
                      <a:pt x="287" y="743"/>
                      <a:pt x="259" y="715"/>
                    </a:cubicBezTo>
                    <a:cubicBezTo>
                      <a:pt x="230" y="687"/>
                      <a:pt x="207" y="654"/>
                      <a:pt x="191" y="618"/>
                    </a:cubicBezTo>
                    <a:cubicBezTo>
                      <a:pt x="175" y="582"/>
                      <a:pt x="166" y="543"/>
                      <a:pt x="164" y="503"/>
                    </a:cubicBezTo>
                    <a:cubicBezTo>
                      <a:pt x="161" y="464"/>
                      <a:pt x="167" y="424"/>
                      <a:pt x="179" y="386"/>
                    </a:cubicBezTo>
                    <a:cubicBezTo>
                      <a:pt x="191" y="349"/>
                      <a:pt x="211" y="313"/>
                      <a:pt x="236" y="283"/>
                    </a:cubicBezTo>
                    <a:cubicBezTo>
                      <a:pt x="261" y="252"/>
                      <a:pt x="292" y="226"/>
                      <a:pt x="326" y="207"/>
                    </a:cubicBezTo>
                    <a:cubicBezTo>
                      <a:pt x="361" y="187"/>
                      <a:pt x="399" y="174"/>
                      <a:pt x="438" y="168"/>
                    </a:cubicBezTo>
                    <a:cubicBezTo>
                      <a:pt x="477" y="163"/>
                      <a:pt x="517" y="164"/>
                      <a:pt x="556" y="173"/>
                    </a:cubicBezTo>
                    <a:cubicBezTo>
                      <a:pt x="594" y="182"/>
                      <a:pt x="632" y="198"/>
                      <a:pt x="664" y="220"/>
                    </a:cubicBezTo>
                    <a:cubicBezTo>
                      <a:pt x="697" y="242"/>
                      <a:pt x="726" y="271"/>
                      <a:pt x="748" y="303"/>
                    </a:cubicBezTo>
                    <a:cubicBezTo>
                      <a:pt x="771" y="336"/>
                      <a:pt x="787" y="372"/>
                      <a:pt x="797" y="411"/>
                    </a:cubicBezTo>
                    <a:cubicBezTo>
                      <a:pt x="806" y="450"/>
                      <a:pt x="808" y="490"/>
                      <a:pt x="803" y="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wrap="square" lIns="91416" tIns="45708" rIns="91416" bIns="45708" anchor="ctr">
                <a:normAutofit/>
              </a:bodyPr>
              <a:lstStyle/>
              <a:p>
                <a:pPr algn="ctr"/>
                <a:endParaRPr sz="1800">
                  <a:cs typeface="+mn-ea"/>
                  <a:sym typeface="+mn-lt"/>
                </a:endParaRPr>
              </a:p>
            </p:txBody>
          </p:sp>
          <p:sp>
            <p:nvSpPr>
              <p:cNvPr id="7" name="2"/>
              <p:cNvSpPr/>
              <p:nvPr/>
            </p:nvSpPr>
            <p:spPr bwMode="auto">
              <a:xfrm>
                <a:off x="2078023" y="2135680"/>
                <a:ext cx="225535" cy="225535"/>
              </a:xfrm>
              <a:custGeom>
                <a:avLst/>
                <a:gdLst>
                  <a:gd name="T0" fmla="*/ 894 w 971"/>
                  <a:gd name="T1" fmla="*/ 509 h 971"/>
                  <a:gd name="T2" fmla="*/ 969 w 971"/>
                  <a:gd name="T3" fmla="*/ 442 h 971"/>
                  <a:gd name="T4" fmla="*/ 883 w 971"/>
                  <a:gd name="T5" fmla="*/ 390 h 971"/>
                  <a:gd name="T6" fmla="*/ 938 w 971"/>
                  <a:gd name="T7" fmla="*/ 309 h 971"/>
                  <a:gd name="T8" fmla="*/ 838 w 971"/>
                  <a:gd name="T9" fmla="*/ 279 h 971"/>
                  <a:gd name="T10" fmla="*/ 802 w 971"/>
                  <a:gd name="T11" fmla="*/ 227 h 971"/>
                  <a:gd name="T12" fmla="*/ 813 w 971"/>
                  <a:gd name="T13" fmla="*/ 127 h 971"/>
                  <a:gd name="T14" fmla="*/ 714 w 971"/>
                  <a:gd name="T15" fmla="*/ 146 h 971"/>
                  <a:gd name="T16" fmla="*/ 700 w 971"/>
                  <a:gd name="T17" fmla="*/ 50 h 971"/>
                  <a:gd name="T18" fmla="*/ 606 w 971"/>
                  <a:gd name="T19" fmla="*/ 95 h 971"/>
                  <a:gd name="T20" fmla="*/ 545 w 971"/>
                  <a:gd name="T21" fmla="*/ 81 h 971"/>
                  <a:gd name="T22" fmla="*/ 485 w 971"/>
                  <a:gd name="T23" fmla="*/ 0 h 971"/>
                  <a:gd name="T24" fmla="*/ 425 w 971"/>
                  <a:gd name="T25" fmla="*/ 80 h 971"/>
                  <a:gd name="T26" fmla="*/ 350 w 971"/>
                  <a:gd name="T27" fmla="*/ 19 h 971"/>
                  <a:gd name="T28" fmla="*/ 311 w 971"/>
                  <a:gd name="T29" fmla="*/ 115 h 971"/>
                  <a:gd name="T30" fmla="*/ 256 w 971"/>
                  <a:gd name="T31" fmla="*/ 146 h 971"/>
                  <a:gd name="T32" fmla="*/ 157 w 971"/>
                  <a:gd name="T33" fmla="*/ 126 h 971"/>
                  <a:gd name="T34" fmla="*/ 167 w 971"/>
                  <a:gd name="T35" fmla="*/ 226 h 971"/>
                  <a:gd name="T36" fmla="*/ 70 w 971"/>
                  <a:gd name="T37" fmla="*/ 232 h 971"/>
                  <a:gd name="T38" fmla="*/ 106 w 971"/>
                  <a:gd name="T39" fmla="*/ 329 h 971"/>
                  <a:gd name="T40" fmla="*/ 86 w 971"/>
                  <a:gd name="T41" fmla="*/ 389 h 971"/>
                  <a:gd name="T42" fmla="*/ 0 w 971"/>
                  <a:gd name="T43" fmla="*/ 441 h 971"/>
                  <a:gd name="T44" fmla="*/ 75 w 971"/>
                  <a:gd name="T45" fmla="*/ 508 h 971"/>
                  <a:gd name="T46" fmla="*/ 6 w 971"/>
                  <a:gd name="T47" fmla="*/ 577 h 971"/>
                  <a:gd name="T48" fmla="*/ 98 w 971"/>
                  <a:gd name="T49" fmla="*/ 625 h 971"/>
                  <a:gd name="T50" fmla="*/ 124 w 971"/>
                  <a:gd name="T51" fmla="*/ 683 h 971"/>
                  <a:gd name="T52" fmla="*/ 96 w 971"/>
                  <a:gd name="T53" fmla="*/ 779 h 971"/>
                  <a:gd name="T54" fmla="*/ 196 w 971"/>
                  <a:gd name="T55" fmla="*/ 778 h 971"/>
                  <a:gd name="T56" fmla="*/ 192 w 971"/>
                  <a:gd name="T57" fmla="*/ 876 h 971"/>
                  <a:gd name="T58" fmla="*/ 293 w 971"/>
                  <a:gd name="T59" fmla="*/ 849 h 971"/>
                  <a:gd name="T60" fmla="*/ 351 w 971"/>
                  <a:gd name="T61" fmla="*/ 874 h 971"/>
                  <a:gd name="T62" fmla="*/ 394 w 971"/>
                  <a:gd name="T63" fmla="*/ 965 h 971"/>
                  <a:gd name="T64" fmla="*/ 468 w 971"/>
                  <a:gd name="T65" fmla="*/ 896 h 971"/>
                  <a:gd name="T66" fmla="*/ 531 w 971"/>
                  <a:gd name="T67" fmla="*/ 971 h 971"/>
                  <a:gd name="T68" fmla="*/ 587 w 971"/>
                  <a:gd name="T69" fmla="*/ 884 h 971"/>
                  <a:gd name="T70" fmla="*/ 647 w 971"/>
                  <a:gd name="T71" fmla="*/ 863 h 971"/>
                  <a:gd name="T72" fmla="*/ 740 w 971"/>
                  <a:gd name="T73" fmla="*/ 900 h 971"/>
                  <a:gd name="T74" fmla="*/ 748 w 971"/>
                  <a:gd name="T75" fmla="*/ 800 h 971"/>
                  <a:gd name="T76" fmla="*/ 845 w 971"/>
                  <a:gd name="T77" fmla="*/ 813 h 971"/>
                  <a:gd name="T78" fmla="*/ 828 w 971"/>
                  <a:gd name="T79" fmla="*/ 711 h 971"/>
                  <a:gd name="T80" fmla="*/ 858 w 971"/>
                  <a:gd name="T81" fmla="*/ 655 h 971"/>
                  <a:gd name="T82" fmla="*/ 952 w 971"/>
                  <a:gd name="T83" fmla="*/ 620 h 971"/>
                  <a:gd name="T84" fmla="*/ 891 w 971"/>
                  <a:gd name="T85" fmla="*/ 541 h 971"/>
                  <a:gd name="T86" fmla="*/ 766 w 971"/>
                  <a:gd name="T87" fmla="*/ 641 h 971"/>
                  <a:gd name="T88" fmla="*/ 588 w 971"/>
                  <a:gd name="T89" fmla="*/ 790 h 971"/>
                  <a:gd name="T90" fmla="*/ 357 w 971"/>
                  <a:gd name="T91" fmla="*/ 781 h 971"/>
                  <a:gd name="T92" fmla="*/ 191 w 971"/>
                  <a:gd name="T93" fmla="*/ 618 h 971"/>
                  <a:gd name="T94" fmla="*/ 179 w 971"/>
                  <a:gd name="T95" fmla="*/ 386 h 971"/>
                  <a:gd name="T96" fmla="*/ 326 w 971"/>
                  <a:gd name="T97" fmla="*/ 207 h 971"/>
                  <a:gd name="T98" fmla="*/ 556 w 971"/>
                  <a:gd name="T99" fmla="*/ 173 h 971"/>
                  <a:gd name="T100" fmla="*/ 748 w 971"/>
                  <a:gd name="T101" fmla="*/ 303 h 971"/>
                  <a:gd name="T102" fmla="*/ 803 w 971"/>
                  <a:gd name="T103" fmla="*/ 529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71" h="971">
                    <a:moveTo>
                      <a:pt x="891" y="541"/>
                    </a:moveTo>
                    <a:cubicBezTo>
                      <a:pt x="893" y="530"/>
                      <a:pt x="893" y="520"/>
                      <a:pt x="894" y="509"/>
                    </a:cubicBezTo>
                    <a:cubicBezTo>
                      <a:pt x="920" y="502"/>
                      <a:pt x="946" y="494"/>
                      <a:pt x="971" y="485"/>
                    </a:cubicBezTo>
                    <a:cubicBezTo>
                      <a:pt x="971" y="470"/>
                      <a:pt x="970" y="456"/>
                      <a:pt x="969" y="442"/>
                    </a:cubicBezTo>
                    <a:cubicBezTo>
                      <a:pt x="942" y="433"/>
                      <a:pt x="916" y="426"/>
                      <a:pt x="889" y="421"/>
                    </a:cubicBezTo>
                    <a:cubicBezTo>
                      <a:pt x="888" y="411"/>
                      <a:pt x="885" y="400"/>
                      <a:pt x="883" y="390"/>
                    </a:cubicBezTo>
                    <a:cubicBezTo>
                      <a:pt x="880" y="380"/>
                      <a:pt x="878" y="370"/>
                      <a:pt x="874" y="360"/>
                    </a:cubicBezTo>
                    <a:cubicBezTo>
                      <a:pt x="896" y="344"/>
                      <a:pt x="917" y="327"/>
                      <a:pt x="938" y="309"/>
                    </a:cubicBezTo>
                    <a:cubicBezTo>
                      <a:pt x="932" y="296"/>
                      <a:pt x="927" y="283"/>
                      <a:pt x="920" y="270"/>
                    </a:cubicBezTo>
                    <a:cubicBezTo>
                      <a:pt x="893" y="271"/>
                      <a:pt x="865" y="274"/>
                      <a:pt x="838" y="279"/>
                    </a:cubicBezTo>
                    <a:cubicBezTo>
                      <a:pt x="833" y="270"/>
                      <a:pt x="828" y="261"/>
                      <a:pt x="821" y="252"/>
                    </a:cubicBezTo>
                    <a:cubicBezTo>
                      <a:pt x="816" y="244"/>
                      <a:pt x="809" y="235"/>
                      <a:pt x="802" y="227"/>
                    </a:cubicBezTo>
                    <a:cubicBezTo>
                      <a:pt x="817" y="205"/>
                      <a:pt x="831" y="181"/>
                      <a:pt x="843" y="157"/>
                    </a:cubicBezTo>
                    <a:cubicBezTo>
                      <a:pt x="833" y="147"/>
                      <a:pt x="823" y="137"/>
                      <a:pt x="813" y="127"/>
                    </a:cubicBezTo>
                    <a:cubicBezTo>
                      <a:pt x="787" y="139"/>
                      <a:pt x="763" y="151"/>
                      <a:pt x="740" y="165"/>
                    </a:cubicBezTo>
                    <a:cubicBezTo>
                      <a:pt x="731" y="159"/>
                      <a:pt x="723" y="153"/>
                      <a:pt x="714" y="146"/>
                    </a:cubicBezTo>
                    <a:cubicBezTo>
                      <a:pt x="705" y="141"/>
                      <a:pt x="696" y="135"/>
                      <a:pt x="687" y="130"/>
                    </a:cubicBezTo>
                    <a:cubicBezTo>
                      <a:pt x="693" y="104"/>
                      <a:pt x="697" y="77"/>
                      <a:pt x="700" y="50"/>
                    </a:cubicBezTo>
                    <a:cubicBezTo>
                      <a:pt x="687" y="44"/>
                      <a:pt x="674" y="38"/>
                      <a:pt x="661" y="33"/>
                    </a:cubicBezTo>
                    <a:cubicBezTo>
                      <a:pt x="641" y="52"/>
                      <a:pt x="623" y="73"/>
                      <a:pt x="606" y="95"/>
                    </a:cubicBezTo>
                    <a:cubicBezTo>
                      <a:pt x="596" y="92"/>
                      <a:pt x="586" y="89"/>
                      <a:pt x="576" y="86"/>
                    </a:cubicBezTo>
                    <a:cubicBezTo>
                      <a:pt x="566" y="84"/>
                      <a:pt x="555" y="82"/>
                      <a:pt x="545" y="81"/>
                    </a:cubicBezTo>
                    <a:cubicBezTo>
                      <a:pt x="541" y="54"/>
                      <a:pt x="535" y="28"/>
                      <a:pt x="528" y="2"/>
                    </a:cubicBezTo>
                    <a:cubicBezTo>
                      <a:pt x="513" y="0"/>
                      <a:pt x="499" y="0"/>
                      <a:pt x="485" y="0"/>
                    </a:cubicBezTo>
                    <a:cubicBezTo>
                      <a:pt x="474" y="25"/>
                      <a:pt x="464" y="51"/>
                      <a:pt x="457" y="77"/>
                    </a:cubicBezTo>
                    <a:cubicBezTo>
                      <a:pt x="446" y="78"/>
                      <a:pt x="436" y="79"/>
                      <a:pt x="425" y="80"/>
                    </a:cubicBezTo>
                    <a:cubicBezTo>
                      <a:pt x="415" y="82"/>
                      <a:pt x="404" y="84"/>
                      <a:pt x="394" y="86"/>
                    </a:cubicBezTo>
                    <a:cubicBezTo>
                      <a:pt x="381" y="63"/>
                      <a:pt x="366" y="41"/>
                      <a:pt x="350" y="19"/>
                    </a:cubicBezTo>
                    <a:cubicBezTo>
                      <a:pt x="336" y="23"/>
                      <a:pt x="322" y="27"/>
                      <a:pt x="309" y="32"/>
                    </a:cubicBezTo>
                    <a:cubicBezTo>
                      <a:pt x="308" y="60"/>
                      <a:pt x="309" y="88"/>
                      <a:pt x="311" y="115"/>
                    </a:cubicBezTo>
                    <a:cubicBezTo>
                      <a:pt x="301" y="119"/>
                      <a:pt x="292" y="124"/>
                      <a:pt x="283" y="129"/>
                    </a:cubicBezTo>
                    <a:cubicBezTo>
                      <a:pt x="273" y="134"/>
                      <a:pt x="264" y="140"/>
                      <a:pt x="256" y="146"/>
                    </a:cubicBezTo>
                    <a:cubicBezTo>
                      <a:pt x="235" y="129"/>
                      <a:pt x="213" y="113"/>
                      <a:pt x="190" y="99"/>
                    </a:cubicBezTo>
                    <a:cubicBezTo>
                      <a:pt x="178" y="108"/>
                      <a:pt x="167" y="117"/>
                      <a:pt x="157" y="126"/>
                    </a:cubicBezTo>
                    <a:cubicBezTo>
                      <a:pt x="166" y="153"/>
                      <a:pt x="176" y="178"/>
                      <a:pt x="188" y="203"/>
                    </a:cubicBezTo>
                    <a:cubicBezTo>
                      <a:pt x="181" y="210"/>
                      <a:pt x="174" y="218"/>
                      <a:pt x="167" y="226"/>
                    </a:cubicBezTo>
                    <a:cubicBezTo>
                      <a:pt x="161" y="235"/>
                      <a:pt x="154" y="243"/>
                      <a:pt x="148" y="252"/>
                    </a:cubicBezTo>
                    <a:cubicBezTo>
                      <a:pt x="122" y="243"/>
                      <a:pt x="97" y="237"/>
                      <a:pt x="70" y="232"/>
                    </a:cubicBezTo>
                    <a:cubicBezTo>
                      <a:pt x="62" y="244"/>
                      <a:pt x="55" y="256"/>
                      <a:pt x="49" y="269"/>
                    </a:cubicBezTo>
                    <a:cubicBezTo>
                      <a:pt x="67" y="290"/>
                      <a:pt x="86" y="310"/>
                      <a:pt x="106" y="329"/>
                    </a:cubicBezTo>
                    <a:cubicBezTo>
                      <a:pt x="102" y="339"/>
                      <a:pt x="98" y="348"/>
                      <a:pt x="95" y="358"/>
                    </a:cubicBezTo>
                    <a:cubicBezTo>
                      <a:pt x="91" y="369"/>
                      <a:pt x="88" y="379"/>
                      <a:pt x="86" y="389"/>
                    </a:cubicBezTo>
                    <a:cubicBezTo>
                      <a:pt x="59" y="391"/>
                      <a:pt x="32" y="394"/>
                      <a:pt x="6" y="399"/>
                    </a:cubicBezTo>
                    <a:cubicBezTo>
                      <a:pt x="3" y="413"/>
                      <a:pt x="1" y="427"/>
                      <a:pt x="0" y="441"/>
                    </a:cubicBezTo>
                    <a:cubicBezTo>
                      <a:pt x="24" y="454"/>
                      <a:pt x="49" y="466"/>
                      <a:pt x="74" y="476"/>
                    </a:cubicBezTo>
                    <a:cubicBezTo>
                      <a:pt x="74" y="487"/>
                      <a:pt x="74" y="497"/>
                      <a:pt x="75" y="508"/>
                    </a:cubicBezTo>
                    <a:cubicBezTo>
                      <a:pt x="75" y="518"/>
                      <a:pt x="76" y="529"/>
                      <a:pt x="78" y="539"/>
                    </a:cubicBezTo>
                    <a:cubicBezTo>
                      <a:pt x="53" y="551"/>
                      <a:pt x="30" y="563"/>
                      <a:pt x="6" y="577"/>
                    </a:cubicBezTo>
                    <a:cubicBezTo>
                      <a:pt x="9" y="591"/>
                      <a:pt x="12" y="605"/>
                      <a:pt x="16" y="619"/>
                    </a:cubicBezTo>
                    <a:cubicBezTo>
                      <a:pt x="44" y="623"/>
                      <a:pt x="71" y="625"/>
                      <a:pt x="98" y="625"/>
                    </a:cubicBezTo>
                    <a:cubicBezTo>
                      <a:pt x="102" y="635"/>
                      <a:pt x="106" y="645"/>
                      <a:pt x="110" y="654"/>
                    </a:cubicBezTo>
                    <a:cubicBezTo>
                      <a:pt x="114" y="664"/>
                      <a:pt x="119" y="674"/>
                      <a:pt x="124" y="683"/>
                    </a:cubicBezTo>
                    <a:cubicBezTo>
                      <a:pt x="106" y="702"/>
                      <a:pt x="88" y="723"/>
                      <a:pt x="71" y="744"/>
                    </a:cubicBezTo>
                    <a:cubicBezTo>
                      <a:pt x="79" y="756"/>
                      <a:pt x="87" y="768"/>
                      <a:pt x="96" y="779"/>
                    </a:cubicBezTo>
                    <a:cubicBezTo>
                      <a:pt x="123" y="773"/>
                      <a:pt x="149" y="765"/>
                      <a:pt x="174" y="755"/>
                    </a:cubicBezTo>
                    <a:cubicBezTo>
                      <a:pt x="181" y="763"/>
                      <a:pt x="189" y="771"/>
                      <a:pt x="196" y="778"/>
                    </a:cubicBezTo>
                    <a:cubicBezTo>
                      <a:pt x="204" y="786"/>
                      <a:pt x="211" y="793"/>
                      <a:pt x="220" y="800"/>
                    </a:cubicBezTo>
                    <a:cubicBezTo>
                      <a:pt x="209" y="824"/>
                      <a:pt x="200" y="850"/>
                      <a:pt x="192" y="876"/>
                    </a:cubicBezTo>
                    <a:cubicBezTo>
                      <a:pt x="204" y="884"/>
                      <a:pt x="216" y="892"/>
                      <a:pt x="228" y="900"/>
                    </a:cubicBezTo>
                    <a:cubicBezTo>
                      <a:pt x="251" y="884"/>
                      <a:pt x="272" y="867"/>
                      <a:pt x="293" y="849"/>
                    </a:cubicBezTo>
                    <a:cubicBezTo>
                      <a:pt x="302" y="854"/>
                      <a:pt x="311" y="858"/>
                      <a:pt x="321" y="863"/>
                    </a:cubicBezTo>
                    <a:cubicBezTo>
                      <a:pt x="331" y="867"/>
                      <a:pt x="341" y="871"/>
                      <a:pt x="351" y="874"/>
                    </a:cubicBezTo>
                    <a:cubicBezTo>
                      <a:pt x="350" y="901"/>
                      <a:pt x="351" y="928"/>
                      <a:pt x="353" y="955"/>
                    </a:cubicBezTo>
                    <a:cubicBezTo>
                      <a:pt x="366" y="959"/>
                      <a:pt x="380" y="962"/>
                      <a:pt x="394" y="965"/>
                    </a:cubicBezTo>
                    <a:cubicBezTo>
                      <a:pt x="410" y="942"/>
                      <a:pt x="424" y="918"/>
                      <a:pt x="436" y="894"/>
                    </a:cubicBezTo>
                    <a:cubicBezTo>
                      <a:pt x="447" y="895"/>
                      <a:pt x="457" y="896"/>
                      <a:pt x="468" y="896"/>
                    </a:cubicBezTo>
                    <a:cubicBezTo>
                      <a:pt x="479" y="897"/>
                      <a:pt x="489" y="897"/>
                      <a:pt x="500" y="896"/>
                    </a:cubicBezTo>
                    <a:cubicBezTo>
                      <a:pt x="509" y="921"/>
                      <a:pt x="519" y="947"/>
                      <a:pt x="531" y="971"/>
                    </a:cubicBezTo>
                    <a:cubicBezTo>
                      <a:pt x="545" y="969"/>
                      <a:pt x="559" y="967"/>
                      <a:pt x="573" y="965"/>
                    </a:cubicBezTo>
                    <a:cubicBezTo>
                      <a:pt x="580" y="937"/>
                      <a:pt x="584" y="911"/>
                      <a:pt x="587" y="884"/>
                    </a:cubicBezTo>
                    <a:cubicBezTo>
                      <a:pt x="597" y="881"/>
                      <a:pt x="607" y="878"/>
                      <a:pt x="617" y="875"/>
                    </a:cubicBezTo>
                    <a:cubicBezTo>
                      <a:pt x="627" y="871"/>
                      <a:pt x="637" y="867"/>
                      <a:pt x="647" y="863"/>
                    </a:cubicBezTo>
                    <a:cubicBezTo>
                      <a:pt x="664" y="883"/>
                      <a:pt x="683" y="903"/>
                      <a:pt x="703" y="921"/>
                    </a:cubicBezTo>
                    <a:cubicBezTo>
                      <a:pt x="716" y="915"/>
                      <a:pt x="728" y="908"/>
                      <a:pt x="740" y="900"/>
                    </a:cubicBezTo>
                    <a:cubicBezTo>
                      <a:pt x="736" y="873"/>
                      <a:pt x="731" y="846"/>
                      <a:pt x="723" y="820"/>
                    </a:cubicBezTo>
                    <a:cubicBezTo>
                      <a:pt x="732" y="814"/>
                      <a:pt x="740" y="807"/>
                      <a:pt x="748" y="800"/>
                    </a:cubicBezTo>
                    <a:cubicBezTo>
                      <a:pt x="757" y="794"/>
                      <a:pt x="764" y="786"/>
                      <a:pt x="772" y="779"/>
                    </a:cubicBezTo>
                    <a:cubicBezTo>
                      <a:pt x="795" y="792"/>
                      <a:pt x="820" y="803"/>
                      <a:pt x="845" y="813"/>
                    </a:cubicBezTo>
                    <a:cubicBezTo>
                      <a:pt x="855" y="802"/>
                      <a:pt x="864" y="791"/>
                      <a:pt x="872" y="780"/>
                    </a:cubicBezTo>
                    <a:cubicBezTo>
                      <a:pt x="859" y="756"/>
                      <a:pt x="844" y="733"/>
                      <a:pt x="828" y="711"/>
                    </a:cubicBezTo>
                    <a:cubicBezTo>
                      <a:pt x="834" y="702"/>
                      <a:pt x="839" y="693"/>
                      <a:pt x="844" y="684"/>
                    </a:cubicBezTo>
                    <a:cubicBezTo>
                      <a:pt x="849" y="674"/>
                      <a:pt x="854" y="665"/>
                      <a:pt x="858" y="655"/>
                    </a:cubicBezTo>
                    <a:cubicBezTo>
                      <a:pt x="885" y="659"/>
                      <a:pt x="911" y="660"/>
                      <a:pt x="939" y="661"/>
                    </a:cubicBezTo>
                    <a:cubicBezTo>
                      <a:pt x="944" y="647"/>
                      <a:pt x="948" y="634"/>
                      <a:pt x="952" y="620"/>
                    </a:cubicBezTo>
                    <a:cubicBezTo>
                      <a:pt x="931" y="602"/>
                      <a:pt x="908" y="586"/>
                      <a:pt x="886" y="572"/>
                    </a:cubicBezTo>
                    <a:cubicBezTo>
                      <a:pt x="888" y="561"/>
                      <a:pt x="890" y="551"/>
                      <a:pt x="891" y="541"/>
                    </a:cubicBezTo>
                    <a:close/>
                    <a:moveTo>
                      <a:pt x="803" y="529"/>
                    </a:moveTo>
                    <a:cubicBezTo>
                      <a:pt x="798" y="568"/>
                      <a:pt x="785" y="606"/>
                      <a:pt x="766" y="641"/>
                    </a:cubicBezTo>
                    <a:cubicBezTo>
                      <a:pt x="747" y="676"/>
                      <a:pt x="721" y="707"/>
                      <a:pt x="691" y="732"/>
                    </a:cubicBezTo>
                    <a:cubicBezTo>
                      <a:pt x="661" y="758"/>
                      <a:pt x="626" y="778"/>
                      <a:pt x="588" y="790"/>
                    </a:cubicBezTo>
                    <a:cubicBezTo>
                      <a:pt x="551" y="803"/>
                      <a:pt x="511" y="809"/>
                      <a:pt x="472" y="807"/>
                    </a:cubicBezTo>
                    <a:cubicBezTo>
                      <a:pt x="432" y="806"/>
                      <a:pt x="393" y="797"/>
                      <a:pt x="357" y="781"/>
                    </a:cubicBezTo>
                    <a:cubicBezTo>
                      <a:pt x="320" y="765"/>
                      <a:pt x="287" y="743"/>
                      <a:pt x="259" y="715"/>
                    </a:cubicBezTo>
                    <a:cubicBezTo>
                      <a:pt x="230" y="687"/>
                      <a:pt x="207" y="654"/>
                      <a:pt x="191" y="618"/>
                    </a:cubicBezTo>
                    <a:cubicBezTo>
                      <a:pt x="175" y="582"/>
                      <a:pt x="166" y="543"/>
                      <a:pt x="164" y="503"/>
                    </a:cubicBezTo>
                    <a:cubicBezTo>
                      <a:pt x="161" y="464"/>
                      <a:pt x="167" y="424"/>
                      <a:pt x="179" y="386"/>
                    </a:cubicBezTo>
                    <a:cubicBezTo>
                      <a:pt x="191" y="349"/>
                      <a:pt x="211" y="313"/>
                      <a:pt x="236" y="283"/>
                    </a:cubicBezTo>
                    <a:cubicBezTo>
                      <a:pt x="261" y="252"/>
                      <a:pt x="292" y="226"/>
                      <a:pt x="326" y="207"/>
                    </a:cubicBezTo>
                    <a:cubicBezTo>
                      <a:pt x="361" y="187"/>
                      <a:pt x="399" y="174"/>
                      <a:pt x="438" y="168"/>
                    </a:cubicBezTo>
                    <a:cubicBezTo>
                      <a:pt x="477" y="163"/>
                      <a:pt x="517" y="164"/>
                      <a:pt x="556" y="173"/>
                    </a:cubicBezTo>
                    <a:cubicBezTo>
                      <a:pt x="594" y="182"/>
                      <a:pt x="632" y="198"/>
                      <a:pt x="664" y="220"/>
                    </a:cubicBezTo>
                    <a:cubicBezTo>
                      <a:pt x="697" y="242"/>
                      <a:pt x="726" y="271"/>
                      <a:pt x="748" y="303"/>
                    </a:cubicBezTo>
                    <a:cubicBezTo>
                      <a:pt x="771" y="336"/>
                      <a:pt x="787" y="372"/>
                      <a:pt x="797" y="411"/>
                    </a:cubicBezTo>
                    <a:cubicBezTo>
                      <a:pt x="806" y="450"/>
                      <a:pt x="808" y="490"/>
                      <a:pt x="803" y="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wrap="square" lIns="91416" tIns="45708" rIns="91416" bIns="45708" anchor="ctr">
                <a:normAutofit/>
              </a:bodyPr>
              <a:lstStyle/>
              <a:p>
                <a:pPr algn="ctr"/>
                <a:endParaRPr sz="1800">
                  <a:cs typeface="+mn-ea"/>
                  <a:sym typeface="+mn-lt"/>
                </a:endParaRPr>
              </a:p>
            </p:txBody>
          </p:sp>
          <p:sp>
            <p:nvSpPr>
              <p:cNvPr id="8" name="1"/>
              <p:cNvSpPr/>
              <p:nvPr/>
            </p:nvSpPr>
            <p:spPr bwMode="auto">
              <a:xfrm>
                <a:off x="3461295" y="1773226"/>
                <a:ext cx="327720" cy="327720"/>
              </a:xfrm>
              <a:custGeom>
                <a:avLst/>
                <a:gdLst>
                  <a:gd name="T0" fmla="*/ 894 w 971"/>
                  <a:gd name="T1" fmla="*/ 509 h 971"/>
                  <a:gd name="T2" fmla="*/ 969 w 971"/>
                  <a:gd name="T3" fmla="*/ 442 h 971"/>
                  <a:gd name="T4" fmla="*/ 883 w 971"/>
                  <a:gd name="T5" fmla="*/ 390 h 971"/>
                  <a:gd name="T6" fmla="*/ 938 w 971"/>
                  <a:gd name="T7" fmla="*/ 309 h 971"/>
                  <a:gd name="T8" fmla="*/ 838 w 971"/>
                  <a:gd name="T9" fmla="*/ 279 h 971"/>
                  <a:gd name="T10" fmla="*/ 802 w 971"/>
                  <a:gd name="T11" fmla="*/ 227 h 971"/>
                  <a:gd name="T12" fmla="*/ 813 w 971"/>
                  <a:gd name="T13" fmla="*/ 127 h 971"/>
                  <a:gd name="T14" fmla="*/ 714 w 971"/>
                  <a:gd name="T15" fmla="*/ 146 h 971"/>
                  <a:gd name="T16" fmla="*/ 700 w 971"/>
                  <a:gd name="T17" fmla="*/ 50 h 971"/>
                  <a:gd name="T18" fmla="*/ 606 w 971"/>
                  <a:gd name="T19" fmla="*/ 95 h 971"/>
                  <a:gd name="T20" fmla="*/ 545 w 971"/>
                  <a:gd name="T21" fmla="*/ 81 h 971"/>
                  <a:gd name="T22" fmla="*/ 485 w 971"/>
                  <a:gd name="T23" fmla="*/ 0 h 971"/>
                  <a:gd name="T24" fmla="*/ 425 w 971"/>
                  <a:gd name="T25" fmla="*/ 80 h 971"/>
                  <a:gd name="T26" fmla="*/ 350 w 971"/>
                  <a:gd name="T27" fmla="*/ 19 h 971"/>
                  <a:gd name="T28" fmla="*/ 311 w 971"/>
                  <a:gd name="T29" fmla="*/ 115 h 971"/>
                  <a:gd name="T30" fmla="*/ 256 w 971"/>
                  <a:gd name="T31" fmla="*/ 146 h 971"/>
                  <a:gd name="T32" fmla="*/ 157 w 971"/>
                  <a:gd name="T33" fmla="*/ 126 h 971"/>
                  <a:gd name="T34" fmla="*/ 167 w 971"/>
                  <a:gd name="T35" fmla="*/ 226 h 971"/>
                  <a:gd name="T36" fmla="*/ 70 w 971"/>
                  <a:gd name="T37" fmla="*/ 232 h 971"/>
                  <a:gd name="T38" fmla="*/ 106 w 971"/>
                  <a:gd name="T39" fmla="*/ 329 h 971"/>
                  <a:gd name="T40" fmla="*/ 86 w 971"/>
                  <a:gd name="T41" fmla="*/ 389 h 971"/>
                  <a:gd name="T42" fmla="*/ 0 w 971"/>
                  <a:gd name="T43" fmla="*/ 441 h 971"/>
                  <a:gd name="T44" fmla="*/ 75 w 971"/>
                  <a:gd name="T45" fmla="*/ 508 h 971"/>
                  <a:gd name="T46" fmla="*/ 6 w 971"/>
                  <a:gd name="T47" fmla="*/ 577 h 971"/>
                  <a:gd name="T48" fmla="*/ 98 w 971"/>
                  <a:gd name="T49" fmla="*/ 625 h 971"/>
                  <a:gd name="T50" fmla="*/ 124 w 971"/>
                  <a:gd name="T51" fmla="*/ 683 h 971"/>
                  <a:gd name="T52" fmla="*/ 96 w 971"/>
                  <a:gd name="T53" fmla="*/ 779 h 971"/>
                  <a:gd name="T54" fmla="*/ 196 w 971"/>
                  <a:gd name="T55" fmla="*/ 778 h 971"/>
                  <a:gd name="T56" fmla="*/ 192 w 971"/>
                  <a:gd name="T57" fmla="*/ 876 h 971"/>
                  <a:gd name="T58" fmla="*/ 293 w 971"/>
                  <a:gd name="T59" fmla="*/ 849 h 971"/>
                  <a:gd name="T60" fmla="*/ 351 w 971"/>
                  <a:gd name="T61" fmla="*/ 874 h 971"/>
                  <a:gd name="T62" fmla="*/ 394 w 971"/>
                  <a:gd name="T63" fmla="*/ 965 h 971"/>
                  <a:gd name="T64" fmla="*/ 468 w 971"/>
                  <a:gd name="T65" fmla="*/ 896 h 971"/>
                  <a:gd name="T66" fmla="*/ 531 w 971"/>
                  <a:gd name="T67" fmla="*/ 971 h 971"/>
                  <a:gd name="T68" fmla="*/ 587 w 971"/>
                  <a:gd name="T69" fmla="*/ 884 h 971"/>
                  <a:gd name="T70" fmla="*/ 647 w 971"/>
                  <a:gd name="T71" fmla="*/ 863 h 971"/>
                  <a:gd name="T72" fmla="*/ 740 w 971"/>
                  <a:gd name="T73" fmla="*/ 900 h 971"/>
                  <a:gd name="T74" fmla="*/ 748 w 971"/>
                  <a:gd name="T75" fmla="*/ 800 h 971"/>
                  <a:gd name="T76" fmla="*/ 845 w 971"/>
                  <a:gd name="T77" fmla="*/ 813 h 971"/>
                  <a:gd name="T78" fmla="*/ 828 w 971"/>
                  <a:gd name="T79" fmla="*/ 711 h 971"/>
                  <a:gd name="T80" fmla="*/ 858 w 971"/>
                  <a:gd name="T81" fmla="*/ 655 h 971"/>
                  <a:gd name="T82" fmla="*/ 952 w 971"/>
                  <a:gd name="T83" fmla="*/ 620 h 971"/>
                  <a:gd name="T84" fmla="*/ 891 w 971"/>
                  <a:gd name="T85" fmla="*/ 541 h 971"/>
                  <a:gd name="T86" fmla="*/ 766 w 971"/>
                  <a:gd name="T87" fmla="*/ 641 h 971"/>
                  <a:gd name="T88" fmla="*/ 588 w 971"/>
                  <a:gd name="T89" fmla="*/ 790 h 971"/>
                  <a:gd name="T90" fmla="*/ 357 w 971"/>
                  <a:gd name="T91" fmla="*/ 781 h 971"/>
                  <a:gd name="T92" fmla="*/ 191 w 971"/>
                  <a:gd name="T93" fmla="*/ 618 h 971"/>
                  <a:gd name="T94" fmla="*/ 179 w 971"/>
                  <a:gd name="T95" fmla="*/ 386 h 971"/>
                  <a:gd name="T96" fmla="*/ 326 w 971"/>
                  <a:gd name="T97" fmla="*/ 207 h 971"/>
                  <a:gd name="T98" fmla="*/ 556 w 971"/>
                  <a:gd name="T99" fmla="*/ 173 h 971"/>
                  <a:gd name="T100" fmla="*/ 748 w 971"/>
                  <a:gd name="T101" fmla="*/ 303 h 971"/>
                  <a:gd name="T102" fmla="*/ 803 w 971"/>
                  <a:gd name="T103" fmla="*/ 529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71" h="971">
                    <a:moveTo>
                      <a:pt x="891" y="541"/>
                    </a:moveTo>
                    <a:cubicBezTo>
                      <a:pt x="893" y="530"/>
                      <a:pt x="893" y="520"/>
                      <a:pt x="894" y="509"/>
                    </a:cubicBezTo>
                    <a:cubicBezTo>
                      <a:pt x="920" y="502"/>
                      <a:pt x="946" y="494"/>
                      <a:pt x="971" y="485"/>
                    </a:cubicBezTo>
                    <a:cubicBezTo>
                      <a:pt x="971" y="470"/>
                      <a:pt x="970" y="456"/>
                      <a:pt x="969" y="442"/>
                    </a:cubicBezTo>
                    <a:cubicBezTo>
                      <a:pt x="942" y="433"/>
                      <a:pt x="916" y="426"/>
                      <a:pt x="889" y="421"/>
                    </a:cubicBezTo>
                    <a:cubicBezTo>
                      <a:pt x="888" y="411"/>
                      <a:pt x="885" y="400"/>
                      <a:pt x="883" y="390"/>
                    </a:cubicBezTo>
                    <a:cubicBezTo>
                      <a:pt x="880" y="380"/>
                      <a:pt x="878" y="370"/>
                      <a:pt x="874" y="360"/>
                    </a:cubicBezTo>
                    <a:cubicBezTo>
                      <a:pt x="896" y="344"/>
                      <a:pt x="917" y="327"/>
                      <a:pt x="938" y="309"/>
                    </a:cubicBezTo>
                    <a:cubicBezTo>
                      <a:pt x="932" y="296"/>
                      <a:pt x="927" y="283"/>
                      <a:pt x="920" y="270"/>
                    </a:cubicBezTo>
                    <a:cubicBezTo>
                      <a:pt x="893" y="271"/>
                      <a:pt x="865" y="274"/>
                      <a:pt x="838" y="279"/>
                    </a:cubicBezTo>
                    <a:cubicBezTo>
                      <a:pt x="833" y="270"/>
                      <a:pt x="828" y="261"/>
                      <a:pt x="821" y="252"/>
                    </a:cubicBezTo>
                    <a:cubicBezTo>
                      <a:pt x="816" y="244"/>
                      <a:pt x="809" y="235"/>
                      <a:pt x="802" y="227"/>
                    </a:cubicBezTo>
                    <a:cubicBezTo>
                      <a:pt x="817" y="205"/>
                      <a:pt x="831" y="181"/>
                      <a:pt x="843" y="157"/>
                    </a:cubicBezTo>
                    <a:cubicBezTo>
                      <a:pt x="833" y="147"/>
                      <a:pt x="823" y="137"/>
                      <a:pt x="813" y="127"/>
                    </a:cubicBezTo>
                    <a:cubicBezTo>
                      <a:pt x="787" y="139"/>
                      <a:pt x="763" y="151"/>
                      <a:pt x="740" y="165"/>
                    </a:cubicBezTo>
                    <a:cubicBezTo>
                      <a:pt x="731" y="159"/>
                      <a:pt x="723" y="153"/>
                      <a:pt x="714" y="146"/>
                    </a:cubicBezTo>
                    <a:cubicBezTo>
                      <a:pt x="705" y="141"/>
                      <a:pt x="696" y="135"/>
                      <a:pt x="687" y="130"/>
                    </a:cubicBezTo>
                    <a:cubicBezTo>
                      <a:pt x="693" y="104"/>
                      <a:pt x="697" y="77"/>
                      <a:pt x="700" y="50"/>
                    </a:cubicBezTo>
                    <a:cubicBezTo>
                      <a:pt x="687" y="44"/>
                      <a:pt x="674" y="38"/>
                      <a:pt x="661" y="33"/>
                    </a:cubicBezTo>
                    <a:cubicBezTo>
                      <a:pt x="641" y="52"/>
                      <a:pt x="623" y="73"/>
                      <a:pt x="606" y="95"/>
                    </a:cubicBezTo>
                    <a:cubicBezTo>
                      <a:pt x="596" y="92"/>
                      <a:pt x="586" y="89"/>
                      <a:pt x="576" y="86"/>
                    </a:cubicBezTo>
                    <a:cubicBezTo>
                      <a:pt x="566" y="84"/>
                      <a:pt x="555" y="82"/>
                      <a:pt x="545" y="81"/>
                    </a:cubicBezTo>
                    <a:cubicBezTo>
                      <a:pt x="541" y="54"/>
                      <a:pt x="535" y="28"/>
                      <a:pt x="528" y="2"/>
                    </a:cubicBezTo>
                    <a:cubicBezTo>
                      <a:pt x="513" y="0"/>
                      <a:pt x="499" y="0"/>
                      <a:pt x="485" y="0"/>
                    </a:cubicBezTo>
                    <a:cubicBezTo>
                      <a:pt x="474" y="25"/>
                      <a:pt x="464" y="51"/>
                      <a:pt x="457" y="77"/>
                    </a:cubicBezTo>
                    <a:cubicBezTo>
                      <a:pt x="446" y="78"/>
                      <a:pt x="436" y="79"/>
                      <a:pt x="425" y="80"/>
                    </a:cubicBezTo>
                    <a:cubicBezTo>
                      <a:pt x="415" y="82"/>
                      <a:pt x="404" y="84"/>
                      <a:pt x="394" y="86"/>
                    </a:cubicBezTo>
                    <a:cubicBezTo>
                      <a:pt x="381" y="63"/>
                      <a:pt x="366" y="41"/>
                      <a:pt x="350" y="19"/>
                    </a:cubicBezTo>
                    <a:cubicBezTo>
                      <a:pt x="336" y="23"/>
                      <a:pt x="322" y="27"/>
                      <a:pt x="309" y="32"/>
                    </a:cubicBezTo>
                    <a:cubicBezTo>
                      <a:pt x="308" y="60"/>
                      <a:pt x="309" y="88"/>
                      <a:pt x="311" y="115"/>
                    </a:cubicBezTo>
                    <a:cubicBezTo>
                      <a:pt x="301" y="119"/>
                      <a:pt x="292" y="124"/>
                      <a:pt x="283" y="129"/>
                    </a:cubicBezTo>
                    <a:cubicBezTo>
                      <a:pt x="273" y="134"/>
                      <a:pt x="264" y="140"/>
                      <a:pt x="256" y="146"/>
                    </a:cubicBezTo>
                    <a:cubicBezTo>
                      <a:pt x="235" y="129"/>
                      <a:pt x="213" y="113"/>
                      <a:pt x="190" y="99"/>
                    </a:cubicBezTo>
                    <a:cubicBezTo>
                      <a:pt x="178" y="108"/>
                      <a:pt x="167" y="117"/>
                      <a:pt x="157" y="126"/>
                    </a:cubicBezTo>
                    <a:cubicBezTo>
                      <a:pt x="166" y="153"/>
                      <a:pt x="176" y="178"/>
                      <a:pt x="188" y="203"/>
                    </a:cubicBezTo>
                    <a:cubicBezTo>
                      <a:pt x="181" y="210"/>
                      <a:pt x="174" y="218"/>
                      <a:pt x="167" y="226"/>
                    </a:cubicBezTo>
                    <a:cubicBezTo>
                      <a:pt x="161" y="235"/>
                      <a:pt x="154" y="243"/>
                      <a:pt x="148" y="252"/>
                    </a:cubicBezTo>
                    <a:cubicBezTo>
                      <a:pt x="122" y="243"/>
                      <a:pt x="97" y="237"/>
                      <a:pt x="70" y="232"/>
                    </a:cubicBezTo>
                    <a:cubicBezTo>
                      <a:pt x="62" y="244"/>
                      <a:pt x="55" y="256"/>
                      <a:pt x="49" y="269"/>
                    </a:cubicBezTo>
                    <a:cubicBezTo>
                      <a:pt x="67" y="290"/>
                      <a:pt x="86" y="310"/>
                      <a:pt x="106" y="329"/>
                    </a:cubicBezTo>
                    <a:cubicBezTo>
                      <a:pt x="102" y="339"/>
                      <a:pt x="98" y="348"/>
                      <a:pt x="95" y="358"/>
                    </a:cubicBezTo>
                    <a:cubicBezTo>
                      <a:pt x="91" y="369"/>
                      <a:pt x="88" y="379"/>
                      <a:pt x="86" y="389"/>
                    </a:cubicBezTo>
                    <a:cubicBezTo>
                      <a:pt x="59" y="391"/>
                      <a:pt x="32" y="394"/>
                      <a:pt x="6" y="399"/>
                    </a:cubicBezTo>
                    <a:cubicBezTo>
                      <a:pt x="3" y="413"/>
                      <a:pt x="1" y="427"/>
                      <a:pt x="0" y="441"/>
                    </a:cubicBezTo>
                    <a:cubicBezTo>
                      <a:pt x="24" y="454"/>
                      <a:pt x="49" y="466"/>
                      <a:pt x="74" y="476"/>
                    </a:cubicBezTo>
                    <a:cubicBezTo>
                      <a:pt x="74" y="487"/>
                      <a:pt x="74" y="497"/>
                      <a:pt x="75" y="508"/>
                    </a:cubicBezTo>
                    <a:cubicBezTo>
                      <a:pt x="75" y="518"/>
                      <a:pt x="76" y="529"/>
                      <a:pt x="78" y="539"/>
                    </a:cubicBezTo>
                    <a:cubicBezTo>
                      <a:pt x="53" y="551"/>
                      <a:pt x="30" y="563"/>
                      <a:pt x="6" y="577"/>
                    </a:cubicBezTo>
                    <a:cubicBezTo>
                      <a:pt x="9" y="591"/>
                      <a:pt x="12" y="605"/>
                      <a:pt x="16" y="619"/>
                    </a:cubicBezTo>
                    <a:cubicBezTo>
                      <a:pt x="44" y="623"/>
                      <a:pt x="71" y="625"/>
                      <a:pt x="98" y="625"/>
                    </a:cubicBezTo>
                    <a:cubicBezTo>
                      <a:pt x="102" y="635"/>
                      <a:pt x="106" y="645"/>
                      <a:pt x="110" y="654"/>
                    </a:cubicBezTo>
                    <a:cubicBezTo>
                      <a:pt x="114" y="664"/>
                      <a:pt x="119" y="674"/>
                      <a:pt x="124" y="683"/>
                    </a:cubicBezTo>
                    <a:cubicBezTo>
                      <a:pt x="106" y="702"/>
                      <a:pt x="88" y="723"/>
                      <a:pt x="71" y="744"/>
                    </a:cubicBezTo>
                    <a:cubicBezTo>
                      <a:pt x="79" y="756"/>
                      <a:pt x="87" y="768"/>
                      <a:pt x="96" y="779"/>
                    </a:cubicBezTo>
                    <a:cubicBezTo>
                      <a:pt x="123" y="773"/>
                      <a:pt x="149" y="765"/>
                      <a:pt x="174" y="755"/>
                    </a:cubicBezTo>
                    <a:cubicBezTo>
                      <a:pt x="181" y="763"/>
                      <a:pt x="189" y="771"/>
                      <a:pt x="196" y="778"/>
                    </a:cubicBezTo>
                    <a:cubicBezTo>
                      <a:pt x="204" y="786"/>
                      <a:pt x="211" y="793"/>
                      <a:pt x="220" y="800"/>
                    </a:cubicBezTo>
                    <a:cubicBezTo>
                      <a:pt x="209" y="824"/>
                      <a:pt x="200" y="850"/>
                      <a:pt x="192" y="876"/>
                    </a:cubicBezTo>
                    <a:cubicBezTo>
                      <a:pt x="204" y="884"/>
                      <a:pt x="216" y="892"/>
                      <a:pt x="228" y="900"/>
                    </a:cubicBezTo>
                    <a:cubicBezTo>
                      <a:pt x="251" y="884"/>
                      <a:pt x="272" y="867"/>
                      <a:pt x="293" y="849"/>
                    </a:cubicBezTo>
                    <a:cubicBezTo>
                      <a:pt x="302" y="854"/>
                      <a:pt x="311" y="858"/>
                      <a:pt x="321" y="863"/>
                    </a:cubicBezTo>
                    <a:cubicBezTo>
                      <a:pt x="331" y="867"/>
                      <a:pt x="341" y="871"/>
                      <a:pt x="351" y="874"/>
                    </a:cubicBezTo>
                    <a:cubicBezTo>
                      <a:pt x="350" y="901"/>
                      <a:pt x="351" y="928"/>
                      <a:pt x="353" y="955"/>
                    </a:cubicBezTo>
                    <a:cubicBezTo>
                      <a:pt x="366" y="959"/>
                      <a:pt x="380" y="962"/>
                      <a:pt x="394" y="965"/>
                    </a:cubicBezTo>
                    <a:cubicBezTo>
                      <a:pt x="410" y="942"/>
                      <a:pt x="424" y="918"/>
                      <a:pt x="436" y="894"/>
                    </a:cubicBezTo>
                    <a:cubicBezTo>
                      <a:pt x="447" y="895"/>
                      <a:pt x="457" y="896"/>
                      <a:pt x="468" y="896"/>
                    </a:cubicBezTo>
                    <a:cubicBezTo>
                      <a:pt x="479" y="897"/>
                      <a:pt x="489" y="897"/>
                      <a:pt x="500" y="896"/>
                    </a:cubicBezTo>
                    <a:cubicBezTo>
                      <a:pt x="509" y="921"/>
                      <a:pt x="519" y="947"/>
                      <a:pt x="531" y="971"/>
                    </a:cubicBezTo>
                    <a:cubicBezTo>
                      <a:pt x="545" y="969"/>
                      <a:pt x="559" y="967"/>
                      <a:pt x="573" y="965"/>
                    </a:cubicBezTo>
                    <a:cubicBezTo>
                      <a:pt x="580" y="937"/>
                      <a:pt x="584" y="911"/>
                      <a:pt x="587" y="884"/>
                    </a:cubicBezTo>
                    <a:cubicBezTo>
                      <a:pt x="597" y="881"/>
                      <a:pt x="607" y="878"/>
                      <a:pt x="617" y="875"/>
                    </a:cubicBezTo>
                    <a:cubicBezTo>
                      <a:pt x="627" y="871"/>
                      <a:pt x="637" y="867"/>
                      <a:pt x="647" y="863"/>
                    </a:cubicBezTo>
                    <a:cubicBezTo>
                      <a:pt x="664" y="883"/>
                      <a:pt x="683" y="903"/>
                      <a:pt x="703" y="921"/>
                    </a:cubicBezTo>
                    <a:cubicBezTo>
                      <a:pt x="716" y="915"/>
                      <a:pt x="728" y="908"/>
                      <a:pt x="740" y="900"/>
                    </a:cubicBezTo>
                    <a:cubicBezTo>
                      <a:pt x="736" y="873"/>
                      <a:pt x="731" y="846"/>
                      <a:pt x="723" y="820"/>
                    </a:cubicBezTo>
                    <a:cubicBezTo>
                      <a:pt x="732" y="814"/>
                      <a:pt x="740" y="807"/>
                      <a:pt x="748" y="800"/>
                    </a:cubicBezTo>
                    <a:cubicBezTo>
                      <a:pt x="757" y="794"/>
                      <a:pt x="764" y="786"/>
                      <a:pt x="772" y="779"/>
                    </a:cubicBezTo>
                    <a:cubicBezTo>
                      <a:pt x="795" y="792"/>
                      <a:pt x="820" y="803"/>
                      <a:pt x="845" y="813"/>
                    </a:cubicBezTo>
                    <a:cubicBezTo>
                      <a:pt x="855" y="802"/>
                      <a:pt x="864" y="791"/>
                      <a:pt x="872" y="780"/>
                    </a:cubicBezTo>
                    <a:cubicBezTo>
                      <a:pt x="859" y="756"/>
                      <a:pt x="844" y="733"/>
                      <a:pt x="828" y="711"/>
                    </a:cubicBezTo>
                    <a:cubicBezTo>
                      <a:pt x="834" y="702"/>
                      <a:pt x="839" y="693"/>
                      <a:pt x="844" y="684"/>
                    </a:cubicBezTo>
                    <a:cubicBezTo>
                      <a:pt x="849" y="674"/>
                      <a:pt x="854" y="665"/>
                      <a:pt x="858" y="655"/>
                    </a:cubicBezTo>
                    <a:cubicBezTo>
                      <a:pt x="885" y="659"/>
                      <a:pt x="911" y="660"/>
                      <a:pt x="939" y="661"/>
                    </a:cubicBezTo>
                    <a:cubicBezTo>
                      <a:pt x="944" y="647"/>
                      <a:pt x="948" y="634"/>
                      <a:pt x="952" y="620"/>
                    </a:cubicBezTo>
                    <a:cubicBezTo>
                      <a:pt x="931" y="602"/>
                      <a:pt x="908" y="586"/>
                      <a:pt x="886" y="572"/>
                    </a:cubicBezTo>
                    <a:cubicBezTo>
                      <a:pt x="888" y="561"/>
                      <a:pt x="890" y="551"/>
                      <a:pt x="891" y="541"/>
                    </a:cubicBezTo>
                    <a:close/>
                    <a:moveTo>
                      <a:pt x="803" y="529"/>
                    </a:moveTo>
                    <a:cubicBezTo>
                      <a:pt x="798" y="568"/>
                      <a:pt x="785" y="606"/>
                      <a:pt x="766" y="641"/>
                    </a:cubicBezTo>
                    <a:cubicBezTo>
                      <a:pt x="747" y="676"/>
                      <a:pt x="721" y="707"/>
                      <a:pt x="691" y="732"/>
                    </a:cubicBezTo>
                    <a:cubicBezTo>
                      <a:pt x="661" y="758"/>
                      <a:pt x="626" y="778"/>
                      <a:pt x="588" y="790"/>
                    </a:cubicBezTo>
                    <a:cubicBezTo>
                      <a:pt x="551" y="803"/>
                      <a:pt x="511" y="809"/>
                      <a:pt x="472" y="807"/>
                    </a:cubicBezTo>
                    <a:cubicBezTo>
                      <a:pt x="432" y="806"/>
                      <a:pt x="393" y="797"/>
                      <a:pt x="357" y="781"/>
                    </a:cubicBezTo>
                    <a:cubicBezTo>
                      <a:pt x="320" y="765"/>
                      <a:pt x="287" y="743"/>
                      <a:pt x="259" y="715"/>
                    </a:cubicBezTo>
                    <a:cubicBezTo>
                      <a:pt x="230" y="687"/>
                      <a:pt x="207" y="654"/>
                      <a:pt x="191" y="618"/>
                    </a:cubicBezTo>
                    <a:cubicBezTo>
                      <a:pt x="175" y="582"/>
                      <a:pt x="166" y="543"/>
                      <a:pt x="164" y="503"/>
                    </a:cubicBezTo>
                    <a:cubicBezTo>
                      <a:pt x="161" y="464"/>
                      <a:pt x="167" y="424"/>
                      <a:pt x="179" y="386"/>
                    </a:cubicBezTo>
                    <a:cubicBezTo>
                      <a:pt x="191" y="349"/>
                      <a:pt x="211" y="313"/>
                      <a:pt x="236" y="283"/>
                    </a:cubicBezTo>
                    <a:cubicBezTo>
                      <a:pt x="261" y="252"/>
                      <a:pt x="292" y="226"/>
                      <a:pt x="326" y="207"/>
                    </a:cubicBezTo>
                    <a:cubicBezTo>
                      <a:pt x="361" y="187"/>
                      <a:pt x="399" y="174"/>
                      <a:pt x="438" y="168"/>
                    </a:cubicBezTo>
                    <a:cubicBezTo>
                      <a:pt x="477" y="163"/>
                      <a:pt x="517" y="164"/>
                      <a:pt x="556" y="173"/>
                    </a:cubicBezTo>
                    <a:cubicBezTo>
                      <a:pt x="594" y="182"/>
                      <a:pt x="632" y="198"/>
                      <a:pt x="664" y="220"/>
                    </a:cubicBezTo>
                    <a:cubicBezTo>
                      <a:pt x="697" y="242"/>
                      <a:pt x="726" y="271"/>
                      <a:pt x="748" y="303"/>
                    </a:cubicBezTo>
                    <a:cubicBezTo>
                      <a:pt x="771" y="336"/>
                      <a:pt x="787" y="372"/>
                      <a:pt x="797" y="411"/>
                    </a:cubicBezTo>
                    <a:cubicBezTo>
                      <a:pt x="806" y="450"/>
                      <a:pt x="808" y="490"/>
                      <a:pt x="803" y="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wrap="square" lIns="91416" tIns="45708" rIns="91416" bIns="45708" anchor="ctr">
                <a:normAutofit/>
              </a:bodyPr>
              <a:lstStyle/>
              <a:p>
                <a:pPr algn="ctr"/>
                <a:endParaRPr sz="1800">
                  <a:cs typeface="+mn-ea"/>
                  <a:sym typeface="+mn-lt"/>
                </a:endParaRPr>
              </a:p>
            </p:txBody>
          </p:sp>
        </p:grpSp>
        <p:sp>
          <p:nvSpPr>
            <p:cNvPr id="4" name="5"/>
            <p:cNvSpPr/>
            <p:nvPr/>
          </p:nvSpPr>
          <p:spPr bwMode="auto">
            <a:xfrm>
              <a:off x="5823676" y="3746349"/>
              <a:ext cx="459700" cy="459700"/>
            </a:xfrm>
            <a:custGeom>
              <a:avLst/>
              <a:gdLst>
                <a:gd name="T0" fmla="*/ 119 w 236"/>
                <a:gd name="T1" fmla="*/ 123 h 236"/>
                <a:gd name="T2" fmla="*/ 111 w 236"/>
                <a:gd name="T3" fmla="*/ 131 h 236"/>
                <a:gd name="T4" fmla="*/ 115 w 236"/>
                <a:gd name="T5" fmla="*/ 138 h 236"/>
                <a:gd name="T6" fmla="*/ 115 w 236"/>
                <a:gd name="T7" fmla="*/ 150 h 236"/>
                <a:gd name="T8" fmla="*/ 118 w 236"/>
                <a:gd name="T9" fmla="*/ 154 h 236"/>
                <a:gd name="T10" fmla="*/ 119 w 236"/>
                <a:gd name="T11" fmla="*/ 154 h 236"/>
                <a:gd name="T12" fmla="*/ 122 w 236"/>
                <a:gd name="T13" fmla="*/ 150 h 236"/>
                <a:gd name="T14" fmla="*/ 122 w 236"/>
                <a:gd name="T15" fmla="*/ 138 h 236"/>
                <a:gd name="T16" fmla="*/ 126 w 236"/>
                <a:gd name="T17" fmla="*/ 131 h 236"/>
                <a:gd name="T18" fmla="*/ 119 w 236"/>
                <a:gd name="T19" fmla="*/ 123 h 236"/>
                <a:gd name="T20" fmla="*/ 119 w 236"/>
                <a:gd name="T21" fmla="*/ 66 h 236"/>
                <a:gd name="T22" fmla="*/ 100 w 236"/>
                <a:gd name="T23" fmla="*/ 84 h 236"/>
                <a:gd name="T24" fmla="*/ 100 w 236"/>
                <a:gd name="T25" fmla="*/ 102 h 236"/>
                <a:gd name="T26" fmla="*/ 137 w 236"/>
                <a:gd name="T27" fmla="*/ 102 h 236"/>
                <a:gd name="T28" fmla="*/ 137 w 236"/>
                <a:gd name="T29" fmla="*/ 84 h 236"/>
                <a:gd name="T30" fmla="*/ 119 w 236"/>
                <a:gd name="T31" fmla="*/ 66 h 236"/>
                <a:gd name="T32" fmla="*/ 118 w 236"/>
                <a:gd name="T33" fmla="*/ 0 h 236"/>
                <a:gd name="T34" fmla="*/ 0 w 236"/>
                <a:gd name="T35" fmla="*/ 118 h 236"/>
                <a:gd name="T36" fmla="*/ 118 w 236"/>
                <a:gd name="T37" fmla="*/ 236 h 236"/>
                <a:gd name="T38" fmla="*/ 236 w 236"/>
                <a:gd name="T39" fmla="*/ 118 h 236"/>
                <a:gd name="T40" fmla="*/ 118 w 236"/>
                <a:gd name="T41" fmla="*/ 0 h 236"/>
                <a:gd name="T42" fmla="*/ 164 w 236"/>
                <a:gd name="T43" fmla="*/ 161 h 236"/>
                <a:gd name="T44" fmla="*/ 149 w 236"/>
                <a:gd name="T45" fmla="*/ 176 h 236"/>
                <a:gd name="T46" fmla="*/ 88 w 236"/>
                <a:gd name="T47" fmla="*/ 176 h 236"/>
                <a:gd name="T48" fmla="*/ 73 w 236"/>
                <a:gd name="T49" fmla="*/ 161 h 236"/>
                <a:gd name="T50" fmla="*/ 73 w 236"/>
                <a:gd name="T51" fmla="*/ 105 h 236"/>
                <a:gd name="T52" fmla="*/ 76 w 236"/>
                <a:gd name="T53" fmla="*/ 102 h 236"/>
                <a:gd name="T54" fmla="*/ 86 w 236"/>
                <a:gd name="T55" fmla="*/ 102 h 236"/>
                <a:gd name="T56" fmla="*/ 86 w 236"/>
                <a:gd name="T57" fmla="*/ 84 h 236"/>
                <a:gd name="T58" fmla="*/ 118 w 236"/>
                <a:gd name="T59" fmla="*/ 51 h 236"/>
                <a:gd name="T60" fmla="*/ 119 w 236"/>
                <a:gd name="T61" fmla="*/ 51 h 236"/>
                <a:gd name="T62" fmla="*/ 152 w 236"/>
                <a:gd name="T63" fmla="*/ 84 h 236"/>
                <a:gd name="T64" fmla="*/ 152 w 236"/>
                <a:gd name="T65" fmla="*/ 102 h 236"/>
                <a:gd name="T66" fmla="*/ 161 w 236"/>
                <a:gd name="T67" fmla="*/ 102 h 236"/>
                <a:gd name="T68" fmla="*/ 164 w 236"/>
                <a:gd name="T69" fmla="*/ 105 h 236"/>
                <a:gd name="T70" fmla="*/ 164 w 236"/>
                <a:gd name="T71" fmla="*/ 16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6" h="236">
                  <a:moveTo>
                    <a:pt x="119" y="123"/>
                  </a:moveTo>
                  <a:cubicBezTo>
                    <a:pt x="114" y="123"/>
                    <a:pt x="111" y="127"/>
                    <a:pt x="111" y="131"/>
                  </a:cubicBezTo>
                  <a:cubicBezTo>
                    <a:pt x="111" y="134"/>
                    <a:pt x="112" y="136"/>
                    <a:pt x="115" y="138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15" y="152"/>
                    <a:pt x="116" y="154"/>
                    <a:pt x="118" y="154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21" y="154"/>
                    <a:pt x="122" y="152"/>
                    <a:pt x="122" y="150"/>
                  </a:cubicBezTo>
                  <a:cubicBezTo>
                    <a:pt x="122" y="138"/>
                    <a:pt x="122" y="138"/>
                    <a:pt x="122" y="138"/>
                  </a:cubicBezTo>
                  <a:cubicBezTo>
                    <a:pt x="125" y="136"/>
                    <a:pt x="126" y="134"/>
                    <a:pt x="126" y="131"/>
                  </a:cubicBezTo>
                  <a:cubicBezTo>
                    <a:pt x="126" y="126"/>
                    <a:pt x="123" y="123"/>
                    <a:pt x="119" y="123"/>
                  </a:cubicBezTo>
                  <a:close/>
                  <a:moveTo>
                    <a:pt x="119" y="66"/>
                  </a:moveTo>
                  <a:cubicBezTo>
                    <a:pt x="108" y="66"/>
                    <a:pt x="100" y="74"/>
                    <a:pt x="100" y="84"/>
                  </a:cubicBezTo>
                  <a:cubicBezTo>
                    <a:pt x="100" y="102"/>
                    <a:pt x="100" y="102"/>
                    <a:pt x="100" y="102"/>
                  </a:cubicBezTo>
                  <a:cubicBezTo>
                    <a:pt x="137" y="102"/>
                    <a:pt x="137" y="102"/>
                    <a:pt x="137" y="102"/>
                  </a:cubicBezTo>
                  <a:cubicBezTo>
                    <a:pt x="137" y="84"/>
                    <a:pt x="137" y="84"/>
                    <a:pt x="137" y="84"/>
                  </a:cubicBezTo>
                  <a:cubicBezTo>
                    <a:pt x="137" y="74"/>
                    <a:pt x="129" y="66"/>
                    <a:pt x="119" y="66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64" y="161"/>
                  </a:moveTo>
                  <a:cubicBezTo>
                    <a:pt x="164" y="169"/>
                    <a:pt x="157" y="176"/>
                    <a:pt x="149" y="176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80" y="176"/>
                    <a:pt x="73" y="169"/>
                    <a:pt x="73" y="161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3"/>
                    <a:pt x="74" y="102"/>
                    <a:pt x="76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6" y="84"/>
                    <a:pt x="86" y="84"/>
                    <a:pt x="86" y="84"/>
                  </a:cubicBezTo>
                  <a:cubicBezTo>
                    <a:pt x="86" y="66"/>
                    <a:pt x="100" y="52"/>
                    <a:pt x="118" y="51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37" y="52"/>
                    <a:pt x="152" y="66"/>
                    <a:pt x="152" y="84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63" y="102"/>
                    <a:pt x="164" y="103"/>
                    <a:pt x="164" y="105"/>
                  </a:cubicBezTo>
                  <a:lnTo>
                    <a:pt x="164" y="16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sz="1800">
                <a:cs typeface="+mn-ea"/>
                <a:sym typeface="+mn-lt"/>
              </a:endParaRPr>
            </a:p>
          </p:txBody>
        </p:sp>
      </p:grpSp>
      <p:sp>
        <p:nvSpPr>
          <p:cNvPr id="9" name="Rectangle 29"/>
          <p:cNvSpPr/>
          <p:nvPr/>
        </p:nvSpPr>
        <p:spPr>
          <a:xfrm>
            <a:off x="8713410" y="2476571"/>
            <a:ext cx="2497354" cy="834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10" name="Rectangle 30"/>
          <p:cNvSpPr/>
          <p:nvPr/>
        </p:nvSpPr>
        <p:spPr>
          <a:xfrm>
            <a:off x="8713411" y="2147041"/>
            <a:ext cx="1092141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Rectangle 29"/>
          <p:cNvSpPr/>
          <p:nvPr/>
        </p:nvSpPr>
        <p:spPr>
          <a:xfrm>
            <a:off x="8713410" y="4546147"/>
            <a:ext cx="2497354" cy="834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12" name="Rectangle 30"/>
          <p:cNvSpPr/>
          <p:nvPr/>
        </p:nvSpPr>
        <p:spPr>
          <a:xfrm>
            <a:off x="8713411" y="4216617"/>
            <a:ext cx="1092141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Rectangle 29"/>
          <p:cNvSpPr/>
          <p:nvPr/>
        </p:nvSpPr>
        <p:spPr>
          <a:xfrm>
            <a:off x="1126505" y="2476571"/>
            <a:ext cx="2497354" cy="834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14" name="Rectangle 30"/>
          <p:cNvSpPr/>
          <p:nvPr/>
        </p:nvSpPr>
        <p:spPr>
          <a:xfrm>
            <a:off x="2512604" y="2147041"/>
            <a:ext cx="1092141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Rectangle 29"/>
          <p:cNvSpPr/>
          <p:nvPr/>
        </p:nvSpPr>
        <p:spPr>
          <a:xfrm>
            <a:off x="1126505" y="4546147"/>
            <a:ext cx="2497354" cy="834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16" name="Rectangle 30"/>
          <p:cNvSpPr/>
          <p:nvPr/>
        </p:nvSpPr>
        <p:spPr>
          <a:xfrm>
            <a:off x="2512604" y="4216617"/>
            <a:ext cx="1092141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0" y="-82473"/>
            <a:ext cx="12196800" cy="6940473"/>
            <a:chOff x="0" y="-82473"/>
            <a:chExt cx="12196800" cy="6940473"/>
          </a:xfrm>
        </p:grpSpPr>
        <p:sp>
          <p:nvSpPr>
            <p:cNvPr id="44" name="矩形 43"/>
            <p:cNvSpPr/>
            <p:nvPr/>
          </p:nvSpPr>
          <p:spPr>
            <a:xfrm>
              <a:off x="0" y="0"/>
              <a:ext cx="12196800" cy="6858000"/>
            </a:xfrm>
            <a:prstGeom prst="rect">
              <a:avLst/>
            </a:prstGeom>
            <a:blipFill dpi="0" rotWithShape="1">
              <a:blip r:embed="rId12">
                <a:alphaModFix amt="28000"/>
              </a:blip>
              <a:srcRect/>
              <a:stretch>
                <a:fillRect l="-17503" r="-1750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0" y="-82473"/>
              <a:ext cx="1761661" cy="1575332"/>
            </a:xfrm>
            <a:prstGeom prst="rect">
              <a:avLst/>
            </a:prstGeom>
          </p:spPr>
        </p:pic>
        <p:grpSp>
          <p:nvGrpSpPr>
            <p:cNvPr id="46" name="组合 45"/>
            <p:cNvGrpSpPr/>
            <p:nvPr/>
          </p:nvGrpSpPr>
          <p:grpSpPr>
            <a:xfrm>
              <a:off x="0" y="385010"/>
              <a:ext cx="12192000" cy="6472990"/>
              <a:chOff x="0" y="385010"/>
              <a:chExt cx="12192000" cy="6472990"/>
            </a:xfrm>
          </p:grpSpPr>
          <p:grpSp>
            <p:nvGrpSpPr>
              <p:cNvPr id="47" name="组合 46"/>
              <p:cNvGrpSpPr/>
              <p:nvPr/>
            </p:nvGrpSpPr>
            <p:grpSpPr>
              <a:xfrm>
                <a:off x="483574" y="385010"/>
                <a:ext cx="2532400" cy="640367"/>
                <a:chOff x="483574" y="385010"/>
                <a:chExt cx="2532400" cy="640367"/>
              </a:xfrm>
            </p:grpSpPr>
            <p:sp>
              <p:nvSpPr>
                <p:cNvPr id="49" name="矩形 48"/>
                <p:cNvSpPr/>
                <p:nvPr/>
              </p:nvSpPr>
              <p:spPr>
                <a:xfrm>
                  <a:off x="483574" y="385010"/>
                  <a:ext cx="2532400" cy="640367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PA-文本框 6"/>
                <p:cNvSpPr txBox="1"/>
                <p:nvPr>
                  <p:custDataLst>
                    <p:tags r:id="rId9"/>
                  </p:custDataLst>
                </p:nvPr>
              </p:nvSpPr>
              <p:spPr>
                <a:xfrm>
                  <a:off x="707992" y="535916"/>
                  <a:ext cx="208356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zh-CN" altLang="en-US" sz="16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请输入您的标题</a:t>
                  </a:r>
                  <a:endParaRPr lang="en-US" sz="16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8" name="矩形 47"/>
              <p:cNvSpPr/>
              <p:nvPr/>
            </p:nvSpPr>
            <p:spPr>
              <a:xfrm>
                <a:off x="0" y="6388087"/>
                <a:ext cx="12192000" cy="46991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3487726" y="2213783"/>
            <a:ext cx="5084857" cy="2667069"/>
            <a:chOff x="2507676" y="1350153"/>
            <a:chExt cx="4081204" cy="2140641"/>
          </a:xfrm>
        </p:grpSpPr>
        <p:grpSp>
          <p:nvGrpSpPr>
            <p:cNvPr id="3" name="组合 2"/>
            <p:cNvGrpSpPr/>
            <p:nvPr/>
          </p:nvGrpSpPr>
          <p:grpSpPr>
            <a:xfrm>
              <a:off x="2507676" y="1350153"/>
              <a:ext cx="1188000" cy="1188000"/>
              <a:chOff x="2585946" y="1138119"/>
              <a:chExt cx="1188000" cy="1188000"/>
            </a:xfrm>
          </p:grpSpPr>
          <p:grpSp>
            <p:nvGrpSpPr>
              <p:cNvPr id="28" name="组合 27"/>
              <p:cNvGrpSpPr/>
              <p:nvPr/>
            </p:nvGrpSpPr>
            <p:grpSpPr>
              <a:xfrm rot="2700000">
                <a:off x="2585946" y="1138119"/>
                <a:ext cx="1188000" cy="1188000"/>
                <a:chOff x="2955815" y="1694813"/>
                <a:chExt cx="1188000" cy="1188000"/>
              </a:xfrm>
            </p:grpSpPr>
            <p:sp>
              <p:nvSpPr>
                <p:cNvPr id="30" name="矩形 29"/>
                <p:cNvSpPr/>
                <p:nvPr/>
              </p:nvSpPr>
              <p:spPr>
                <a:xfrm>
                  <a:off x="2955815" y="1694813"/>
                  <a:ext cx="1188000" cy="1188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Freeform 182"/>
                <p:cNvSpPr/>
                <p:nvPr/>
              </p:nvSpPr>
              <p:spPr bwMode="auto">
                <a:xfrm flipH="1">
                  <a:off x="3027865" y="1767862"/>
                  <a:ext cx="304863" cy="318113"/>
                </a:xfrm>
                <a:custGeom>
                  <a:avLst/>
                  <a:gdLst>
                    <a:gd name="T0" fmla="*/ 0 w 23"/>
                    <a:gd name="T1" fmla="*/ 0 h 24"/>
                    <a:gd name="T2" fmla="*/ 23 w 23"/>
                    <a:gd name="T3" fmla="*/ 0 h 24"/>
                    <a:gd name="T4" fmla="*/ 23 w 23"/>
                    <a:gd name="T5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" h="24">
                      <a:moveTo>
                        <a:pt x="0" y="0"/>
                      </a:moveTo>
                      <a:lnTo>
                        <a:pt x="23" y="0"/>
                      </a:lnTo>
                      <a:lnTo>
                        <a:pt x="23" y="24"/>
                      </a:lnTo>
                    </a:path>
                  </a:pathLst>
                </a:custGeom>
                <a:noFill/>
                <a:ln w="12700" cap="flat">
                  <a:solidFill>
                    <a:schemeClr val="bg1"/>
                  </a:solidFill>
                  <a:prstDash val="solid"/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Freeform 182"/>
                <p:cNvSpPr/>
                <p:nvPr/>
              </p:nvSpPr>
              <p:spPr bwMode="auto">
                <a:xfrm rot="5400000">
                  <a:off x="3761290" y="2491762"/>
                  <a:ext cx="304863" cy="318113"/>
                </a:xfrm>
                <a:custGeom>
                  <a:avLst/>
                  <a:gdLst>
                    <a:gd name="T0" fmla="*/ 0 w 23"/>
                    <a:gd name="T1" fmla="*/ 0 h 24"/>
                    <a:gd name="T2" fmla="*/ 23 w 23"/>
                    <a:gd name="T3" fmla="*/ 0 h 24"/>
                    <a:gd name="T4" fmla="*/ 23 w 23"/>
                    <a:gd name="T5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" h="24">
                      <a:moveTo>
                        <a:pt x="0" y="0"/>
                      </a:moveTo>
                      <a:lnTo>
                        <a:pt x="23" y="0"/>
                      </a:lnTo>
                      <a:lnTo>
                        <a:pt x="23" y="24"/>
                      </a:lnTo>
                    </a:path>
                  </a:pathLst>
                </a:custGeom>
                <a:noFill/>
                <a:ln w="12700" cap="flat">
                  <a:solidFill>
                    <a:schemeClr val="bg1"/>
                  </a:solidFill>
                  <a:prstDash val="solid"/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 182"/>
                <p:cNvSpPr/>
                <p:nvPr/>
              </p:nvSpPr>
              <p:spPr bwMode="auto">
                <a:xfrm rot="16200000" flipV="1">
                  <a:off x="3761290" y="1761237"/>
                  <a:ext cx="304863" cy="318113"/>
                </a:xfrm>
                <a:custGeom>
                  <a:avLst/>
                  <a:gdLst>
                    <a:gd name="T0" fmla="*/ 0 w 23"/>
                    <a:gd name="T1" fmla="*/ 0 h 24"/>
                    <a:gd name="T2" fmla="*/ 23 w 23"/>
                    <a:gd name="T3" fmla="*/ 0 h 24"/>
                    <a:gd name="T4" fmla="*/ 23 w 23"/>
                    <a:gd name="T5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" h="24">
                      <a:moveTo>
                        <a:pt x="0" y="0"/>
                      </a:moveTo>
                      <a:lnTo>
                        <a:pt x="23" y="0"/>
                      </a:lnTo>
                      <a:lnTo>
                        <a:pt x="23" y="24"/>
                      </a:lnTo>
                    </a:path>
                  </a:pathLst>
                </a:custGeom>
                <a:noFill/>
                <a:ln w="12700" cap="flat">
                  <a:solidFill>
                    <a:schemeClr val="bg1"/>
                  </a:solidFill>
                  <a:prstDash val="solid"/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Freeform 182"/>
                <p:cNvSpPr/>
                <p:nvPr/>
              </p:nvSpPr>
              <p:spPr bwMode="auto">
                <a:xfrm flipH="1" flipV="1">
                  <a:off x="3027865" y="2485137"/>
                  <a:ext cx="304863" cy="318113"/>
                </a:xfrm>
                <a:custGeom>
                  <a:avLst/>
                  <a:gdLst>
                    <a:gd name="T0" fmla="*/ 0 w 23"/>
                    <a:gd name="T1" fmla="*/ 0 h 24"/>
                    <a:gd name="T2" fmla="*/ 23 w 23"/>
                    <a:gd name="T3" fmla="*/ 0 h 24"/>
                    <a:gd name="T4" fmla="*/ 23 w 23"/>
                    <a:gd name="T5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" h="24">
                      <a:moveTo>
                        <a:pt x="0" y="0"/>
                      </a:moveTo>
                      <a:lnTo>
                        <a:pt x="23" y="0"/>
                      </a:lnTo>
                      <a:lnTo>
                        <a:pt x="23" y="24"/>
                      </a:lnTo>
                    </a:path>
                  </a:pathLst>
                </a:custGeom>
                <a:noFill/>
                <a:ln w="12700" cap="flat">
                  <a:solidFill>
                    <a:schemeClr val="bg1"/>
                  </a:solidFill>
                  <a:prstDash val="solid"/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9" name="文本框 28"/>
              <p:cNvSpPr txBox="1"/>
              <p:nvPr/>
            </p:nvSpPr>
            <p:spPr>
              <a:xfrm>
                <a:off x="2887621" y="1527372"/>
                <a:ext cx="576397" cy="419946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点击此处</a:t>
                </a:r>
                <a:endParaRPr lang="en-US" altLang="zh-CN" sz="1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输入标题</a:t>
                </a:r>
                <a:endParaRPr lang="en-US" altLang="zh-CN" sz="1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4436478" y="1350153"/>
              <a:ext cx="1188000" cy="1188000"/>
              <a:chOff x="4514748" y="1138119"/>
              <a:chExt cx="1188000" cy="1188000"/>
            </a:xfrm>
          </p:grpSpPr>
          <p:grpSp>
            <p:nvGrpSpPr>
              <p:cNvPr id="21" name="组合 20"/>
              <p:cNvGrpSpPr/>
              <p:nvPr/>
            </p:nvGrpSpPr>
            <p:grpSpPr>
              <a:xfrm rot="2700000">
                <a:off x="4514748" y="1138119"/>
                <a:ext cx="1188000" cy="1188000"/>
                <a:chOff x="2955815" y="1694813"/>
                <a:chExt cx="1188000" cy="1188000"/>
              </a:xfrm>
            </p:grpSpPr>
            <p:sp>
              <p:nvSpPr>
                <p:cNvPr id="23" name="矩形 22"/>
                <p:cNvSpPr/>
                <p:nvPr/>
              </p:nvSpPr>
              <p:spPr>
                <a:xfrm>
                  <a:off x="2955815" y="1694813"/>
                  <a:ext cx="1188000" cy="1188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Freeform 182"/>
                <p:cNvSpPr/>
                <p:nvPr/>
              </p:nvSpPr>
              <p:spPr bwMode="auto">
                <a:xfrm flipH="1">
                  <a:off x="3027865" y="1767862"/>
                  <a:ext cx="304863" cy="318113"/>
                </a:xfrm>
                <a:custGeom>
                  <a:avLst/>
                  <a:gdLst>
                    <a:gd name="T0" fmla="*/ 0 w 23"/>
                    <a:gd name="T1" fmla="*/ 0 h 24"/>
                    <a:gd name="T2" fmla="*/ 23 w 23"/>
                    <a:gd name="T3" fmla="*/ 0 h 24"/>
                    <a:gd name="T4" fmla="*/ 23 w 23"/>
                    <a:gd name="T5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" h="24">
                      <a:moveTo>
                        <a:pt x="0" y="0"/>
                      </a:moveTo>
                      <a:lnTo>
                        <a:pt x="23" y="0"/>
                      </a:lnTo>
                      <a:lnTo>
                        <a:pt x="23" y="24"/>
                      </a:lnTo>
                    </a:path>
                  </a:pathLst>
                </a:custGeom>
                <a:noFill/>
                <a:ln w="12700" cap="flat">
                  <a:solidFill>
                    <a:schemeClr val="bg1"/>
                  </a:solidFill>
                  <a:prstDash val="solid"/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Freeform 182"/>
                <p:cNvSpPr/>
                <p:nvPr/>
              </p:nvSpPr>
              <p:spPr bwMode="auto">
                <a:xfrm rot="5400000">
                  <a:off x="3761290" y="2491762"/>
                  <a:ext cx="304863" cy="318113"/>
                </a:xfrm>
                <a:custGeom>
                  <a:avLst/>
                  <a:gdLst>
                    <a:gd name="T0" fmla="*/ 0 w 23"/>
                    <a:gd name="T1" fmla="*/ 0 h 24"/>
                    <a:gd name="T2" fmla="*/ 23 w 23"/>
                    <a:gd name="T3" fmla="*/ 0 h 24"/>
                    <a:gd name="T4" fmla="*/ 23 w 23"/>
                    <a:gd name="T5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" h="24">
                      <a:moveTo>
                        <a:pt x="0" y="0"/>
                      </a:moveTo>
                      <a:lnTo>
                        <a:pt x="23" y="0"/>
                      </a:lnTo>
                      <a:lnTo>
                        <a:pt x="23" y="24"/>
                      </a:lnTo>
                    </a:path>
                  </a:pathLst>
                </a:custGeom>
                <a:noFill/>
                <a:ln w="12700" cap="flat">
                  <a:solidFill>
                    <a:schemeClr val="bg1"/>
                  </a:solidFill>
                  <a:prstDash val="solid"/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Freeform 182"/>
                <p:cNvSpPr/>
                <p:nvPr/>
              </p:nvSpPr>
              <p:spPr bwMode="auto">
                <a:xfrm rot="16200000" flipV="1">
                  <a:off x="3761290" y="1761237"/>
                  <a:ext cx="304863" cy="318113"/>
                </a:xfrm>
                <a:custGeom>
                  <a:avLst/>
                  <a:gdLst>
                    <a:gd name="T0" fmla="*/ 0 w 23"/>
                    <a:gd name="T1" fmla="*/ 0 h 24"/>
                    <a:gd name="T2" fmla="*/ 23 w 23"/>
                    <a:gd name="T3" fmla="*/ 0 h 24"/>
                    <a:gd name="T4" fmla="*/ 23 w 23"/>
                    <a:gd name="T5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" h="24">
                      <a:moveTo>
                        <a:pt x="0" y="0"/>
                      </a:moveTo>
                      <a:lnTo>
                        <a:pt x="23" y="0"/>
                      </a:lnTo>
                      <a:lnTo>
                        <a:pt x="23" y="24"/>
                      </a:lnTo>
                    </a:path>
                  </a:pathLst>
                </a:custGeom>
                <a:noFill/>
                <a:ln w="12700" cap="flat">
                  <a:solidFill>
                    <a:schemeClr val="bg1"/>
                  </a:solidFill>
                  <a:prstDash val="solid"/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 182"/>
                <p:cNvSpPr/>
                <p:nvPr/>
              </p:nvSpPr>
              <p:spPr bwMode="auto">
                <a:xfrm flipH="1" flipV="1">
                  <a:off x="3027865" y="2485137"/>
                  <a:ext cx="304863" cy="318113"/>
                </a:xfrm>
                <a:custGeom>
                  <a:avLst/>
                  <a:gdLst>
                    <a:gd name="T0" fmla="*/ 0 w 23"/>
                    <a:gd name="T1" fmla="*/ 0 h 24"/>
                    <a:gd name="T2" fmla="*/ 23 w 23"/>
                    <a:gd name="T3" fmla="*/ 0 h 24"/>
                    <a:gd name="T4" fmla="*/ 23 w 23"/>
                    <a:gd name="T5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" h="24">
                      <a:moveTo>
                        <a:pt x="0" y="0"/>
                      </a:moveTo>
                      <a:lnTo>
                        <a:pt x="23" y="0"/>
                      </a:lnTo>
                      <a:lnTo>
                        <a:pt x="23" y="24"/>
                      </a:lnTo>
                    </a:path>
                  </a:pathLst>
                </a:custGeom>
                <a:noFill/>
                <a:ln w="12700" cap="flat">
                  <a:solidFill>
                    <a:schemeClr val="bg1"/>
                  </a:solidFill>
                  <a:prstDash val="solid"/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2" name="文本框 21"/>
              <p:cNvSpPr txBox="1"/>
              <p:nvPr/>
            </p:nvSpPr>
            <p:spPr>
              <a:xfrm>
                <a:off x="4816423" y="1523253"/>
                <a:ext cx="576397" cy="419946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>
                <a:defPPr>
                  <a:defRPr lang="zh-CN"/>
                </a:defPPr>
                <a:lvl1pPr>
                  <a:defRPr sz="1400" b="1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Open Sans" pitchFamily="34" charset="0"/>
                  </a:defRPr>
                </a:lvl1pPr>
              </a:lstStyle>
              <a:p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点击此处</a:t>
                </a:r>
                <a:endParaRPr lang="en-US" altLang="zh-CN" dirty="0">
                  <a:latin typeface="+mn-lt"/>
                  <a:ea typeface="+mn-ea"/>
                  <a:cs typeface="+mn-ea"/>
                  <a:sym typeface="+mn-lt"/>
                </a:endParaRPr>
              </a:p>
              <a:p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输入标题</a:t>
                </a:r>
                <a:endParaRPr lang="en-US" altLang="zh-CN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3472077" y="2302794"/>
              <a:ext cx="1188000" cy="1188000"/>
              <a:chOff x="3550347" y="2090760"/>
              <a:chExt cx="1188000" cy="1188000"/>
            </a:xfrm>
          </p:grpSpPr>
          <p:grpSp>
            <p:nvGrpSpPr>
              <p:cNvPr id="14" name="组合 13"/>
              <p:cNvGrpSpPr/>
              <p:nvPr/>
            </p:nvGrpSpPr>
            <p:grpSpPr>
              <a:xfrm rot="2700000">
                <a:off x="3550347" y="2090760"/>
                <a:ext cx="1188000" cy="1188000"/>
                <a:chOff x="2955815" y="1694813"/>
                <a:chExt cx="1188000" cy="1188000"/>
              </a:xfrm>
            </p:grpSpPr>
            <p:sp>
              <p:nvSpPr>
                <p:cNvPr id="16" name="矩形 15"/>
                <p:cNvSpPr/>
                <p:nvPr/>
              </p:nvSpPr>
              <p:spPr>
                <a:xfrm>
                  <a:off x="2955815" y="1694813"/>
                  <a:ext cx="1188000" cy="11880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Freeform 182"/>
                <p:cNvSpPr/>
                <p:nvPr/>
              </p:nvSpPr>
              <p:spPr bwMode="auto">
                <a:xfrm flipH="1">
                  <a:off x="3027865" y="1767862"/>
                  <a:ext cx="304863" cy="318113"/>
                </a:xfrm>
                <a:custGeom>
                  <a:avLst/>
                  <a:gdLst>
                    <a:gd name="T0" fmla="*/ 0 w 23"/>
                    <a:gd name="T1" fmla="*/ 0 h 24"/>
                    <a:gd name="T2" fmla="*/ 23 w 23"/>
                    <a:gd name="T3" fmla="*/ 0 h 24"/>
                    <a:gd name="T4" fmla="*/ 23 w 23"/>
                    <a:gd name="T5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" h="24">
                      <a:moveTo>
                        <a:pt x="0" y="0"/>
                      </a:moveTo>
                      <a:lnTo>
                        <a:pt x="23" y="0"/>
                      </a:lnTo>
                      <a:lnTo>
                        <a:pt x="23" y="24"/>
                      </a:lnTo>
                    </a:path>
                  </a:pathLst>
                </a:custGeom>
                <a:noFill/>
                <a:ln w="12700" cap="flat">
                  <a:solidFill>
                    <a:schemeClr val="bg1"/>
                  </a:solidFill>
                  <a:prstDash val="solid"/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Freeform 182"/>
                <p:cNvSpPr/>
                <p:nvPr/>
              </p:nvSpPr>
              <p:spPr bwMode="auto">
                <a:xfrm rot="5400000">
                  <a:off x="3761290" y="2491762"/>
                  <a:ext cx="304863" cy="318113"/>
                </a:xfrm>
                <a:custGeom>
                  <a:avLst/>
                  <a:gdLst>
                    <a:gd name="T0" fmla="*/ 0 w 23"/>
                    <a:gd name="T1" fmla="*/ 0 h 24"/>
                    <a:gd name="T2" fmla="*/ 23 w 23"/>
                    <a:gd name="T3" fmla="*/ 0 h 24"/>
                    <a:gd name="T4" fmla="*/ 23 w 23"/>
                    <a:gd name="T5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" h="24">
                      <a:moveTo>
                        <a:pt x="0" y="0"/>
                      </a:moveTo>
                      <a:lnTo>
                        <a:pt x="23" y="0"/>
                      </a:lnTo>
                      <a:lnTo>
                        <a:pt x="23" y="24"/>
                      </a:lnTo>
                    </a:path>
                  </a:pathLst>
                </a:custGeom>
                <a:noFill/>
                <a:ln w="12700" cap="flat">
                  <a:solidFill>
                    <a:schemeClr val="bg1"/>
                  </a:solidFill>
                  <a:prstDash val="solid"/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Freeform 182"/>
                <p:cNvSpPr/>
                <p:nvPr/>
              </p:nvSpPr>
              <p:spPr bwMode="auto">
                <a:xfrm rot="16200000" flipV="1">
                  <a:off x="3761290" y="1761237"/>
                  <a:ext cx="304863" cy="318113"/>
                </a:xfrm>
                <a:custGeom>
                  <a:avLst/>
                  <a:gdLst>
                    <a:gd name="T0" fmla="*/ 0 w 23"/>
                    <a:gd name="T1" fmla="*/ 0 h 24"/>
                    <a:gd name="T2" fmla="*/ 23 w 23"/>
                    <a:gd name="T3" fmla="*/ 0 h 24"/>
                    <a:gd name="T4" fmla="*/ 23 w 23"/>
                    <a:gd name="T5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" h="24">
                      <a:moveTo>
                        <a:pt x="0" y="0"/>
                      </a:moveTo>
                      <a:lnTo>
                        <a:pt x="23" y="0"/>
                      </a:lnTo>
                      <a:lnTo>
                        <a:pt x="23" y="24"/>
                      </a:lnTo>
                    </a:path>
                  </a:pathLst>
                </a:custGeom>
                <a:noFill/>
                <a:ln w="12700" cap="flat">
                  <a:solidFill>
                    <a:schemeClr val="bg1"/>
                  </a:solidFill>
                  <a:prstDash val="solid"/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Freeform 182"/>
                <p:cNvSpPr/>
                <p:nvPr/>
              </p:nvSpPr>
              <p:spPr bwMode="auto">
                <a:xfrm flipH="1" flipV="1">
                  <a:off x="3027865" y="2485137"/>
                  <a:ext cx="304863" cy="318113"/>
                </a:xfrm>
                <a:custGeom>
                  <a:avLst/>
                  <a:gdLst>
                    <a:gd name="T0" fmla="*/ 0 w 23"/>
                    <a:gd name="T1" fmla="*/ 0 h 24"/>
                    <a:gd name="T2" fmla="*/ 23 w 23"/>
                    <a:gd name="T3" fmla="*/ 0 h 24"/>
                    <a:gd name="T4" fmla="*/ 23 w 23"/>
                    <a:gd name="T5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" h="24">
                      <a:moveTo>
                        <a:pt x="0" y="0"/>
                      </a:moveTo>
                      <a:lnTo>
                        <a:pt x="23" y="0"/>
                      </a:lnTo>
                      <a:lnTo>
                        <a:pt x="23" y="24"/>
                      </a:lnTo>
                    </a:path>
                  </a:pathLst>
                </a:custGeom>
                <a:noFill/>
                <a:ln w="12700" cap="flat">
                  <a:solidFill>
                    <a:schemeClr val="bg1"/>
                  </a:solidFill>
                  <a:prstDash val="solid"/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5" name="文本框 14"/>
              <p:cNvSpPr txBox="1"/>
              <p:nvPr/>
            </p:nvSpPr>
            <p:spPr>
              <a:xfrm>
                <a:off x="3845517" y="2488332"/>
                <a:ext cx="576397" cy="419946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>
                <a:defPPr>
                  <a:defRPr lang="zh-CN"/>
                </a:defPPr>
                <a:lvl1pPr>
                  <a:defRPr sz="1400" b="1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Open Sans" pitchFamily="34" charset="0"/>
                  </a:defRPr>
                </a:lvl1pPr>
              </a:lstStyle>
              <a:p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点击此处</a:t>
                </a:r>
                <a:endParaRPr lang="en-US" altLang="zh-CN" dirty="0">
                  <a:latin typeface="+mn-lt"/>
                  <a:ea typeface="+mn-ea"/>
                  <a:cs typeface="+mn-ea"/>
                  <a:sym typeface="+mn-lt"/>
                </a:endParaRPr>
              </a:p>
              <a:p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输入标题</a:t>
                </a:r>
                <a:endParaRPr lang="en-US" altLang="zh-CN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5400880" y="2302794"/>
              <a:ext cx="1188000" cy="1188000"/>
              <a:chOff x="5479150" y="2090760"/>
              <a:chExt cx="1188000" cy="1188000"/>
            </a:xfrm>
          </p:grpSpPr>
          <p:grpSp>
            <p:nvGrpSpPr>
              <p:cNvPr id="7" name="组合 6"/>
              <p:cNvGrpSpPr/>
              <p:nvPr/>
            </p:nvGrpSpPr>
            <p:grpSpPr>
              <a:xfrm rot="2700000">
                <a:off x="5479150" y="2090760"/>
                <a:ext cx="1188000" cy="1188000"/>
                <a:chOff x="2955815" y="1694813"/>
                <a:chExt cx="1188000" cy="1188000"/>
              </a:xfrm>
            </p:grpSpPr>
            <p:sp>
              <p:nvSpPr>
                <p:cNvPr id="9" name="矩形 8"/>
                <p:cNvSpPr/>
                <p:nvPr/>
              </p:nvSpPr>
              <p:spPr>
                <a:xfrm>
                  <a:off x="2955815" y="1694813"/>
                  <a:ext cx="1188000" cy="11880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Freeform 182"/>
                <p:cNvSpPr/>
                <p:nvPr/>
              </p:nvSpPr>
              <p:spPr bwMode="auto">
                <a:xfrm flipH="1">
                  <a:off x="3027865" y="1767862"/>
                  <a:ext cx="304863" cy="318113"/>
                </a:xfrm>
                <a:custGeom>
                  <a:avLst/>
                  <a:gdLst>
                    <a:gd name="T0" fmla="*/ 0 w 23"/>
                    <a:gd name="T1" fmla="*/ 0 h 24"/>
                    <a:gd name="T2" fmla="*/ 23 w 23"/>
                    <a:gd name="T3" fmla="*/ 0 h 24"/>
                    <a:gd name="T4" fmla="*/ 23 w 23"/>
                    <a:gd name="T5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" h="24">
                      <a:moveTo>
                        <a:pt x="0" y="0"/>
                      </a:moveTo>
                      <a:lnTo>
                        <a:pt x="23" y="0"/>
                      </a:lnTo>
                      <a:lnTo>
                        <a:pt x="23" y="24"/>
                      </a:lnTo>
                    </a:path>
                  </a:pathLst>
                </a:custGeom>
                <a:noFill/>
                <a:ln w="12700" cap="flat">
                  <a:solidFill>
                    <a:schemeClr val="bg1"/>
                  </a:solidFill>
                  <a:prstDash val="solid"/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Freeform 182"/>
                <p:cNvSpPr/>
                <p:nvPr/>
              </p:nvSpPr>
              <p:spPr bwMode="auto">
                <a:xfrm rot="5400000">
                  <a:off x="3761290" y="2491762"/>
                  <a:ext cx="304863" cy="318113"/>
                </a:xfrm>
                <a:custGeom>
                  <a:avLst/>
                  <a:gdLst>
                    <a:gd name="T0" fmla="*/ 0 w 23"/>
                    <a:gd name="T1" fmla="*/ 0 h 24"/>
                    <a:gd name="T2" fmla="*/ 23 w 23"/>
                    <a:gd name="T3" fmla="*/ 0 h 24"/>
                    <a:gd name="T4" fmla="*/ 23 w 23"/>
                    <a:gd name="T5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" h="24">
                      <a:moveTo>
                        <a:pt x="0" y="0"/>
                      </a:moveTo>
                      <a:lnTo>
                        <a:pt x="23" y="0"/>
                      </a:lnTo>
                      <a:lnTo>
                        <a:pt x="23" y="24"/>
                      </a:lnTo>
                    </a:path>
                  </a:pathLst>
                </a:custGeom>
                <a:noFill/>
                <a:ln w="12700" cap="flat">
                  <a:solidFill>
                    <a:schemeClr val="bg1"/>
                  </a:solidFill>
                  <a:prstDash val="solid"/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Freeform 182"/>
                <p:cNvSpPr/>
                <p:nvPr/>
              </p:nvSpPr>
              <p:spPr bwMode="auto">
                <a:xfrm rot="16200000" flipV="1">
                  <a:off x="3761290" y="1761237"/>
                  <a:ext cx="304863" cy="318113"/>
                </a:xfrm>
                <a:custGeom>
                  <a:avLst/>
                  <a:gdLst>
                    <a:gd name="T0" fmla="*/ 0 w 23"/>
                    <a:gd name="T1" fmla="*/ 0 h 24"/>
                    <a:gd name="T2" fmla="*/ 23 w 23"/>
                    <a:gd name="T3" fmla="*/ 0 h 24"/>
                    <a:gd name="T4" fmla="*/ 23 w 23"/>
                    <a:gd name="T5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" h="24">
                      <a:moveTo>
                        <a:pt x="0" y="0"/>
                      </a:moveTo>
                      <a:lnTo>
                        <a:pt x="23" y="0"/>
                      </a:lnTo>
                      <a:lnTo>
                        <a:pt x="23" y="24"/>
                      </a:lnTo>
                    </a:path>
                  </a:pathLst>
                </a:custGeom>
                <a:noFill/>
                <a:ln w="12700" cap="flat">
                  <a:solidFill>
                    <a:schemeClr val="bg1"/>
                  </a:solidFill>
                  <a:prstDash val="solid"/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Freeform 182"/>
                <p:cNvSpPr/>
                <p:nvPr/>
              </p:nvSpPr>
              <p:spPr bwMode="auto">
                <a:xfrm flipH="1" flipV="1">
                  <a:off x="3027865" y="2485137"/>
                  <a:ext cx="304863" cy="318113"/>
                </a:xfrm>
                <a:custGeom>
                  <a:avLst/>
                  <a:gdLst>
                    <a:gd name="T0" fmla="*/ 0 w 23"/>
                    <a:gd name="T1" fmla="*/ 0 h 24"/>
                    <a:gd name="T2" fmla="*/ 23 w 23"/>
                    <a:gd name="T3" fmla="*/ 0 h 24"/>
                    <a:gd name="T4" fmla="*/ 23 w 23"/>
                    <a:gd name="T5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" h="24">
                      <a:moveTo>
                        <a:pt x="0" y="0"/>
                      </a:moveTo>
                      <a:lnTo>
                        <a:pt x="23" y="0"/>
                      </a:lnTo>
                      <a:lnTo>
                        <a:pt x="23" y="24"/>
                      </a:lnTo>
                    </a:path>
                  </a:pathLst>
                </a:custGeom>
                <a:noFill/>
                <a:ln w="12700" cap="flat">
                  <a:solidFill>
                    <a:schemeClr val="bg1"/>
                  </a:solidFill>
                  <a:prstDash val="solid"/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" name="文本框 7"/>
              <p:cNvSpPr txBox="1"/>
              <p:nvPr/>
            </p:nvSpPr>
            <p:spPr>
              <a:xfrm>
                <a:off x="5780825" y="2488331"/>
                <a:ext cx="576397" cy="419946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>
                <a:defPPr>
                  <a:defRPr lang="zh-CN"/>
                </a:defPPr>
                <a:lvl1pPr>
                  <a:defRPr sz="1400" b="1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Open Sans" pitchFamily="34" charset="0"/>
                  </a:defRPr>
                </a:lvl1pPr>
              </a:lstStyle>
              <a:p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点击此处</a:t>
                </a:r>
                <a:endParaRPr lang="en-US" altLang="zh-CN" dirty="0">
                  <a:latin typeface="+mn-lt"/>
                  <a:ea typeface="+mn-ea"/>
                  <a:cs typeface="+mn-ea"/>
                  <a:sym typeface="+mn-lt"/>
                </a:endParaRPr>
              </a:p>
              <a:p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输入标题</a:t>
                </a:r>
                <a:endParaRPr lang="en-US" altLang="zh-CN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35" name="PA-文本框 6"/>
          <p:cNvSpPr txBox="1"/>
          <p:nvPr>
            <p:custDataLst>
              <p:tags r:id="rId1"/>
            </p:custDataLst>
          </p:nvPr>
        </p:nvSpPr>
        <p:spPr>
          <a:xfrm>
            <a:off x="7811135" y="1490586"/>
            <a:ext cx="1926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输入您的标题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OUR COMPANY</a:t>
            </a:r>
          </a:p>
        </p:txBody>
      </p:sp>
      <p:sp>
        <p:nvSpPr>
          <p:cNvPr id="36" name="PA-文本框 42"/>
          <p:cNvSpPr txBox="1"/>
          <p:nvPr>
            <p:custDataLst>
              <p:tags r:id="rId2"/>
            </p:custDataLst>
          </p:nvPr>
        </p:nvSpPr>
        <p:spPr>
          <a:xfrm>
            <a:off x="7811135" y="2029114"/>
            <a:ext cx="2401125" cy="7891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PA-文本框 6"/>
          <p:cNvSpPr txBox="1"/>
          <p:nvPr>
            <p:custDataLst>
              <p:tags r:id="rId3"/>
            </p:custDataLst>
          </p:nvPr>
        </p:nvSpPr>
        <p:spPr>
          <a:xfrm>
            <a:off x="9404919" y="3580004"/>
            <a:ext cx="1926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输入您的标题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OUR COMPANY</a:t>
            </a:r>
          </a:p>
        </p:txBody>
      </p:sp>
      <p:sp>
        <p:nvSpPr>
          <p:cNvPr id="38" name="PA-文本框 42"/>
          <p:cNvSpPr txBox="1"/>
          <p:nvPr>
            <p:custDataLst>
              <p:tags r:id="rId4"/>
            </p:custDataLst>
          </p:nvPr>
        </p:nvSpPr>
        <p:spPr>
          <a:xfrm>
            <a:off x="9404919" y="4118532"/>
            <a:ext cx="2401125" cy="7891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PA-文本框 6"/>
          <p:cNvSpPr txBox="1"/>
          <p:nvPr>
            <p:custDataLst>
              <p:tags r:id="rId5"/>
            </p:custDataLst>
          </p:nvPr>
        </p:nvSpPr>
        <p:spPr>
          <a:xfrm>
            <a:off x="675034" y="2936412"/>
            <a:ext cx="1926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输入您的标题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OUR COMPANY</a:t>
            </a:r>
          </a:p>
        </p:txBody>
      </p:sp>
      <p:sp>
        <p:nvSpPr>
          <p:cNvPr id="40" name="PA-文本框 42"/>
          <p:cNvSpPr txBox="1"/>
          <p:nvPr>
            <p:custDataLst>
              <p:tags r:id="rId6"/>
            </p:custDataLst>
          </p:nvPr>
        </p:nvSpPr>
        <p:spPr>
          <a:xfrm>
            <a:off x="675034" y="3474940"/>
            <a:ext cx="2401125" cy="7891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PA-文本框 6"/>
          <p:cNvSpPr txBox="1"/>
          <p:nvPr>
            <p:custDataLst>
              <p:tags r:id="rId7"/>
            </p:custDataLst>
          </p:nvPr>
        </p:nvSpPr>
        <p:spPr>
          <a:xfrm>
            <a:off x="2601700" y="4745861"/>
            <a:ext cx="1926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输入您的标题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OUR COMPANY</a:t>
            </a:r>
          </a:p>
        </p:txBody>
      </p:sp>
      <p:sp>
        <p:nvSpPr>
          <p:cNvPr id="42" name="PA-文本框 42"/>
          <p:cNvSpPr txBox="1"/>
          <p:nvPr>
            <p:custDataLst>
              <p:tags r:id="rId8"/>
            </p:custDataLst>
          </p:nvPr>
        </p:nvSpPr>
        <p:spPr>
          <a:xfrm>
            <a:off x="2601700" y="5284389"/>
            <a:ext cx="2401125" cy="7891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-82473"/>
            <a:ext cx="12196800" cy="6940473"/>
            <a:chOff x="0" y="-82473"/>
            <a:chExt cx="12196800" cy="6940473"/>
          </a:xfrm>
        </p:grpSpPr>
        <p:sp>
          <p:nvSpPr>
            <p:cNvPr id="6" name="矩形 5"/>
            <p:cNvSpPr/>
            <p:nvPr/>
          </p:nvSpPr>
          <p:spPr>
            <a:xfrm>
              <a:off x="0" y="0"/>
              <a:ext cx="12196800" cy="6858000"/>
            </a:xfrm>
            <a:prstGeom prst="rect">
              <a:avLst/>
            </a:prstGeom>
            <a:blipFill dpi="0" rotWithShape="1">
              <a:blip r:embed="rId5">
                <a:alphaModFix amt="28000"/>
              </a:blip>
              <a:srcRect/>
              <a:stretch>
                <a:fillRect l="-17503" r="-1750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0800000">
              <a:off x="0" y="-82473"/>
              <a:ext cx="1761661" cy="1575332"/>
            </a:xfrm>
            <a:prstGeom prst="rect">
              <a:avLst/>
            </a:prstGeom>
          </p:spPr>
        </p:pic>
        <p:grpSp>
          <p:nvGrpSpPr>
            <p:cNvPr id="8" name="组合 7"/>
            <p:cNvGrpSpPr/>
            <p:nvPr/>
          </p:nvGrpSpPr>
          <p:grpSpPr>
            <a:xfrm>
              <a:off x="0" y="385010"/>
              <a:ext cx="12192000" cy="6472990"/>
              <a:chOff x="0" y="385010"/>
              <a:chExt cx="12192000" cy="6472990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483574" y="385010"/>
                <a:ext cx="2532400" cy="640367"/>
                <a:chOff x="483574" y="385010"/>
                <a:chExt cx="2532400" cy="640367"/>
              </a:xfrm>
            </p:grpSpPr>
            <p:sp>
              <p:nvSpPr>
                <p:cNvPr id="11" name="矩形 10"/>
                <p:cNvSpPr/>
                <p:nvPr/>
              </p:nvSpPr>
              <p:spPr>
                <a:xfrm>
                  <a:off x="483574" y="385010"/>
                  <a:ext cx="2532400" cy="640367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PA-文本框 6"/>
                <p:cNvSpPr txBox="1"/>
                <p:nvPr>
                  <p:custDataLst>
                    <p:tags r:id="rId2"/>
                  </p:custDataLst>
                </p:nvPr>
              </p:nvSpPr>
              <p:spPr>
                <a:xfrm>
                  <a:off x="707992" y="535916"/>
                  <a:ext cx="208356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zh-CN" altLang="en-US" sz="16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请输入您的标题</a:t>
                  </a:r>
                  <a:endParaRPr lang="en-US" sz="16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0" name="矩形 9"/>
              <p:cNvSpPr/>
              <p:nvPr/>
            </p:nvSpPr>
            <p:spPr>
              <a:xfrm>
                <a:off x="0" y="6388087"/>
                <a:ext cx="12192000" cy="46991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</p:grpSp>
      </p:grpSp>
      <p:graphicFrame>
        <p:nvGraphicFramePr>
          <p:cNvPr id="2" name="图表 1"/>
          <p:cNvGraphicFramePr/>
          <p:nvPr/>
        </p:nvGraphicFramePr>
        <p:xfrm>
          <a:off x="1168813" y="1293276"/>
          <a:ext cx="9481446" cy="3559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PA-文本框 9"/>
          <p:cNvSpPr txBox="1"/>
          <p:nvPr>
            <p:custDataLst>
              <p:tags r:id="rId1"/>
            </p:custDataLst>
          </p:nvPr>
        </p:nvSpPr>
        <p:spPr>
          <a:xfrm>
            <a:off x="1707197" y="5067808"/>
            <a:ext cx="8404677" cy="1185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在此录入上述图表的综合描述说明，在此录入上述图综合容表的打在这里，或者通过复制您的文本后，在此框中选择粘贴，并选择只保留文字。</a:t>
            </a:r>
            <a:endParaRPr lang="en-US" altLang="zh-CN" sz="1400" dirty="0">
              <a:latin typeface="+mn-lt"/>
              <a:ea typeface="+mn-ea"/>
              <a:cs typeface="+mn-ea"/>
              <a:sym typeface="+mn-lt"/>
            </a:endParaRPr>
          </a:p>
          <a:p>
            <a:pPr algn="ctr"/>
            <a:endParaRPr lang="zh-CN" altLang="en-US" sz="1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1118" y="6471632"/>
            <a:ext cx="12193118" cy="386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6800" cy="6858000"/>
          </a:xfrm>
          <a:prstGeom prst="rect">
            <a:avLst/>
          </a:prstGeom>
          <a:blipFill dpi="0" rotWithShape="1">
            <a:blip r:embed="rId3">
              <a:alphaModFix amt="26000"/>
            </a:blip>
            <a:srcRect/>
            <a:stretch>
              <a:fillRect l="-17503" r="-1750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881914" y="1811956"/>
            <a:ext cx="3349493" cy="3553404"/>
            <a:chOff x="795129" y="985465"/>
            <a:chExt cx="10601742" cy="4887069"/>
          </a:xfrm>
        </p:grpSpPr>
        <p:sp>
          <p:nvSpPr>
            <p:cNvPr id="9" name="矩形 8"/>
            <p:cNvSpPr/>
            <p:nvPr/>
          </p:nvSpPr>
          <p:spPr>
            <a:xfrm>
              <a:off x="795129" y="1378225"/>
              <a:ext cx="10601742" cy="44943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810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95129" y="985465"/>
              <a:ext cx="10601742" cy="39276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矩形 4"/>
          <p:cNvSpPr/>
          <p:nvPr/>
        </p:nvSpPr>
        <p:spPr>
          <a:xfrm flipV="1">
            <a:off x="7832034" y="0"/>
            <a:ext cx="4359965" cy="748504"/>
          </a:xfrm>
          <a:custGeom>
            <a:avLst/>
            <a:gdLst>
              <a:gd name="connsiteX0" fmla="*/ 0 w 4097630"/>
              <a:gd name="connsiteY0" fmla="*/ 0 h 762736"/>
              <a:gd name="connsiteX1" fmla="*/ 4097630 w 4097630"/>
              <a:gd name="connsiteY1" fmla="*/ 0 h 762736"/>
              <a:gd name="connsiteX2" fmla="*/ 4097630 w 4097630"/>
              <a:gd name="connsiteY2" fmla="*/ 762736 h 762736"/>
              <a:gd name="connsiteX3" fmla="*/ 0 w 4097630"/>
              <a:gd name="connsiteY3" fmla="*/ 762736 h 762736"/>
              <a:gd name="connsiteX4" fmla="*/ 0 w 4097630"/>
              <a:gd name="connsiteY4" fmla="*/ 0 h 762736"/>
              <a:gd name="connsiteX0-1" fmla="*/ 902826 w 5000456"/>
              <a:gd name="connsiteY0-2" fmla="*/ 0 h 762736"/>
              <a:gd name="connsiteX1-3" fmla="*/ 5000456 w 5000456"/>
              <a:gd name="connsiteY1-4" fmla="*/ 0 h 762736"/>
              <a:gd name="connsiteX2-5" fmla="*/ 5000456 w 5000456"/>
              <a:gd name="connsiteY2-6" fmla="*/ 762736 h 762736"/>
              <a:gd name="connsiteX3-7" fmla="*/ 0 w 5000456"/>
              <a:gd name="connsiteY3-8" fmla="*/ 762736 h 762736"/>
              <a:gd name="connsiteX4-9" fmla="*/ 902826 w 5000456"/>
              <a:gd name="connsiteY4-10" fmla="*/ 0 h 7627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000456" h="762736">
                <a:moveTo>
                  <a:pt x="902826" y="0"/>
                </a:moveTo>
                <a:lnTo>
                  <a:pt x="5000456" y="0"/>
                </a:lnTo>
                <a:lnTo>
                  <a:pt x="5000456" y="762736"/>
                </a:lnTo>
                <a:lnTo>
                  <a:pt x="0" y="762736"/>
                </a:lnTo>
                <a:lnTo>
                  <a:pt x="90282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4"/>
          <p:cNvSpPr/>
          <p:nvPr/>
        </p:nvSpPr>
        <p:spPr>
          <a:xfrm rot="10800000" flipV="1">
            <a:off x="-23103" y="6095264"/>
            <a:ext cx="5000456" cy="762736"/>
          </a:xfrm>
          <a:custGeom>
            <a:avLst/>
            <a:gdLst>
              <a:gd name="connsiteX0" fmla="*/ 0 w 4097630"/>
              <a:gd name="connsiteY0" fmla="*/ 0 h 762736"/>
              <a:gd name="connsiteX1" fmla="*/ 4097630 w 4097630"/>
              <a:gd name="connsiteY1" fmla="*/ 0 h 762736"/>
              <a:gd name="connsiteX2" fmla="*/ 4097630 w 4097630"/>
              <a:gd name="connsiteY2" fmla="*/ 762736 h 762736"/>
              <a:gd name="connsiteX3" fmla="*/ 0 w 4097630"/>
              <a:gd name="connsiteY3" fmla="*/ 762736 h 762736"/>
              <a:gd name="connsiteX4" fmla="*/ 0 w 4097630"/>
              <a:gd name="connsiteY4" fmla="*/ 0 h 762736"/>
              <a:gd name="connsiteX0-1" fmla="*/ 902826 w 5000456"/>
              <a:gd name="connsiteY0-2" fmla="*/ 0 h 762736"/>
              <a:gd name="connsiteX1-3" fmla="*/ 5000456 w 5000456"/>
              <a:gd name="connsiteY1-4" fmla="*/ 0 h 762736"/>
              <a:gd name="connsiteX2-5" fmla="*/ 5000456 w 5000456"/>
              <a:gd name="connsiteY2-6" fmla="*/ 762736 h 762736"/>
              <a:gd name="connsiteX3-7" fmla="*/ 0 w 5000456"/>
              <a:gd name="connsiteY3-8" fmla="*/ 762736 h 762736"/>
              <a:gd name="connsiteX4-9" fmla="*/ 902826 w 5000456"/>
              <a:gd name="connsiteY4-10" fmla="*/ 0 h 7627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000456" h="762736">
                <a:moveTo>
                  <a:pt x="902826" y="0"/>
                </a:moveTo>
                <a:lnTo>
                  <a:pt x="5000456" y="0"/>
                </a:lnTo>
                <a:lnTo>
                  <a:pt x="5000456" y="762736"/>
                </a:lnTo>
                <a:lnTo>
                  <a:pt x="0" y="762736"/>
                </a:lnTo>
                <a:lnTo>
                  <a:pt x="902826" y="0"/>
                </a:lnTo>
                <a:close/>
              </a:path>
            </a:pathLst>
          </a:custGeom>
          <a:solidFill>
            <a:schemeClr val="accent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8"/>
          <p:cNvSpPr txBox="1">
            <a:spLocks noChangeArrowheads="1"/>
          </p:cNvSpPr>
          <p:nvPr/>
        </p:nvSpPr>
        <p:spPr bwMode="auto">
          <a:xfrm>
            <a:off x="6096000" y="2524909"/>
            <a:ext cx="2031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研究结果</a:t>
            </a:r>
          </a:p>
        </p:txBody>
      </p:sp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2617125" y="2803828"/>
            <a:ext cx="187906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9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0 3</a:t>
            </a:r>
            <a:endParaRPr lang="zh-CN" altLang="en-US" sz="9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24"/>
          <p:cNvSpPr txBox="1"/>
          <p:nvPr/>
        </p:nvSpPr>
        <p:spPr>
          <a:xfrm>
            <a:off x="6096000" y="3429000"/>
            <a:ext cx="4359965" cy="1350738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请在此处添加具体内容，文字尽量言简意赅，简单说明即可，不必过于繁琐，注意板面美观度。请在此处添加具体内容，文字尽量言简意赅，简单说明即可，不必过于繁琐，注意板面美观度。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1135" y="-762333"/>
            <a:ext cx="4279900" cy="3365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7485" y="2756450"/>
            <a:ext cx="4764514" cy="4260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-82473"/>
            <a:ext cx="12196800" cy="6940473"/>
            <a:chOff x="0" y="-82473"/>
            <a:chExt cx="12196800" cy="6940473"/>
          </a:xfrm>
        </p:grpSpPr>
        <p:sp>
          <p:nvSpPr>
            <p:cNvPr id="18" name="矩形 17"/>
            <p:cNvSpPr/>
            <p:nvPr/>
          </p:nvSpPr>
          <p:spPr>
            <a:xfrm>
              <a:off x="0" y="0"/>
              <a:ext cx="12196800" cy="6858000"/>
            </a:xfrm>
            <a:prstGeom prst="rect">
              <a:avLst/>
            </a:prstGeom>
            <a:blipFill dpi="0" rotWithShape="1">
              <a:blip r:embed="rId8">
                <a:alphaModFix amt="28000"/>
              </a:blip>
              <a:srcRect/>
              <a:stretch>
                <a:fillRect l="-17503" r="-1750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0800000">
              <a:off x="0" y="-82473"/>
              <a:ext cx="1761661" cy="1575332"/>
            </a:xfrm>
            <a:prstGeom prst="rect">
              <a:avLst/>
            </a:prstGeom>
          </p:spPr>
        </p:pic>
        <p:grpSp>
          <p:nvGrpSpPr>
            <p:cNvPr id="20" name="组合 19"/>
            <p:cNvGrpSpPr/>
            <p:nvPr/>
          </p:nvGrpSpPr>
          <p:grpSpPr>
            <a:xfrm>
              <a:off x="0" y="385010"/>
              <a:ext cx="12192000" cy="6472990"/>
              <a:chOff x="0" y="385010"/>
              <a:chExt cx="12192000" cy="6472990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483574" y="385010"/>
                <a:ext cx="2532400" cy="640367"/>
                <a:chOff x="483574" y="385010"/>
                <a:chExt cx="2532400" cy="640367"/>
              </a:xfrm>
            </p:grpSpPr>
            <p:sp>
              <p:nvSpPr>
                <p:cNvPr id="23" name="矩形 22"/>
                <p:cNvSpPr/>
                <p:nvPr/>
              </p:nvSpPr>
              <p:spPr>
                <a:xfrm>
                  <a:off x="483574" y="385010"/>
                  <a:ext cx="2532400" cy="640367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PA-文本框 6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707992" y="535916"/>
                  <a:ext cx="208356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zh-CN" altLang="en-US" sz="16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请输入您的标题</a:t>
                  </a:r>
                  <a:endParaRPr lang="en-US" sz="16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2" name="矩形 21"/>
              <p:cNvSpPr/>
              <p:nvPr/>
            </p:nvSpPr>
            <p:spPr>
              <a:xfrm>
                <a:off x="0" y="6388087"/>
                <a:ext cx="12192000" cy="46991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2" name="直接连接符 20"/>
          <p:cNvCxnSpPr/>
          <p:nvPr/>
        </p:nvCxnSpPr>
        <p:spPr>
          <a:xfrm>
            <a:off x="1211180" y="1580413"/>
            <a:ext cx="0" cy="47688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/>
        </p:nvSpPr>
        <p:spPr>
          <a:xfrm>
            <a:off x="1008615" y="2013515"/>
            <a:ext cx="405131" cy="4051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zh-CN" sz="240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4" name="椭圆 3"/>
          <p:cNvSpPr/>
          <p:nvPr/>
        </p:nvSpPr>
        <p:spPr>
          <a:xfrm>
            <a:off x="1008615" y="3173025"/>
            <a:ext cx="405131" cy="4051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zh-CN" sz="240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5" name="椭圆 4"/>
          <p:cNvSpPr/>
          <p:nvPr/>
        </p:nvSpPr>
        <p:spPr>
          <a:xfrm>
            <a:off x="1008615" y="4333169"/>
            <a:ext cx="405131" cy="4051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zh-CN" sz="240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6" name="椭圆 5"/>
          <p:cNvSpPr/>
          <p:nvPr/>
        </p:nvSpPr>
        <p:spPr>
          <a:xfrm>
            <a:off x="1008615" y="5502204"/>
            <a:ext cx="405131" cy="4051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zh-CN" sz="2400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363" y="2280033"/>
            <a:ext cx="4742849" cy="3222171"/>
          </a:xfrm>
          <a:prstGeom prst="rect">
            <a:avLst/>
          </a:prstGeom>
          <a:effectLst/>
        </p:spPr>
      </p:pic>
      <p:sp>
        <p:nvSpPr>
          <p:cNvPr id="8" name="矩形 7"/>
          <p:cNvSpPr/>
          <p:nvPr/>
        </p:nvSpPr>
        <p:spPr>
          <a:xfrm>
            <a:off x="6730589" y="2280033"/>
            <a:ext cx="4846320" cy="3222171"/>
          </a:xfrm>
          <a:prstGeom prst="rect">
            <a:avLst/>
          </a:prstGeom>
          <a:blipFill>
            <a:blip r:embed="rId11"/>
            <a:stretch>
              <a:fillRect t="-3334" b="-333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99799" y="2242283"/>
            <a:ext cx="3539644" cy="3624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field.</a:t>
            </a:r>
          </a:p>
        </p:txBody>
      </p:sp>
      <p:sp>
        <p:nvSpPr>
          <p:cNvPr id="10" name="PA-文本框 6"/>
          <p:cNvSpPr txBox="1"/>
          <p:nvPr>
            <p:custDataLst>
              <p:tags r:id="rId1"/>
            </p:custDataLst>
          </p:nvPr>
        </p:nvSpPr>
        <p:spPr>
          <a:xfrm>
            <a:off x="1757657" y="1862079"/>
            <a:ext cx="1821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输入您的标题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99799" y="3401793"/>
            <a:ext cx="3539644" cy="3624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field.</a:t>
            </a:r>
          </a:p>
        </p:txBody>
      </p:sp>
      <p:sp>
        <p:nvSpPr>
          <p:cNvPr id="12" name="PA-文本框 6"/>
          <p:cNvSpPr txBox="1"/>
          <p:nvPr>
            <p:custDataLst>
              <p:tags r:id="rId2"/>
            </p:custDataLst>
          </p:nvPr>
        </p:nvSpPr>
        <p:spPr>
          <a:xfrm>
            <a:off x="1757657" y="3021589"/>
            <a:ext cx="1821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输入您的标题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799799" y="4561937"/>
            <a:ext cx="3539644" cy="3624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field.</a:t>
            </a:r>
          </a:p>
        </p:txBody>
      </p:sp>
      <p:sp>
        <p:nvSpPr>
          <p:cNvPr id="14" name="PA-文本框 6"/>
          <p:cNvSpPr txBox="1"/>
          <p:nvPr>
            <p:custDataLst>
              <p:tags r:id="rId3"/>
            </p:custDataLst>
          </p:nvPr>
        </p:nvSpPr>
        <p:spPr>
          <a:xfrm>
            <a:off x="1757657" y="4181733"/>
            <a:ext cx="1821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输入您的标题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799799" y="5730972"/>
            <a:ext cx="3539644" cy="3624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field.</a:t>
            </a:r>
          </a:p>
        </p:txBody>
      </p:sp>
      <p:sp>
        <p:nvSpPr>
          <p:cNvPr id="16" name="PA-文本框 6"/>
          <p:cNvSpPr txBox="1"/>
          <p:nvPr>
            <p:custDataLst>
              <p:tags r:id="rId4"/>
            </p:custDataLst>
          </p:nvPr>
        </p:nvSpPr>
        <p:spPr>
          <a:xfrm>
            <a:off x="1757657" y="5350768"/>
            <a:ext cx="1821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输入您的标题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L -0.06133 2.96296E-6 " pathEditMode="relative" rAng="0" ptsTypes="AA">
                                      <p:cBhvr>
                                        <p:cTn id="36" dur="7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0" y="-82473"/>
            <a:ext cx="12196800" cy="6940473"/>
            <a:chOff x="0" y="-82473"/>
            <a:chExt cx="12196800" cy="6940473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6800" cy="6858000"/>
            </a:xfrm>
            <a:prstGeom prst="rect">
              <a:avLst/>
            </a:prstGeom>
            <a:blipFill dpi="0" rotWithShape="1">
              <a:blip r:embed="rId4">
                <a:alphaModFix amt="28000"/>
              </a:blip>
              <a:srcRect/>
              <a:stretch>
                <a:fillRect l="-17503" r="-1750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>
              <a:off x="0" y="-82473"/>
              <a:ext cx="1761661" cy="1575332"/>
            </a:xfrm>
            <a:prstGeom prst="rect">
              <a:avLst/>
            </a:prstGeom>
          </p:spPr>
        </p:pic>
        <p:grpSp>
          <p:nvGrpSpPr>
            <p:cNvPr id="22" name="组合 21"/>
            <p:cNvGrpSpPr/>
            <p:nvPr/>
          </p:nvGrpSpPr>
          <p:grpSpPr>
            <a:xfrm>
              <a:off x="0" y="385010"/>
              <a:ext cx="12192000" cy="6472990"/>
              <a:chOff x="0" y="385010"/>
              <a:chExt cx="12192000" cy="6472990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483574" y="385010"/>
                <a:ext cx="2532400" cy="640367"/>
                <a:chOff x="483574" y="385010"/>
                <a:chExt cx="2532400" cy="640367"/>
              </a:xfrm>
            </p:grpSpPr>
            <p:sp>
              <p:nvSpPr>
                <p:cNvPr id="25" name="矩形 24"/>
                <p:cNvSpPr/>
                <p:nvPr/>
              </p:nvSpPr>
              <p:spPr>
                <a:xfrm>
                  <a:off x="483574" y="385010"/>
                  <a:ext cx="2532400" cy="640367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PA-文本框 6"/>
                <p:cNvSpPr txBox="1"/>
                <p:nvPr>
                  <p:custDataLst>
                    <p:tags r:id="rId1"/>
                  </p:custDataLst>
                </p:nvPr>
              </p:nvSpPr>
              <p:spPr>
                <a:xfrm>
                  <a:off x="707992" y="535916"/>
                  <a:ext cx="208356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zh-CN" altLang="en-US" sz="16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请输入您的标题</a:t>
                  </a:r>
                  <a:endParaRPr lang="en-US" sz="16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4" name="矩形 23"/>
              <p:cNvSpPr/>
              <p:nvPr/>
            </p:nvSpPr>
            <p:spPr>
              <a:xfrm>
                <a:off x="0" y="6388087"/>
                <a:ext cx="12192000" cy="46991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AutoShape 1"/>
          <p:cNvSpPr/>
          <p:nvPr/>
        </p:nvSpPr>
        <p:spPr bwMode="auto">
          <a:xfrm>
            <a:off x="3988594" y="4444483"/>
            <a:ext cx="6769100" cy="635000"/>
          </a:xfrm>
          <a:prstGeom prst="rightArrow">
            <a:avLst>
              <a:gd name="adj1" fmla="val 100000"/>
              <a:gd name="adj2" fmla="val 52806"/>
            </a:avLst>
          </a:prstGeom>
          <a:solidFill>
            <a:schemeClr val="accent2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endParaRPr lang="es-E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AutoShape 2"/>
          <p:cNvSpPr/>
          <p:nvPr/>
        </p:nvSpPr>
        <p:spPr bwMode="auto">
          <a:xfrm>
            <a:off x="4763294" y="3530083"/>
            <a:ext cx="5994400" cy="635000"/>
          </a:xfrm>
          <a:prstGeom prst="rightArrow">
            <a:avLst>
              <a:gd name="adj1" fmla="val 100000"/>
              <a:gd name="adj2" fmla="val 52794"/>
            </a:avLst>
          </a:prstGeom>
          <a:solidFill>
            <a:schemeClr val="accent1">
              <a:lumMod val="100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endParaRPr lang="es-E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4" name="AutoShape 3"/>
          <p:cNvSpPr/>
          <p:nvPr/>
        </p:nvSpPr>
        <p:spPr bwMode="auto">
          <a:xfrm>
            <a:off x="4763294" y="2628383"/>
            <a:ext cx="5994400" cy="635000"/>
          </a:xfrm>
          <a:prstGeom prst="rightArrow">
            <a:avLst>
              <a:gd name="adj1" fmla="val 100000"/>
              <a:gd name="adj2" fmla="val 52794"/>
            </a:avLst>
          </a:prstGeom>
          <a:solidFill>
            <a:schemeClr val="accent2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endParaRPr lang="es-E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AutoShape 4"/>
          <p:cNvSpPr/>
          <p:nvPr/>
        </p:nvSpPr>
        <p:spPr bwMode="auto">
          <a:xfrm>
            <a:off x="3988594" y="1764783"/>
            <a:ext cx="6769100" cy="635000"/>
          </a:xfrm>
          <a:prstGeom prst="rightArrow">
            <a:avLst>
              <a:gd name="adj1" fmla="val 100000"/>
              <a:gd name="adj2" fmla="val 52806"/>
            </a:avLst>
          </a:prstGeom>
          <a:solidFill>
            <a:schemeClr val="accent1">
              <a:lumMod val="100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endParaRPr lang="es-E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6" name="AutoShape 8"/>
          <p:cNvSpPr/>
          <p:nvPr/>
        </p:nvSpPr>
        <p:spPr bwMode="auto">
          <a:xfrm>
            <a:off x="3339307" y="3517383"/>
            <a:ext cx="1751806" cy="6556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551" y="0"/>
                </a:moveTo>
                <a:cubicBezTo>
                  <a:pt x="15720" y="0"/>
                  <a:pt x="14174" y="3248"/>
                  <a:pt x="13674" y="7700"/>
                </a:cubicBezTo>
                <a:lnTo>
                  <a:pt x="0" y="6335"/>
                </a:lnTo>
                <a:lnTo>
                  <a:pt x="13525" y="11887"/>
                </a:lnTo>
                <a:cubicBezTo>
                  <a:pt x="13729" y="17342"/>
                  <a:pt x="15453" y="21599"/>
                  <a:pt x="17551" y="21599"/>
                </a:cubicBezTo>
                <a:cubicBezTo>
                  <a:pt x="19787" y="21599"/>
                  <a:pt x="21599" y="16761"/>
                  <a:pt x="21599" y="10796"/>
                </a:cubicBezTo>
                <a:cubicBezTo>
                  <a:pt x="21599" y="4832"/>
                  <a:pt x="19787" y="0"/>
                  <a:pt x="17551" y="0"/>
                </a:cubicBezTo>
                <a:close/>
              </a:path>
            </a:pathLst>
          </a:custGeom>
          <a:solidFill>
            <a:schemeClr val="accent1">
              <a:lumMod val="100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endParaRPr lang="es-E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AutoShape 9"/>
          <p:cNvSpPr/>
          <p:nvPr/>
        </p:nvSpPr>
        <p:spPr bwMode="auto">
          <a:xfrm>
            <a:off x="3150394" y="4287321"/>
            <a:ext cx="1135063" cy="7985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9448" y="9841"/>
                </a:lnTo>
                <a:cubicBezTo>
                  <a:pt x="9230" y="10744"/>
                  <a:pt x="9108" y="11706"/>
                  <a:pt x="9108" y="12715"/>
                </a:cubicBezTo>
                <a:cubicBezTo>
                  <a:pt x="9108" y="17620"/>
                  <a:pt x="11904" y="21599"/>
                  <a:pt x="15354" y="21599"/>
                </a:cubicBezTo>
                <a:cubicBezTo>
                  <a:pt x="18803" y="21600"/>
                  <a:pt x="21599" y="17620"/>
                  <a:pt x="21599" y="12715"/>
                </a:cubicBezTo>
                <a:cubicBezTo>
                  <a:pt x="21599" y="7809"/>
                  <a:pt x="18803" y="3835"/>
                  <a:pt x="15354" y="3835"/>
                </a:cubicBezTo>
                <a:cubicBezTo>
                  <a:pt x="13494" y="3835"/>
                  <a:pt x="11842" y="5014"/>
                  <a:pt x="10698" y="684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endParaRPr lang="es-E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AutoShape 10"/>
          <p:cNvSpPr/>
          <p:nvPr/>
        </p:nvSpPr>
        <p:spPr bwMode="auto">
          <a:xfrm>
            <a:off x="3256757" y="1757640"/>
            <a:ext cx="1092200" cy="96123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111" y="0"/>
                </a:moveTo>
                <a:cubicBezTo>
                  <a:pt x="11528" y="0"/>
                  <a:pt x="8622" y="3300"/>
                  <a:pt x="8622" y="7373"/>
                </a:cubicBezTo>
                <a:cubicBezTo>
                  <a:pt x="8622" y="8639"/>
                  <a:pt x="8929" y="9812"/>
                  <a:pt x="9423" y="10853"/>
                </a:cubicBezTo>
                <a:lnTo>
                  <a:pt x="0" y="21600"/>
                </a:lnTo>
                <a:lnTo>
                  <a:pt x="11039" y="13079"/>
                </a:lnTo>
                <a:cubicBezTo>
                  <a:pt x="12155" y="14110"/>
                  <a:pt x="13561" y="14752"/>
                  <a:pt x="15111" y="14752"/>
                </a:cubicBezTo>
                <a:cubicBezTo>
                  <a:pt x="18694" y="14752"/>
                  <a:pt x="21600" y="11447"/>
                  <a:pt x="21600" y="7373"/>
                </a:cubicBezTo>
                <a:cubicBezTo>
                  <a:pt x="21600" y="3300"/>
                  <a:pt x="18694" y="0"/>
                  <a:pt x="15111" y="0"/>
                </a:cubicBezTo>
                <a:close/>
              </a:path>
            </a:pathLst>
          </a:custGeom>
          <a:solidFill>
            <a:schemeClr val="accent1">
              <a:lumMod val="100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endParaRPr lang="es-E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9" name="AutoShape 11"/>
          <p:cNvSpPr/>
          <p:nvPr/>
        </p:nvSpPr>
        <p:spPr bwMode="auto">
          <a:xfrm>
            <a:off x="3337719" y="2624415"/>
            <a:ext cx="1739900" cy="6826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525" y="0"/>
                </a:moveTo>
                <a:cubicBezTo>
                  <a:pt x="15275" y="0"/>
                  <a:pt x="13450" y="4649"/>
                  <a:pt x="13450" y="10388"/>
                </a:cubicBezTo>
                <a:cubicBezTo>
                  <a:pt x="13450" y="10561"/>
                  <a:pt x="13457" y="10732"/>
                  <a:pt x="13460" y="10903"/>
                </a:cubicBezTo>
                <a:lnTo>
                  <a:pt x="0" y="21600"/>
                </a:lnTo>
                <a:lnTo>
                  <a:pt x="13854" y="14825"/>
                </a:lnTo>
                <a:cubicBezTo>
                  <a:pt x="14508" y="18336"/>
                  <a:pt x="15899" y="20783"/>
                  <a:pt x="17525" y="20783"/>
                </a:cubicBezTo>
                <a:cubicBezTo>
                  <a:pt x="19775" y="20783"/>
                  <a:pt x="21599" y="16127"/>
                  <a:pt x="21599" y="10388"/>
                </a:cubicBezTo>
                <a:cubicBezTo>
                  <a:pt x="21599" y="4649"/>
                  <a:pt x="19775" y="0"/>
                  <a:pt x="1752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endParaRPr lang="es-E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0" name="AutoShape 12"/>
          <p:cNvSpPr/>
          <p:nvPr/>
        </p:nvSpPr>
        <p:spPr bwMode="auto">
          <a:xfrm>
            <a:off x="3895725" y="1979890"/>
            <a:ext cx="261938" cy="261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738" y="0"/>
                </a:moveTo>
                <a:cubicBezTo>
                  <a:pt x="16640" y="0"/>
                  <a:pt x="17458" y="155"/>
                  <a:pt x="18184" y="471"/>
                </a:cubicBezTo>
                <a:cubicBezTo>
                  <a:pt x="18910" y="787"/>
                  <a:pt x="19526" y="1231"/>
                  <a:pt x="20035" y="1804"/>
                </a:cubicBezTo>
                <a:cubicBezTo>
                  <a:pt x="20543" y="2377"/>
                  <a:pt x="20928" y="3077"/>
                  <a:pt x="21199" y="3905"/>
                </a:cubicBezTo>
                <a:cubicBezTo>
                  <a:pt x="21464" y="4735"/>
                  <a:pt x="21600" y="5659"/>
                  <a:pt x="21600" y="6675"/>
                </a:cubicBezTo>
                <a:cubicBezTo>
                  <a:pt x="21600" y="7271"/>
                  <a:pt x="21527" y="7855"/>
                  <a:pt x="21377" y="8432"/>
                </a:cubicBezTo>
                <a:cubicBezTo>
                  <a:pt x="21226" y="9010"/>
                  <a:pt x="21026" y="9572"/>
                  <a:pt x="20766" y="10115"/>
                </a:cubicBezTo>
                <a:cubicBezTo>
                  <a:pt x="20505" y="10660"/>
                  <a:pt x="20210" y="11179"/>
                  <a:pt x="19872" y="11671"/>
                </a:cubicBezTo>
                <a:cubicBezTo>
                  <a:pt x="19539" y="12162"/>
                  <a:pt x="19188" y="12611"/>
                  <a:pt x="18830" y="13015"/>
                </a:cubicBezTo>
                <a:lnTo>
                  <a:pt x="11457" y="21289"/>
                </a:lnTo>
                <a:cubicBezTo>
                  <a:pt x="11276" y="21495"/>
                  <a:pt x="11056" y="21600"/>
                  <a:pt x="10798" y="21600"/>
                </a:cubicBezTo>
                <a:cubicBezTo>
                  <a:pt x="10553" y="21600"/>
                  <a:pt x="10323" y="21495"/>
                  <a:pt x="10117" y="21289"/>
                </a:cubicBezTo>
                <a:lnTo>
                  <a:pt x="2746" y="12989"/>
                </a:lnTo>
                <a:cubicBezTo>
                  <a:pt x="2386" y="12583"/>
                  <a:pt x="2038" y="12137"/>
                  <a:pt x="1702" y="11642"/>
                </a:cubicBezTo>
                <a:cubicBezTo>
                  <a:pt x="1367" y="11151"/>
                  <a:pt x="1074" y="10640"/>
                  <a:pt x="821" y="10103"/>
                </a:cubicBezTo>
                <a:cubicBezTo>
                  <a:pt x="568" y="9570"/>
                  <a:pt x="370" y="9005"/>
                  <a:pt x="222" y="8426"/>
                </a:cubicBezTo>
                <a:cubicBezTo>
                  <a:pt x="72" y="7844"/>
                  <a:pt x="0" y="7263"/>
                  <a:pt x="0" y="6675"/>
                </a:cubicBezTo>
                <a:cubicBezTo>
                  <a:pt x="0" y="5659"/>
                  <a:pt x="137" y="4732"/>
                  <a:pt x="408" y="3905"/>
                </a:cubicBezTo>
                <a:cubicBezTo>
                  <a:pt x="678" y="3078"/>
                  <a:pt x="1071" y="2377"/>
                  <a:pt x="1577" y="1804"/>
                </a:cubicBezTo>
                <a:cubicBezTo>
                  <a:pt x="2083" y="1231"/>
                  <a:pt x="2699" y="787"/>
                  <a:pt x="3417" y="471"/>
                </a:cubicBezTo>
                <a:cubicBezTo>
                  <a:pt x="4136" y="155"/>
                  <a:pt x="4942" y="0"/>
                  <a:pt x="5838" y="0"/>
                </a:cubicBezTo>
                <a:cubicBezTo>
                  <a:pt x="6306" y="0"/>
                  <a:pt x="6777" y="81"/>
                  <a:pt x="7238" y="248"/>
                </a:cubicBezTo>
                <a:cubicBezTo>
                  <a:pt x="7701" y="412"/>
                  <a:pt x="8142" y="635"/>
                  <a:pt x="8557" y="903"/>
                </a:cubicBezTo>
                <a:cubicBezTo>
                  <a:pt x="8973" y="1174"/>
                  <a:pt x="9369" y="1482"/>
                  <a:pt x="9744" y="1830"/>
                </a:cubicBezTo>
                <a:cubicBezTo>
                  <a:pt x="10122" y="2177"/>
                  <a:pt x="10470" y="2527"/>
                  <a:pt x="10798" y="2880"/>
                </a:cubicBezTo>
                <a:cubicBezTo>
                  <a:pt x="11109" y="2527"/>
                  <a:pt x="11457" y="2177"/>
                  <a:pt x="11842" y="1830"/>
                </a:cubicBezTo>
                <a:cubicBezTo>
                  <a:pt x="12225" y="1482"/>
                  <a:pt x="12626" y="1174"/>
                  <a:pt x="13047" y="903"/>
                </a:cubicBezTo>
                <a:cubicBezTo>
                  <a:pt x="13467" y="635"/>
                  <a:pt x="13903" y="412"/>
                  <a:pt x="14351" y="248"/>
                </a:cubicBezTo>
                <a:cubicBezTo>
                  <a:pt x="14804" y="84"/>
                  <a:pt x="15267" y="0"/>
                  <a:pt x="15738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defTabSz="228600">
              <a:defRPr/>
            </a:pPr>
            <a:endParaRPr lang="es-ES" sz="150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1" name="AutoShape 13"/>
          <p:cNvSpPr/>
          <p:nvPr/>
        </p:nvSpPr>
        <p:spPr bwMode="auto">
          <a:xfrm>
            <a:off x="3825875" y="4653240"/>
            <a:ext cx="262732" cy="2166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3"/>
                  <a:pt x="21335" y="310"/>
                </a:cubicBezTo>
                <a:cubicBezTo>
                  <a:pt x="21511" y="518"/>
                  <a:pt x="21600" y="760"/>
                  <a:pt x="21600" y="1048"/>
                </a:cubicBezTo>
                <a:lnTo>
                  <a:pt x="21600" y="16238"/>
                </a:lnTo>
                <a:cubicBezTo>
                  <a:pt x="21600" y="16523"/>
                  <a:pt x="21511" y="16767"/>
                  <a:pt x="21335" y="16969"/>
                </a:cubicBezTo>
                <a:cubicBezTo>
                  <a:pt x="21161" y="17173"/>
                  <a:pt x="20943" y="17274"/>
                  <a:pt x="20684" y="17274"/>
                </a:cubicBezTo>
                <a:lnTo>
                  <a:pt x="19807" y="17274"/>
                </a:lnTo>
                <a:lnTo>
                  <a:pt x="19807" y="17369"/>
                </a:lnTo>
                <a:cubicBezTo>
                  <a:pt x="19807" y="17948"/>
                  <a:pt x="19709" y="18498"/>
                  <a:pt x="19513" y="19017"/>
                </a:cubicBezTo>
                <a:cubicBezTo>
                  <a:pt x="19317" y="19535"/>
                  <a:pt x="19060" y="19984"/>
                  <a:pt x="18746" y="20361"/>
                </a:cubicBezTo>
                <a:cubicBezTo>
                  <a:pt x="18433" y="20738"/>
                  <a:pt x="18051" y="21038"/>
                  <a:pt x="17608" y="21263"/>
                </a:cubicBezTo>
                <a:cubicBezTo>
                  <a:pt x="17167" y="21487"/>
                  <a:pt x="16697" y="21600"/>
                  <a:pt x="16197" y="21600"/>
                </a:cubicBezTo>
                <a:cubicBezTo>
                  <a:pt x="15705" y="21600"/>
                  <a:pt x="15237" y="21487"/>
                  <a:pt x="14796" y="21263"/>
                </a:cubicBezTo>
                <a:cubicBezTo>
                  <a:pt x="14353" y="21038"/>
                  <a:pt x="13973" y="20738"/>
                  <a:pt x="13653" y="20361"/>
                </a:cubicBezTo>
                <a:cubicBezTo>
                  <a:pt x="13332" y="19984"/>
                  <a:pt x="13077" y="19535"/>
                  <a:pt x="12886" y="19017"/>
                </a:cubicBezTo>
                <a:cubicBezTo>
                  <a:pt x="12695" y="18498"/>
                  <a:pt x="12600" y="17948"/>
                  <a:pt x="12600" y="17369"/>
                </a:cubicBezTo>
                <a:lnTo>
                  <a:pt x="12600" y="17274"/>
                </a:lnTo>
                <a:lnTo>
                  <a:pt x="8999" y="17274"/>
                </a:lnTo>
                <a:lnTo>
                  <a:pt x="8999" y="17369"/>
                </a:lnTo>
                <a:cubicBezTo>
                  <a:pt x="8999" y="17948"/>
                  <a:pt x="8904" y="18498"/>
                  <a:pt x="8713" y="19017"/>
                </a:cubicBezTo>
                <a:cubicBezTo>
                  <a:pt x="8522" y="19535"/>
                  <a:pt x="8265" y="19984"/>
                  <a:pt x="7946" y="20361"/>
                </a:cubicBezTo>
                <a:cubicBezTo>
                  <a:pt x="7628" y="20738"/>
                  <a:pt x="7244" y="21038"/>
                  <a:pt x="6803" y="21263"/>
                </a:cubicBezTo>
                <a:cubicBezTo>
                  <a:pt x="6360" y="21487"/>
                  <a:pt x="5894" y="21600"/>
                  <a:pt x="5402" y="21600"/>
                </a:cubicBezTo>
                <a:cubicBezTo>
                  <a:pt x="4910" y="21600"/>
                  <a:pt x="4442" y="21487"/>
                  <a:pt x="4004" y="21263"/>
                </a:cubicBezTo>
                <a:cubicBezTo>
                  <a:pt x="3558" y="21038"/>
                  <a:pt x="3178" y="20738"/>
                  <a:pt x="2857" y="20361"/>
                </a:cubicBezTo>
                <a:cubicBezTo>
                  <a:pt x="2537" y="19984"/>
                  <a:pt x="2282" y="19535"/>
                  <a:pt x="2091" y="19017"/>
                </a:cubicBezTo>
                <a:cubicBezTo>
                  <a:pt x="1900" y="18498"/>
                  <a:pt x="1804" y="17948"/>
                  <a:pt x="1804" y="17369"/>
                </a:cubicBezTo>
                <a:lnTo>
                  <a:pt x="1804" y="17274"/>
                </a:lnTo>
                <a:lnTo>
                  <a:pt x="891" y="17274"/>
                </a:lnTo>
                <a:cubicBezTo>
                  <a:pt x="646" y="17274"/>
                  <a:pt x="438" y="17168"/>
                  <a:pt x="262" y="16960"/>
                </a:cubicBezTo>
                <a:cubicBezTo>
                  <a:pt x="88" y="16756"/>
                  <a:pt x="0" y="16514"/>
                  <a:pt x="0" y="16238"/>
                </a:cubicBezTo>
                <a:lnTo>
                  <a:pt x="0" y="10668"/>
                </a:lnTo>
                <a:cubicBezTo>
                  <a:pt x="0" y="10441"/>
                  <a:pt x="26" y="10205"/>
                  <a:pt x="68" y="9960"/>
                </a:cubicBezTo>
                <a:cubicBezTo>
                  <a:pt x="117" y="9715"/>
                  <a:pt x="186" y="9474"/>
                  <a:pt x="274" y="9229"/>
                </a:cubicBezTo>
                <a:cubicBezTo>
                  <a:pt x="364" y="8984"/>
                  <a:pt x="470" y="8751"/>
                  <a:pt x="592" y="8526"/>
                </a:cubicBezTo>
                <a:cubicBezTo>
                  <a:pt x="712" y="8301"/>
                  <a:pt x="837" y="8114"/>
                  <a:pt x="959" y="7964"/>
                </a:cubicBezTo>
                <a:lnTo>
                  <a:pt x="3573" y="4906"/>
                </a:lnTo>
                <a:cubicBezTo>
                  <a:pt x="3697" y="4759"/>
                  <a:pt x="3857" y="4613"/>
                  <a:pt x="4053" y="4474"/>
                </a:cubicBezTo>
                <a:cubicBezTo>
                  <a:pt x="4248" y="4330"/>
                  <a:pt x="4449" y="4209"/>
                  <a:pt x="4657" y="4109"/>
                </a:cubicBezTo>
                <a:cubicBezTo>
                  <a:pt x="4863" y="4005"/>
                  <a:pt x="5071" y="3927"/>
                  <a:pt x="5277" y="3867"/>
                </a:cubicBezTo>
                <a:cubicBezTo>
                  <a:pt x="5485" y="3806"/>
                  <a:pt x="5686" y="3775"/>
                  <a:pt x="5882" y="3775"/>
                </a:cubicBezTo>
                <a:lnTo>
                  <a:pt x="6820" y="3775"/>
                </a:lnTo>
                <a:lnTo>
                  <a:pt x="6820" y="1048"/>
                </a:lnTo>
                <a:cubicBezTo>
                  <a:pt x="6820" y="760"/>
                  <a:pt x="6908" y="518"/>
                  <a:pt x="7082" y="310"/>
                </a:cubicBezTo>
                <a:cubicBezTo>
                  <a:pt x="7258" y="103"/>
                  <a:pt x="7464" y="0"/>
                  <a:pt x="7699" y="0"/>
                </a:cubicBezTo>
                <a:lnTo>
                  <a:pt x="20684" y="0"/>
                </a:lnTo>
                <a:close/>
                <a:moveTo>
                  <a:pt x="6791" y="6438"/>
                </a:moveTo>
                <a:lnTo>
                  <a:pt x="5877" y="6438"/>
                </a:lnTo>
                <a:cubicBezTo>
                  <a:pt x="5799" y="6438"/>
                  <a:pt x="5676" y="6478"/>
                  <a:pt x="5510" y="6550"/>
                </a:cubicBezTo>
                <a:cubicBezTo>
                  <a:pt x="5341" y="6625"/>
                  <a:pt x="5223" y="6703"/>
                  <a:pt x="5152" y="6784"/>
                </a:cubicBezTo>
                <a:lnTo>
                  <a:pt x="2539" y="9830"/>
                </a:lnTo>
                <a:cubicBezTo>
                  <a:pt x="2478" y="9902"/>
                  <a:pt x="2412" y="10041"/>
                  <a:pt x="2351" y="10239"/>
                </a:cubicBezTo>
                <a:cubicBezTo>
                  <a:pt x="2289" y="10435"/>
                  <a:pt x="2257" y="10579"/>
                  <a:pt x="2257" y="10671"/>
                </a:cubicBezTo>
                <a:lnTo>
                  <a:pt x="2257" y="11527"/>
                </a:lnTo>
                <a:lnTo>
                  <a:pt x="6795" y="11527"/>
                </a:lnTo>
                <a:lnTo>
                  <a:pt x="6795" y="6438"/>
                </a:lnTo>
                <a:close/>
                <a:moveTo>
                  <a:pt x="5395" y="18942"/>
                </a:moveTo>
                <a:cubicBezTo>
                  <a:pt x="5760" y="18942"/>
                  <a:pt x="6075" y="18789"/>
                  <a:pt x="6340" y="18481"/>
                </a:cubicBezTo>
                <a:cubicBezTo>
                  <a:pt x="6600" y="18173"/>
                  <a:pt x="6732" y="17804"/>
                  <a:pt x="6732" y="17372"/>
                </a:cubicBezTo>
                <a:cubicBezTo>
                  <a:pt x="6732" y="16940"/>
                  <a:pt x="6600" y="16569"/>
                  <a:pt x="6340" y="16252"/>
                </a:cubicBezTo>
                <a:cubicBezTo>
                  <a:pt x="6078" y="15944"/>
                  <a:pt x="5762" y="15786"/>
                  <a:pt x="5395" y="15786"/>
                </a:cubicBezTo>
                <a:cubicBezTo>
                  <a:pt x="5027" y="15786"/>
                  <a:pt x="4714" y="15941"/>
                  <a:pt x="4444" y="16246"/>
                </a:cubicBezTo>
                <a:cubicBezTo>
                  <a:pt x="4180" y="16557"/>
                  <a:pt x="4045" y="16932"/>
                  <a:pt x="4045" y="17372"/>
                </a:cubicBezTo>
                <a:cubicBezTo>
                  <a:pt x="4045" y="17804"/>
                  <a:pt x="4180" y="18173"/>
                  <a:pt x="4444" y="18481"/>
                </a:cubicBezTo>
                <a:cubicBezTo>
                  <a:pt x="4714" y="18789"/>
                  <a:pt x="5027" y="18942"/>
                  <a:pt x="5395" y="18942"/>
                </a:cubicBezTo>
                <a:moveTo>
                  <a:pt x="16195" y="18942"/>
                </a:moveTo>
                <a:cubicBezTo>
                  <a:pt x="16559" y="18942"/>
                  <a:pt x="16878" y="18789"/>
                  <a:pt x="17145" y="18481"/>
                </a:cubicBezTo>
                <a:cubicBezTo>
                  <a:pt x="17409" y="18173"/>
                  <a:pt x="17544" y="17804"/>
                  <a:pt x="17544" y="17372"/>
                </a:cubicBezTo>
                <a:cubicBezTo>
                  <a:pt x="17544" y="16940"/>
                  <a:pt x="17412" y="16569"/>
                  <a:pt x="17150" y="16252"/>
                </a:cubicBezTo>
                <a:cubicBezTo>
                  <a:pt x="16890" y="15944"/>
                  <a:pt x="16572" y="15786"/>
                  <a:pt x="16195" y="15786"/>
                </a:cubicBezTo>
                <a:cubicBezTo>
                  <a:pt x="15827" y="15786"/>
                  <a:pt x="15514" y="15941"/>
                  <a:pt x="15249" y="16246"/>
                </a:cubicBezTo>
                <a:cubicBezTo>
                  <a:pt x="14990" y="16557"/>
                  <a:pt x="14857" y="16932"/>
                  <a:pt x="14857" y="17372"/>
                </a:cubicBezTo>
                <a:cubicBezTo>
                  <a:pt x="14857" y="17804"/>
                  <a:pt x="14990" y="18173"/>
                  <a:pt x="15249" y="18481"/>
                </a:cubicBezTo>
                <a:cubicBezTo>
                  <a:pt x="15511" y="18789"/>
                  <a:pt x="15825" y="18942"/>
                  <a:pt x="16195" y="18942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defTabSz="228600">
              <a:defRPr/>
            </a:pPr>
            <a:endParaRPr lang="es-ES" sz="150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2" name="AutoShape 14"/>
          <p:cNvSpPr/>
          <p:nvPr/>
        </p:nvSpPr>
        <p:spPr bwMode="auto">
          <a:xfrm>
            <a:off x="4622007" y="2810946"/>
            <a:ext cx="261938" cy="262732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600"/>
                  <a:pt x="19455" y="21600"/>
                </a:cubicBezTo>
                <a:lnTo>
                  <a:pt x="1928" y="21600"/>
                </a:lnTo>
                <a:cubicBezTo>
                  <a:pt x="1585" y="21600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defTabSz="228600">
              <a:defRPr/>
            </a:pPr>
            <a:endParaRPr lang="es-ES" sz="150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3" name="AutoShape 15"/>
          <p:cNvSpPr/>
          <p:nvPr/>
        </p:nvSpPr>
        <p:spPr bwMode="auto">
          <a:xfrm>
            <a:off x="4646613" y="3703915"/>
            <a:ext cx="262732" cy="261938"/>
          </a:xfrm>
          <a:custGeom>
            <a:avLst/>
            <a:gdLst>
              <a:gd name="T0" fmla="*/ 10795 w 21591"/>
              <a:gd name="T1" fmla="+- 0 10799 50"/>
              <a:gd name="T2" fmla="*/ 10799 h 21498"/>
              <a:gd name="T3" fmla="*/ 10795 w 21591"/>
              <a:gd name="T4" fmla="+- 0 10799 50"/>
              <a:gd name="T5" fmla="*/ 10799 h 21498"/>
              <a:gd name="T6" fmla="*/ 10795 w 21591"/>
              <a:gd name="T7" fmla="+- 0 10799 50"/>
              <a:gd name="T8" fmla="*/ 10799 h 21498"/>
              <a:gd name="T9" fmla="*/ 10795 w 21591"/>
              <a:gd name="T10" fmla="+- 0 10799 50"/>
              <a:gd name="T11" fmla="*/ 10799 h 2149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1" h="21498">
                <a:moveTo>
                  <a:pt x="14059" y="6524"/>
                </a:moveTo>
                <a:cubicBezTo>
                  <a:pt x="13645" y="6524"/>
                  <a:pt x="13256" y="6670"/>
                  <a:pt x="12887" y="6962"/>
                </a:cubicBezTo>
                <a:cubicBezTo>
                  <a:pt x="12520" y="7257"/>
                  <a:pt x="12155" y="7651"/>
                  <a:pt x="11798" y="8138"/>
                </a:cubicBezTo>
                <a:cubicBezTo>
                  <a:pt x="11441" y="8626"/>
                  <a:pt x="11081" y="9183"/>
                  <a:pt x="10726" y="9814"/>
                </a:cubicBezTo>
                <a:cubicBezTo>
                  <a:pt x="10371" y="10444"/>
                  <a:pt x="10017" y="11093"/>
                  <a:pt x="9664" y="11764"/>
                </a:cubicBezTo>
                <a:cubicBezTo>
                  <a:pt x="9234" y="12584"/>
                  <a:pt x="8793" y="13393"/>
                  <a:pt x="8336" y="14196"/>
                </a:cubicBezTo>
                <a:cubicBezTo>
                  <a:pt x="7876" y="14996"/>
                  <a:pt x="7384" y="15717"/>
                  <a:pt x="6858" y="16356"/>
                </a:cubicBezTo>
                <a:cubicBezTo>
                  <a:pt x="6329" y="16995"/>
                  <a:pt x="5752" y="17509"/>
                  <a:pt x="5118" y="17898"/>
                </a:cubicBezTo>
                <a:cubicBezTo>
                  <a:pt x="4484" y="18289"/>
                  <a:pt x="3787" y="18487"/>
                  <a:pt x="3021" y="18487"/>
                </a:cubicBezTo>
                <a:lnTo>
                  <a:pt x="457" y="18487"/>
                </a:lnTo>
                <a:cubicBezTo>
                  <a:pt x="332" y="18487"/>
                  <a:pt x="225" y="18432"/>
                  <a:pt x="134" y="18324"/>
                </a:cubicBezTo>
                <a:cubicBezTo>
                  <a:pt x="44" y="18219"/>
                  <a:pt x="0" y="18090"/>
                  <a:pt x="0" y="17941"/>
                </a:cubicBezTo>
                <a:lnTo>
                  <a:pt x="0" y="15790"/>
                </a:lnTo>
                <a:cubicBezTo>
                  <a:pt x="0" y="15638"/>
                  <a:pt x="44" y="15512"/>
                  <a:pt x="134" y="15410"/>
                </a:cubicBezTo>
                <a:cubicBezTo>
                  <a:pt x="225" y="15311"/>
                  <a:pt x="332" y="15255"/>
                  <a:pt x="457" y="15255"/>
                </a:cubicBezTo>
                <a:lnTo>
                  <a:pt x="3021" y="15255"/>
                </a:lnTo>
                <a:cubicBezTo>
                  <a:pt x="3420" y="15255"/>
                  <a:pt x="3809" y="15112"/>
                  <a:pt x="4188" y="14823"/>
                </a:cubicBezTo>
                <a:cubicBezTo>
                  <a:pt x="4568" y="14537"/>
                  <a:pt x="4932" y="14149"/>
                  <a:pt x="5285" y="13664"/>
                </a:cubicBezTo>
                <a:cubicBezTo>
                  <a:pt x="5637" y="13180"/>
                  <a:pt x="5984" y="12622"/>
                  <a:pt x="6339" y="11995"/>
                </a:cubicBezTo>
                <a:cubicBezTo>
                  <a:pt x="6691" y="11367"/>
                  <a:pt x="7041" y="10716"/>
                  <a:pt x="7394" y="10044"/>
                </a:cubicBezTo>
                <a:cubicBezTo>
                  <a:pt x="7822" y="9224"/>
                  <a:pt x="8270" y="8407"/>
                  <a:pt x="8734" y="7598"/>
                </a:cubicBezTo>
                <a:cubicBezTo>
                  <a:pt x="9199" y="6789"/>
                  <a:pt x="9696" y="6063"/>
                  <a:pt x="10222" y="5420"/>
                </a:cubicBezTo>
                <a:cubicBezTo>
                  <a:pt x="10748" y="4775"/>
                  <a:pt x="11323" y="4261"/>
                  <a:pt x="11949" y="3876"/>
                </a:cubicBezTo>
                <a:cubicBezTo>
                  <a:pt x="12573" y="3488"/>
                  <a:pt x="13276" y="3292"/>
                  <a:pt x="14056" y="3292"/>
                </a:cubicBezTo>
                <a:lnTo>
                  <a:pt x="16434" y="3292"/>
                </a:lnTo>
                <a:lnTo>
                  <a:pt x="16434" y="711"/>
                </a:lnTo>
                <a:cubicBezTo>
                  <a:pt x="16434" y="329"/>
                  <a:pt x="16530" y="101"/>
                  <a:pt x="16721" y="22"/>
                </a:cubicBezTo>
                <a:cubicBezTo>
                  <a:pt x="16914" y="-50"/>
                  <a:pt x="17146" y="49"/>
                  <a:pt x="17418" y="317"/>
                </a:cubicBezTo>
                <a:lnTo>
                  <a:pt x="21330" y="4203"/>
                </a:lnTo>
                <a:cubicBezTo>
                  <a:pt x="21511" y="4372"/>
                  <a:pt x="21597" y="4582"/>
                  <a:pt x="21587" y="4834"/>
                </a:cubicBezTo>
                <a:cubicBezTo>
                  <a:pt x="21587" y="5102"/>
                  <a:pt x="21502" y="5321"/>
                  <a:pt x="21330" y="5487"/>
                </a:cubicBezTo>
                <a:lnTo>
                  <a:pt x="17418" y="9361"/>
                </a:lnTo>
                <a:cubicBezTo>
                  <a:pt x="17146" y="9630"/>
                  <a:pt x="16914" y="9726"/>
                  <a:pt x="16721" y="9644"/>
                </a:cubicBezTo>
                <a:cubicBezTo>
                  <a:pt x="16530" y="9569"/>
                  <a:pt x="16434" y="9338"/>
                  <a:pt x="16434" y="8956"/>
                </a:cubicBezTo>
                <a:lnTo>
                  <a:pt x="16434" y="6524"/>
                </a:lnTo>
                <a:lnTo>
                  <a:pt x="14059" y="6524"/>
                </a:lnTo>
                <a:close/>
                <a:moveTo>
                  <a:pt x="462" y="6495"/>
                </a:moveTo>
                <a:cubicBezTo>
                  <a:pt x="337" y="6495"/>
                  <a:pt x="229" y="6448"/>
                  <a:pt x="139" y="6349"/>
                </a:cubicBezTo>
                <a:cubicBezTo>
                  <a:pt x="48" y="6250"/>
                  <a:pt x="4" y="6127"/>
                  <a:pt x="4" y="5978"/>
                </a:cubicBezTo>
                <a:lnTo>
                  <a:pt x="4" y="3823"/>
                </a:lnTo>
                <a:cubicBezTo>
                  <a:pt x="4" y="3462"/>
                  <a:pt x="156" y="3286"/>
                  <a:pt x="462" y="3292"/>
                </a:cubicBezTo>
                <a:lnTo>
                  <a:pt x="3026" y="3292"/>
                </a:lnTo>
                <a:cubicBezTo>
                  <a:pt x="3560" y="3292"/>
                  <a:pt x="4054" y="3388"/>
                  <a:pt x="4514" y="3572"/>
                </a:cubicBezTo>
                <a:cubicBezTo>
                  <a:pt x="4974" y="3762"/>
                  <a:pt x="5409" y="4022"/>
                  <a:pt x="5820" y="4358"/>
                </a:cubicBezTo>
                <a:cubicBezTo>
                  <a:pt x="6229" y="4691"/>
                  <a:pt x="6608" y="5085"/>
                  <a:pt x="6963" y="5531"/>
                </a:cubicBezTo>
                <a:cubicBezTo>
                  <a:pt x="7318" y="5978"/>
                  <a:pt x="7655" y="6463"/>
                  <a:pt x="7993" y="6982"/>
                </a:cubicBezTo>
                <a:cubicBezTo>
                  <a:pt x="7518" y="7823"/>
                  <a:pt x="7058" y="8652"/>
                  <a:pt x="6620" y="9472"/>
                </a:cubicBezTo>
                <a:cubicBezTo>
                  <a:pt x="6589" y="9548"/>
                  <a:pt x="6557" y="9610"/>
                  <a:pt x="6515" y="9668"/>
                </a:cubicBezTo>
                <a:cubicBezTo>
                  <a:pt x="6476" y="9726"/>
                  <a:pt x="6442" y="9793"/>
                  <a:pt x="6410" y="9875"/>
                </a:cubicBezTo>
                <a:cubicBezTo>
                  <a:pt x="5862" y="8926"/>
                  <a:pt x="5319" y="8127"/>
                  <a:pt x="4776" y="7473"/>
                </a:cubicBezTo>
                <a:cubicBezTo>
                  <a:pt x="4232" y="6822"/>
                  <a:pt x="3650" y="6495"/>
                  <a:pt x="3024" y="6495"/>
                </a:cubicBezTo>
                <a:lnTo>
                  <a:pt x="462" y="6495"/>
                </a:lnTo>
                <a:close/>
                <a:moveTo>
                  <a:pt x="21333" y="15997"/>
                </a:moveTo>
                <a:cubicBezTo>
                  <a:pt x="21514" y="16166"/>
                  <a:pt x="21600" y="16385"/>
                  <a:pt x="21590" y="16657"/>
                </a:cubicBezTo>
                <a:cubicBezTo>
                  <a:pt x="21590" y="16908"/>
                  <a:pt x="21504" y="17115"/>
                  <a:pt x="21333" y="17284"/>
                </a:cubicBezTo>
                <a:lnTo>
                  <a:pt x="17420" y="21182"/>
                </a:lnTo>
                <a:cubicBezTo>
                  <a:pt x="17149" y="21453"/>
                  <a:pt x="16916" y="21550"/>
                  <a:pt x="16723" y="21471"/>
                </a:cubicBezTo>
                <a:cubicBezTo>
                  <a:pt x="16532" y="21392"/>
                  <a:pt x="16437" y="21161"/>
                  <a:pt x="16437" y="20779"/>
                </a:cubicBezTo>
                <a:lnTo>
                  <a:pt x="16437" y="18432"/>
                </a:lnTo>
                <a:lnTo>
                  <a:pt x="14059" y="18432"/>
                </a:lnTo>
                <a:cubicBezTo>
                  <a:pt x="13528" y="18432"/>
                  <a:pt x="13031" y="18335"/>
                  <a:pt x="12573" y="18143"/>
                </a:cubicBezTo>
                <a:cubicBezTo>
                  <a:pt x="12113" y="17953"/>
                  <a:pt x="11680" y="17690"/>
                  <a:pt x="11279" y="17354"/>
                </a:cubicBezTo>
                <a:cubicBezTo>
                  <a:pt x="10878" y="17019"/>
                  <a:pt x="10496" y="16628"/>
                  <a:pt x="10136" y="16181"/>
                </a:cubicBezTo>
                <a:cubicBezTo>
                  <a:pt x="9779" y="15731"/>
                  <a:pt x="9439" y="15253"/>
                  <a:pt x="9119" y="14739"/>
                </a:cubicBezTo>
                <a:cubicBezTo>
                  <a:pt x="9344" y="14359"/>
                  <a:pt x="9566" y="13962"/>
                  <a:pt x="9779" y="13551"/>
                </a:cubicBezTo>
                <a:cubicBezTo>
                  <a:pt x="9994" y="13142"/>
                  <a:pt x="10217" y="12739"/>
                  <a:pt x="10442" y="12336"/>
                </a:cubicBezTo>
                <a:cubicBezTo>
                  <a:pt x="10474" y="12246"/>
                  <a:pt x="10513" y="12164"/>
                  <a:pt x="10560" y="12091"/>
                </a:cubicBezTo>
                <a:cubicBezTo>
                  <a:pt x="10609" y="12024"/>
                  <a:pt x="10645" y="11939"/>
                  <a:pt x="10680" y="11846"/>
                </a:cubicBezTo>
                <a:cubicBezTo>
                  <a:pt x="11225" y="12797"/>
                  <a:pt x="11768" y="13591"/>
                  <a:pt x="12314" y="14231"/>
                </a:cubicBezTo>
                <a:cubicBezTo>
                  <a:pt x="12855" y="14867"/>
                  <a:pt x="13440" y="15188"/>
                  <a:pt x="14063" y="15188"/>
                </a:cubicBezTo>
                <a:lnTo>
                  <a:pt x="16442" y="15188"/>
                </a:lnTo>
                <a:lnTo>
                  <a:pt x="16442" y="12532"/>
                </a:lnTo>
                <a:cubicBezTo>
                  <a:pt x="16442" y="12152"/>
                  <a:pt x="16537" y="11922"/>
                  <a:pt x="16728" y="11846"/>
                </a:cubicBezTo>
                <a:cubicBezTo>
                  <a:pt x="16921" y="11773"/>
                  <a:pt x="17154" y="11866"/>
                  <a:pt x="17425" y="12126"/>
                </a:cubicBezTo>
                <a:lnTo>
                  <a:pt x="21333" y="15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defTabSz="228600">
              <a:defRPr/>
            </a:pPr>
            <a:endParaRPr lang="es-ES" sz="150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AutoShape 16"/>
          <p:cNvSpPr/>
          <p:nvPr/>
        </p:nvSpPr>
        <p:spPr bwMode="auto">
          <a:xfrm>
            <a:off x="1154113" y="2695058"/>
            <a:ext cx="1955800" cy="1955800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7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0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8"/>
                  <a:pt x="11878" y="6922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chemeClr val="accent1">
              <a:lumMod val="100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lIns="19050" tIns="19050" rIns="19050" bIns="19050" anchor="ctr"/>
          <a:lstStyle/>
          <a:p>
            <a:pPr defTabSz="228600">
              <a:defRPr/>
            </a:pPr>
            <a:endParaRPr lang="es-E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5" name="AutoShape 17"/>
          <p:cNvSpPr/>
          <p:nvPr/>
        </p:nvSpPr>
        <p:spPr bwMode="auto">
          <a:xfrm>
            <a:off x="5270500" y="2772211"/>
            <a:ext cx="5137150" cy="3111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此处添加详细文本描述，建议与标题相关并符合整体语言风格</a:t>
            </a:r>
          </a:p>
        </p:txBody>
      </p:sp>
      <p:sp>
        <p:nvSpPr>
          <p:cNvPr id="16" name="AutoShape 19"/>
          <p:cNvSpPr/>
          <p:nvPr/>
        </p:nvSpPr>
        <p:spPr bwMode="auto">
          <a:xfrm>
            <a:off x="4508500" y="1914961"/>
            <a:ext cx="5892800" cy="3111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/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此处添加详细文本描述，建议与标题相关并符合整体语言风格</a:t>
            </a:r>
          </a:p>
        </p:txBody>
      </p:sp>
      <p:sp>
        <p:nvSpPr>
          <p:cNvPr id="17" name="AutoShape 21"/>
          <p:cNvSpPr/>
          <p:nvPr/>
        </p:nvSpPr>
        <p:spPr bwMode="auto">
          <a:xfrm>
            <a:off x="4508500" y="4569261"/>
            <a:ext cx="5892800" cy="3111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此处添加详细文本描述，建议与标题相关并符合整体语言风格</a:t>
            </a:r>
          </a:p>
        </p:txBody>
      </p:sp>
      <p:sp>
        <p:nvSpPr>
          <p:cNvPr id="18" name="AutoShape 23"/>
          <p:cNvSpPr/>
          <p:nvPr/>
        </p:nvSpPr>
        <p:spPr bwMode="auto">
          <a:xfrm>
            <a:off x="5270500" y="3661211"/>
            <a:ext cx="5137150" cy="3111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此处添加详细文本描述，建议与标题相关并符合整体语言风格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1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3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7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4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1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6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100"/>
                            </p:stCondLst>
                            <p:childTnLst>
                              <p:par>
                                <p:cTn id="6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6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3" grpId="0" bldLvl="0" animBg="1" autoUpdateAnimBg="0"/>
      <p:bldP spid="4" grpId="0" bldLvl="0" animBg="1" autoUpdateAnimBg="0"/>
      <p:bldP spid="5" grpId="0" bldLvl="0" animBg="1" autoUpdateAnimBg="0"/>
      <p:bldP spid="15" grpId="0" bldLvl="0" animBg="1" autoUpdateAnimBg="0"/>
      <p:bldP spid="16" grpId="0" bldLvl="0" animBg="1" autoUpdateAnimBg="0"/>
      <p:bldP spid="17" grpId="0" bldLvl="0" animBg="1" autoUpdateAnimBg="0"/>
      <p:bldP spid="18" grpId="0" bldLvl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-82473"/>
            <a:ext cx="12196800" cy="6940473"/>
            <a:chOff x="0" y="-82473"/>
            <a:chExt cx="12196800" cy="6940473"/>
          </a:xfrm>
        </p:grpSpPr>
        <p:sp>
          <p:nvSpPr>
            <p:cNvPr id="13" name="矩形 12"/>
            <p:cNvSpPr/>
            <p:nvPr/>
          </p:nvSpPr>
          <p:spPr>
            <a:xfrm>
              <a:off x="0" y="0"/>
              <a:ext cx="12196800" cy="6858000"/>
            </a:xfrm>
            <a:prstGeom prst="rect">
              <a:avLst/>
            </a:prstGeom>
            <a:blipFill dpi="0" rotWithShape="1">
              <a:blip r:embed="rId10">
                <a:alphaModFix amt="28000"/>
              </a:blip>
              <a:srcRect/>
              <a:stretch>
                <a:fillRect l="-17503" r="-1750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0" y="-82473"/>
              <a:ext cx="1761661" cy="1575332"/>
            </a:xfrm>
            <a:prstGeom prst="rect">
              <a:avLst/>
            </a:prstGeom>
          </p:spPr>
        </p:pic>
        <p:grpSp>
          <p:nvGrpSpPr>
            <p:cNvPr id="15" name="组合 14"/>
            <p:cNvGrpSpPr/>
            <p:nvPr/>
          </p:nvGrpSpPr>
          <p:grpSpPr>
            <a:xfrm>
              <a:off x="0" y="385010"/>
              <a:ext cx="12192000" cy="6472990"/>
              <a:chOff x="0" y="385010"/>
              <a:chExt cx="12192000" cy="6472990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483574" y="385010"/>
                <a:ext cx="2532400" cy="640367"/>
                <a:chOff x="483574" y="385010"/>
                <a:chExt cx="2532400" cy="640367"/>
              </a:xfrm>
            </p:grpSpPr>
            <p:sp>
              <p:nvSpPr>
                <p:cNvPr id="18" name="矩形 17"/>
                <p:cNvSpPr/>
                <p:nvPr/>
              </p:nvSpPr>
              <p:spPr>
                <a:xfrm>
                  <a:off x="483574" y="385010"/>
                  <a:ext cx="2532400" cy="640367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PA-文本框 6"/>
                <p:cNvSpPr txBox="1"/>
                <p:nvPr>
                  <p:custDataLst>
                    <p:tags r:id="rId7"/>
                  </p:custDataLst>
                </p:nvPr>
              </p:nvSpPr>
              <p:spPr>
                <a:xfrm>
                  <a:off x="707992" y="535916"/>
                  <a:ext cx="208356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zh-CN" altLang="en-US" sz="16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请输入您的标题</a:t>
                  </a:r>
                  <a:endParaRPr lang="en-US" sz="16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矩形 16"/>
              <p:cNvSpPr/>
              <p:nvPr/>
            </p:nvSpPr>
            <p:spPr>
              <a:xfrm>
                <a:off x="0" y="6388087"/>
                <a:ext cx="12192000" cy="46991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i$líḍè"/>
          <p:cNvSpPr/>
          <p:nvPr/>
        </p:nvSpPr>
        <p:spPr>
          <a:xfrm flipH="1">
            <a:off x="4510881" y="2838450"/>
            <a:ext cx="7110413" cy="118110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íśľiḋé"/>
          <p:cNvSpPr/>
          <p:nvPr/>
        </p:nvSpPr>
        <p:spPr bwMode="auto">
          <a:xfrm>
            <a:off x="4949031" y="3159009"/>
            <a:ext cx="540992" cy="539982"/>
          </a:xfrm>
          <a:custGeom>
            <a:avLst/>
            <a:gdLst>
              <a:gd name="connsiteX0" fmla="*/ 290910 w 605702"/>
              <a:gd name="connsiteY0" fmla="*/ 156336 h 604568"/>
              <a:gd name="connsiteX1" fmla="*/ 335849 w 605702"/>
              <a:gd name="connsiteY1" fmla="*/ 164992 h 604568"/>
              <a:gd name="connsiteX2" fmla="*/ 288310 w 605702"/>
              <a:gd name="connsiteY2" fmla="*/ 212456 h 604568"/>
              <a:gd name="connsiteX3" fmla="*/ 203632 w 605702"/>
              <a:gd name="connsiteY3" fmla="*/ 244717 h 604568"/>
              <a:gd name="connsiteX4" fmla="*/ 203632 w 605702"/>
              <a:gd name="connsiteY4" fmla="*/ 401388 h 604568"/>
              <a:gd name="connsiteX5" fmla="*/ 360547 w 605702"/>
              <a:gd name="connsiteY5" fmla="*/ 401388 h 604568"/>
              <a:gd name="connsiteX6" fmla="*/ 392859 w 605702"/>
              <a:gd name="connsiteY6" fmla="*/ 316749 h 604568"/>
              <a:gd name="connsiteX7" fmla="*/ 440397 w 605702"/>
              <a:gd name="connsiteY7" fmla="*/ 269284 h 604568"/>
              <a:gd name="connsiteX8" fmla="*/ 400287 w 605702"/>
              <a:gd name="connsiteY8" fmla="*/ 441065 h 604568"/>
              <a:gd name="connsiteX9" fmla="*/ 163892 w 605702"/>
              <a:gd name="connsiteY9" fmla="*/ 441065 h 604568"/>
              <a:gd name="connsiteX10" fmla="*/ 163892 w 605702"/>
              <a:gd name="connsiteY10" fmla="*/ 205040 h 604568"/>
              <a:gd name="connsiteX11" fmla="*/ 290910 w 605702"/>
              <a:gd name="connsiteY11" fmla="*/ 156336 h 604568"/>
              <a:gd name="connsiteX12" fmla="*/ 246542 w 605702"/>
              <a:gd name="connsiteY12" fmla="*/ 43775 h 604568"/>
              <a:gd name="connsiteX13" fmla="*/ 422196 w 605702"/>
              <a:gd name="connsiteY13" fmla="*/ 78723 h 604568"/>
              <a:gd name="connsiteX14" fmla="*/ 376794 w 605702"/>
              <a:gd name="connsiteY14" fmla="*/ 124054 h 604568"/>
              <a:gd name="connsiteX15" fmla="*/ 126109 w 605702"/>
              <a:gd name="connsiteY15" fmla="*/ 167345 h 604568"/>
              <a:gd name="connsiteX16" fmla="*/ 126109 w 605702"/>
              <a:gd name="connsiteY16" fmla="*/ 478820 h 604568"/>
              <a:gd name="connsiteX17" fmla="*/ 438073 w 605702"/>
              <a:gd name="connsiteY17" fmla="*/ 478820 h 604568"/>
              <a:gd name="connsiteX18" fmla="*/ 481432 w 605702"/>
              <a:gd name="connsiteY18" fmla="*/ 228527 h 604568"/>
              <a:gd name="connsiteX19" fmla="*/ 526741 w 605702"/>
              <a:gd name="connsiteY19" fmla="*/ 183011 h 604568"/>
              <a:gd name="connsiteX20" fmla="*/ 481432 w 605702"/>
              <a:gd name="connsiteY20" fmla="*/ 522111 h 604568"/>
              <a:gd name="connsiteX21" fmla="*/ 82657 w 605702"/>
              <a:gd name="connsiteY21" fmla="*/ 522111 h 604568"/>
              <a:gd name="connsiteX22" fmla="*/ 82657 w 605702"/>
              <a:gd name="connsiteY22" fmla="*/ 123961 h 604568"/>
              <a:gd name="connsiteX23" fmla="*/ 246542 w 605702"/>
              <a:gd name="connsiteY23" fmla="*/ 43775 h 604568"/>
              <a:gd name="connsiteX24" fmla="*/ 536061 w 605702"/>
              <a:gd name="connsiteY24" fmla="*/ 0 h 604568"/>
              <a:gd name="connsiteX25" fmla="*/ 544232 w 605702"/>
              <a:gd name="connsiteY25" fmla="*/ 61368 h 604568"/>
              <a:gd name="connsiteX26" fmla="*/ 605702 w 605702"/>
              <a:gd name="connsiteY26" fmla="*/ 69526 h 604568"/>
              <a:gd name="connsiteX27" fmla="*/ 524361 w 605702"/>
              <a:gd name="connsiteY27" fmla="*/ 150732 h 604568"/>
              <a:gd name="connsiteX28" fmla="*/ 498361 w 605702"/>
              <a:gd name="connsiteY28" fmla="*/ 147302 h 604568"/>
              <a:gd name="connsiteX29" fmla="*/ 337721 w 605702"/>
              <a:gd name="connsiteY29" fmla="*/ 307767 h 604568"/>
              <a:gd name="connsiteX30" fmla="*/ 339764 w 605702"/>
              <a:gd name="connsiteY30" fmla="*/ 323063 h 604568"/>
              <a:gd name="connsiteX31" fmla="*/ 282101 w 605702"/>
              <a:gd name="connsiteY31" fmla="*/ 380630 h 604568"/>
              <a:gd name="connsiteX32" fmla="*/ 224437 w 605702"/>
              <a:gd name="connsiteY32" fmla="*/ 323063 h 604568"/>
              <a:gd name="connsiteX33" fmla="*/ 282101 w 605702"/>
              <a:gd name="connsiteY33" fmla="*/ 265495 h 604568"/>
              <a:gd name="connsiteX34" fmla="*/ 297422 w 605702"/>
              <a:gd name="connsiteY34" fmla="*/ 267535 h 604568"/>
              <a:gd name="connsiteX35" fmla="*/ 458155 w 605702"/>
              <a:gd name="connsiteY35" fmla="*/ 107162 h 604568"/>
              <a:gd name="connsiteX36" fmla="*/ 454719 w 605702"/>
              <a:gd name="connsiteY36" fmla="*/ 81206 h 60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5702" h="604568">
                <a:moveTo>
                  <a:pt x="290910" y="156336"/>
                </a:moveTo>
                <a:cubicBezTo>
                  <a:pt x="306137" y="157147"/>
                  <a:pt x="321272" y="160032"/>
                  <a:pt x="335849" y="164992"/>
                </a:cubicBezTo>
                <a:lnTo>
                  <a:pt x="288310" y="212456"/>
                </a:lnTo>
                <a:cubicBezTo>
                  <a:pt x="257856" y="210695"/>
                  <a:pt x="226844" y="221449"/>
                  <a:pt x="203632" y="244717"/>
                </a:cubicBezTo>
                <a:cubicBezTo>
                  <a:pt x="160271" y="287918"/>
                  <a:pt x="160271" y="358187"/>
                  <a:pt x="203632" y="401388"/>
                </a:cubicBezTo>
                <a:cubicBezTo>
                  <a:pt x="246900" y="444680"/>
                  <a:pt x="317279" y="444680"/>
                  <a:pt x="360547" y="401388"/>
                </a:cubicBezTo>
                <a:cubicBezTo>
                  <a:pt x="383852" y="378211"/>
                  <a:pt x="394623" y="347156"/>
                  <a:pt x="392859" y="316749"/>
                </a:cubicBezTo>
                <a:lnTo>
                  <a:pt x="440397" y="269284"/>
                </a:lnTo>
                <a:cubicBezTo>
                  <a:pt x="460267" y="327595"/>
                  <a:pt x="446897" y="394620"/>
                  <a:pt x="400287" y="441065"/>
                </a:cubicBezTo>
                <a:cubicBezTo>
                  <a:pt x="335106" y="506236"/>
                  <a:pt x="229073" y="506236"/>
                  <a:pt x="163892" y="441065"/>
                </a:cubicBezTo>
                <a:cubicBezTo>
                  <a:pt x="98619" y="375987"/>
                  <a:pt x="98619" y="270118"/>
                  <a:pt x="163892" y="205040"/>
                </a:cubicBezTo>
                <a:cubicBezTo>
                  <a:pt x="198711" y="170137"/>
                  <a:pt x="245228" y="153902"/>
                  <a:pt x="290910" y="156336"/>
                </a:cubicBezTo>
                <a:close/>
                <a:moveTo>
                  <a:pt x="246542" y="43775"/>
                </a:moveTo>
                <a:cubicBezTo>
                  <a:pt x="306463" y="36243"/>
                  <a:pt x="368345" y="47900"/>
                  <a:pt x="422196" y="78723"/>
                </a:cubicBezTo>
                <a:lnTo>
                  <a:pt x="376794" y="124054"/>
                </a:lnTo>
                <a:cubicBezTo>
                  <a:pt x="294811" y="85305"/>
                  <a:pt x="193980" y="99581"/>
                  <a:pt x="126109" y="167345"/>
                </a:cubicBezTo>
                <a:cubicBezTo>
                  <a:pt x="39948" y="253371"/>
                  <a:pt x="39948" y="392793"/>
                  <a:pt x="126109" y="478820"/>
                </a:cubicBezTo>
                <a:cubicBezTo>
                  <a:pt x="212271" y="564846"/>
                  <a:pt x="351912" y="564846"/>
                  <a:pt x="438073" y="478820"/>
                </a:cubicBezTo>
                <a:cubicBezTo>
                  <a:pt x="505944" y="411055"/>
                  <a:pt x="520428" y="310382"/>
                  <a:pt x="481432" y="228527"/>
                </a:cubicBezTo>
                <a:lnTo>
                  <a:pt x="526741" y="183011"/>
                </a:lnTo>
                <a:cubicBezTo>
                  <a:pt x="588484" y="290544"/>
                  <a:pt x="573350" y="430244"/>
                  <a:pt x="481432" y="522111"/>
                </a:cubicBezTo>
                <a:cubicBezTo>
                  <a:pt x="371316" y="632054"/>
                  <a:pt x="192866" y="632054"/>
                  <a:pt x="82657" y="522111"/>
                </a:cubicBezTo>
                <a:cubicBezTo>
                  <a:pt x="-27552" y="412168"/>
                  <a:pt x="-27552" y="233997"/>
                  <a:pt x="82657" y="123961"/>
                </a:cubicBezTo>
                <a:cubicBezTo>
                  <a:pt x="128662" y="78028"/>
                  <a:pt x="186622" y="51307"/>
                  <a:pt x="246542" y="43775"/>
                </a:cubicBezTo>
                <a:close/>
                <a:moveTo>
                  <a:pt x="536061" y="0"/>
                </a:moveTo>
                <a:lnTo>
                  <a:pt x="544232" y="61368"/>
                </a:lnTo>
                <a:lnTo>
                  <a:pt x="605702" y="69526"/>
                </a:lnTo>
                <a:lnTo>
                  <a:pt x="524361" y="150732"/>
                </a:lnTo>
                <a:lnTo>
                  <a:pt x="498361" y="147302"/>
                </a:lnTo>
                <a:lnTo>
                  <a:pt x="337721" y="307767"/>
                </a:lnTo>
                <a:cubicBezTo>
                  <a:pt x="339021" y="312588"/>
                  <a:pt x="339764" y="317779"/>
                  <a:pt x="339764" y="323063"/>
                </a:cubicBezTo>
                <a:cubicBezTo>
                  <a:pt x="339764" y="354859"/>
                  <a:pt x="313950" y="380630"/>
                  <a:pt x="282101" y="380630"/>
                </a:cubicBezTo>
                <a:cubicBezTo>
                  <a:pt x="250251" y="380630"/>
                  <a:pt x="224437" y="354859"/>
                  <a:pt x="224437" y="323063"/>
                </a:cubicBezTo>
                <a:cubicBezTo>
                  <a:pt x="224437" y="291266"/>
                  <a:pt x="250251" y="265495"/>
                  <a:pt x="282101" y="265495"/>
                </a:cubicBezTo>
                <a:cubicBezTo>
                  <a:pt x="287393" y="265495"/>
                  <a:pt x="292500" y="266237"/>
                  <a:pt x="297422" y="267535"/>
                </a:cubicBezTo>
                <a:lnTo>
                  <a:pt x="458155" y="107162"/>
                </a:lnTo>
                <a:lnTo>
                  <a:pt x="454719" y="81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endParaRPr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PA-文本框 42"/>
          <p:cNvSpPr txBox="1"/>
          <p:nvPr>
            <p:custDataLst>
              <p:tags r:id="rId1"/>
            </p:custDataLst>
          </p:nvPr>
        </p:nvSpPr>
        <p:spPr>
          <a:xfrm>
            <a:off x="6197600" y="3159009"/>
            <a:ext cx="3657600" cy="54906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  <a:endParaRPr lang="id-ID" sz="12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PA-文本框 42"/>
          <p:cNvSpPr txBox="1"/>
          <p:nvPr>
            <p:custDataLst>
              <p:tags r:id="rId2"/>
            </p:custDataLst>
          </p:nvPr>
        </p:nvSpPr>
        <p:spPr>
          <a:xfrm>
            <a:off x="7027477" y="1828410"/>
            <a:ext cx="3657600" cy="54906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  <a:endParaRPr lang="id-ID" sz="1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PA-文本框 42"/>
          <p:cNvSpPr txBox="1"/>
          <p:nvPr>
            <p:custDataLst>
              <p:tags r:id="rId3"/>
            </p:custDataLst>
          </p:nvPr>
        </p:nvSpPr>
        <p:spPr>
          <a:xfrm>
            <a:off x="7027477" y="4639396"/>
            <a:ext cx="3657600" cy="54906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  <a:endParaRPr lang="id-ID" sz="1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PA-形状 2955"/>
          <p:cNvSpPr/>
          <p:nvPr>
            <p:custDataLst>
              <p:tags r:id="rId4"/>
            </p:custDataLst>
          </p:nvPr>
        </p:nvSpPr>
        <p:spPr>
          <a:xfrm>
            <a:off x="6010814" y="1779949"/>
            <a:ext cx="669385" cy="6693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673"/>
                </a:moveTo>
                <a:cubicBezTo>
                  <a:pt x="10529" y="17673"/>
                  <a:pt x="10309" y="17892"/>
                  <a:pt x="10309" y="18164"/>
                </a:cubicBezTo>
                <a:lnTo>
                  <a:pt x="10309" y="21109"/>
                </a:lnTo>
                <a:cubicBezTo>
                  <a:pt x="10309" y="21380"/>
                  <a:pt x="10529" y="21600"/>
                  <a:pt x="10800" y="21600"/>
                </a:cubicBezTo>
                <a:cubicBezTo>
                  <a:pt x="11071" y="21600"/>
                  <a:pt x="11291" y="21380"/>
                  <a:pt x="11291" y="21109"/>
                </a:cubicBezTo>
                <a:lnTo>
                  <a:pt x="11291" y="18164"/>
                </a:lnTo>
                <a:cubicBezTo>
                  <a:pt x="11291" y="17892"/>
                  <a:pt x="11071" y="17673"/>
                  <a:pt x="10800" y="17673"/>
                </a:cubicBezTo>
                <a:moveTo>
                  <a:pt x="10800" y="15709"/>
                </a:moveTo>
                <a:cubicBezTo>
                  <a:pt x="8089" y="15709"/>
                  <a:pt x="5891" y="13511"/>
                  <a:pt x="5891" y="10800"/>
                </a:cubicBezTo>
                <a:cubicBezTo>
                  <a:pt x="5891" y="8088"/>
                  <a:pt x="8089" y="5891"/>
                  <a:pt x="10800" y="5891"/>
                </a:cubicBezTo>
                <a:cubicBezTo>
                  <a:pt x="13511" y="5891"/>
                  <a:pt x="15709" y="8088"/>
                  <a:pt x="15709" y="10800"/>
                </a:cubicBezTo>
                <a:cubicBezTo>
                  <a:pt x="15709" y="13511"/>
                  <a:pt x="13511" y="15709"/>
                  <a:pt x="10800" y="15709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3" y="16691"/>
                  <a:pt x="16691" y="14054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  <a:moveTo>
                  <a:pt x="16354" y="15660"/>
                </a:moveTo>
                <a:cubicBezTo>
                  <a:pt x="16162" y="15468"/>
                  <a:pt x="15851" y="15468"/>
                  <a:pt x="15659" y="15660"/>
                </a:cubicBezTo>
                <a:cubicBezTo>
                  <a:pt x="15468" y="15851"/>
                  <a:pt x="15468" y="16163"/>
                  <a:pt x="15659" y="16354"/>
                </a:cubicBezTo>
                <a:lnTo>
                  <a:pt x="17742" y="18437"/>
                </a:lnTo>
                <a:cubicBezTo>
                  <a:pt x="17934" y="18629"/>
                  <a:pt x="18245" y="18629"/>
                  <a:pt x="18437" y="18437"/>
                </a:cubicBezTo>
                <a:cubicBezTo>
                  <a:pt x="18628" y="18245"/>
                  <a:pt x="18628" y="17934"/>
                  <a:pt x="18437" y="17743"/>
                </a:cubicBezTo>
                <a:cubicBezTo>
                  <a:pt x="18437" y="17743"/>
                  <a:pt x="16354" y="15660"/>
                  <a:pt x="16354" y="15660"/>
                </a:cubicBezTo>
                <a:close/>
                <a:moveTo>
                  <a:pt x="21109" y="10309"/>
                </a:moveTo>
                <a:lnTo>
                  <a:pt x="18164" y="10309"/>
                </a:lnTo>
                <a:cubicBezTo>
                  <a:pt x="17893" y="10309"/>
                  <a:pt x="17673" y="10529"/>
                  <a:pt x="17673" y="10800"/>
                </a:cubicBezTo>
                <a:cubicBezTo>
                  <a:pt x="17673" y="11071"/>
                  <a:pt x="17893" y="11291"/>
                  <a:pt x="18164" y="11291"/>
                </a:cubicBezTo>
                <a:lnTo>
                  <a:pt x="21109" y="11291"/>
                </a:lnTo>
                <a:cubicBezTo>
                  <a:pt x="21380" y="11291"/>
                  <a:pt x="21600" y="11071"/>
                  <a:pt x="21600" y="10800"/>
                </a:cubicBezTo>
                <a:cubicBezTo>
                  <a:pt x="21600" y="10529"/>
                  <a:pt x="21380" y="10309"/>
                  <a:pt x="21109" y="10309"/>
                </a:cubicBezTo>
                <a:moveTo>
                  <a:pt x="5246" y="15660"/>
                </a:moveTo>
                <a:lnTo>
                  <a:pt x="3163" y="17743"/>
                </a:lnTo>
                <a:cubicBezTo>
                  <a:pt x="2972" y="17934"/>
                  <a:pt x="2972" y="18245"/>
                  <a:pt x="3163" y="18437"/>
                </a:cubicBezTo>
                <a:cubicBezTo>
                  <a:pt x="3355" y="18629"/>
                  <a:pt x="3666" y="18629"/>
                  <a:pt x="3858" y="18437"/>
                </a:cubicBezTo>
                <a:lnTo>
                  <a:pt x="5941" y="16354"/>
                </a:lnTo>
                <a:cubicBezTo>
                  <a:pt x="6132" y="16163"/>
                  <a:pt x="6132" y="15851"/>
                  <a:pt x="5941" y="15660"/>
                </a:cubicBezTo>
                <a:cubicBezTo>
                  <a:pt x="5749" y="15468"/>
                  <a:pt x="5438" y="15468"/>
                  <a:pt x="5246" y="15660"/>
                </a:cubicBezTo>
                <a:moveTo>
                  <a:pt x="16354" y="5941"/>
                </a:moveTo>
                <a:lnTo>
                  <a:pt x="18437" y="3857"/>
                </a:lnTo>
                <a:cubicBezTo>
                  <a:pt x="18628" y="3666"/>
                  <a:pt x="18628" y="3355"/>
                  <a:pt x="18437" y="3163"/>
                </a:cubicBezTo>
                <a:cubicBezTo>
                  <a:pt x="18245" y="2971"/>
                  <a:pt x="17934" y="2971"/>
                  <a:pt x="17742" y="3163"/>
                </a:cubicBezTo>
                <a:lnTo>
                  <a:pt x="15659" y="5247"/>
                </a:lnTo>
                <a:cubicBezTo>
                  <a:pt x="15468" y="5437"/>
                  <a:pt x="15468" y="5749"/>
                  <a:pt x="15659" y="5941"/>
                </a:cubicBezTo>
                <a:cubicBezTo>
                  <a:pt x="15851" y="6132"/>
                  <a:pt x="16162" y="6132"/>
                  <a:pt x="16354" y="5941"/>
                </a:cubicBezTo>
                <a:moveTo>
                  <a:pt x="10800" y="3927"/>
                </a:moveTo>
                <a:cubicBezTo>
                  <a:pt x="11071" y="3927"/>
                  <a:pt x="11291" y="3708"/>
                  <a:pt x="11291" y="3436"/>
                </a:cubicBez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3436"/>
                </a:lnTo>
                <a:cubicBezTo>
                  <a:pt x="10309" y="3708"/>
                  <a:pt x="10529" y="3927"/>
                  <a:pt x="10800" y="3927"/>
                </a:cubicBezTo>
                <a:moveTo>
                  <a:pt x="3927" y="10800"/>
                </a:moveTo>
                <a:cubicBezTo>
                  <a:pt x="3927" y="10529"/>
                  <a:pt x="3707" y="10309"/>
                  <a:pt x="3436" y="10309"/>
                </a:cubicBezTo>
                <a:lnTo>
                  <a:pt x="491" y="10309"/>
                </a:lnTo>
                <a:cubicBezTo>
                  <a:pt x="220" y="10309"/>
                  <a:pt x="0" y="10529"/>
                  <a:pt x="0" y="10800"/>
                </a:cubicBezTo>
                <a:cubicBezTo>
                  <a:pt x="0" y="11071"/>
                  <a:pt x="220" y="11291"/>
                  <a:pt x="491" y="11291"/>
                </a:cubicBezTo>
                <a:lnTo>
                  <a:pt x="3436" y="11291"/>
                </a:lnTo>
                <a:cubicBezTo>
                  <a:pt x="3707" y="11291"/>
                  <a:pt x="3927" y="11071"/>
                  <a:pt x="3927" y="10800"/>
                </a:cubicBezTo>
                <a:moveTo>
                  <a:pt x="5246" y="5941"/>
                </a:moveTo>
                <a:cubicBezTo>
                  <a:pt x="5438" y="6132"/>
                  <a:pt x="5749" y="6132"/>
                  <a:pt x="5941" y="5941"/>
                </a:cubicBezTo>
                <a:cubicBezTo>
                  <a:pt x="6132" y="5749"/>
                  <a:pt x="6132" y="5437"/>
                  <a:pt x="5941" y="5247"/>
                </a:cubicBezTo>
                <a:lnTo>
                  <a:pt x="3858" y="3163"/>
                </a:lnTo>
                <a:cubicBezTo>
                  <a:pt x="3666" y="2971"/>
                  <a:pt x="3355" y="2971"/>
                  <a:pt x="3163" y="3163"/>
                </a:cubicBezTo>
                <a:cubicBezTo>
                  <a:pt x="2972" y="3355"/>
                  <a:pt x="2972" y="3666"/>
                  <a:pt x="3163" y="3857"/>
                </a:cubicBezTo>
                <a:cubicBezTo>
                  <a:pt x="3163" y="3857"/>
                  <a:pt x="5246" y="5941"/>
                  <a:pt x="5246" y="594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PA-形状 2960"/>
          <p:cNvSpPr/>
          <p:nvPr>
            <p:custDataLst>
              <p:tags r:id="rId5"/>
            </p:custDataLst>
          </p:nvPr>
        </p:nvSpPr>
        <p:spPr>
          <a:xfrm>
            <a:off x="6010732" y="4682214"/>
            <a:ext cx="669467" cy="4868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6" h="21600" extrusionOk="0">
                <a:moveTo>
                  <a:pt x="17140" y="11946"/>
                </a:moveTo>
                <a:cubicBezTo>
                  <a:pt x="15736" y="13192"/>
                  <a:pt x="13853" y="14375"/>
                  <a:pt x="11542" y="15211"/>
                </a:cubicBezTo>
                <a:cubicBezTo>
                  <a:pt x="9755" y="15857"/>
                  <a:pt x="7947" y="16197"/>
                  <a:pt x="6315" y="16197"/>
                </a:cubicBezTo>
                <a:cubicBezTo>
                  <a:pt x="5843" y="16197"/>
                  <a:pt x="5401" y="16158"/>
                  <a:pt x="4974" y="16102"/>
                </a:cubicBezTo>
                <a:cubicBezTo>
                  <a:pt x="4247" y="14590"/>
                  <a:pt x="3822" y="12766"/>
                  <a:pt x="3822" y="10800"/>
                </a:cubicBezTo>
                <a:cubicBezTo>
                  <a:pt x="3822" y="5581"/>
                  <a:pt x="6815" y="1350"/>
                  <a:pt x="10508" y="1350"/>
                </a:cubicBezTo>
                <a:cubicBezTo>
                  <a:pt x="14201" y="1350"/>
                  <a:pt x="17194" y="5581"/>
                  <a:pt x="17194" y="10800"/>
                </a:cubicBezTo>
                <a:cubicBezTo>
                  <a:pt x="17194" y="11189"/>
                  <a:pt x="17172" y="11570"/>
                  <a:pt x="17140" y="11946"/>
                </a:cubicBezTo>
                <a:moveTo>
                  <a:pt x="10508" y="20250"/>
                </a:moveTo>
                <a:cubicBezTo>
                  <a:pt x="8681" y="20250"/>
                  <a:pt x="7028" y="19212"/>
                  <a:pt x="5821" y="17534"/>
                </a:cubicBezTo>
                <a:cubicBezTo>
                  <a:pt x="5984" y="17541"/>
                  <a:pt x="6147" y="17547"/>
                  <a:pt x="6315" y="17547"/>
                </a:cubicBezTo>
                <a:cubicBezTo>
                  <a:pt x="7976" y="17547"/>
                  <a:pt x="9848" y="17215"/>
                  <a:pt x="11778" y="16518"/>
                </a:cubicBezTo>
                <a:cubicBezTo>
                  <a:pt x="13697" y="15824"/>
                  <a:pt x="15425" y="14854"/>
                  <a:pt x="16859" y="13742"/>
                </a:cubicBezTo>
                <a:cubicBezTo>
                  <a:pt x="15984" y="17519"/>
                  <a:pt x="13473" y="20250"/>
                  <a:pt x="10508" y="20250"/>
                </a:cubicBezTo>
                <a:moveTo>
                  <a:pt x="20938" y="6356"/>
                </a:moveTo>
                <a:cubicBezTo>
                  <a:pt x="20592" y="4617"/>
                  <a:pt x="19141" y="3452"/>
                  <a:pt x="17072" y="2964"/>
                </a:cubicBezTo>
                <a:cubicBezTo>
                  <a:pt x="17380" y="3481"/>
                  <a:pt x="17660" y="4034"/>
                  <a:pt x="17905" y="4620"/>
                </a:cubicBezTo>
                <a:cubicBezTo>
                  <a:pt x="19058" y="5088"/>
                  <a:pt x="19838" y="5815"/>
                  <a:pt x="20018" y="6721"/>
                </a:cubicBezTo>
                <a:cubicBezTo>
                  <a:pt x="20123" y="7246"/>
                  <a:pt x="20033" y="7861"/>
                  <a:pt x="19752" y="8549"/>
                </a:cubicBezTo>
                <a:cubicBezTo>
                  <a:pt x="19449" y="9292"/>
                  <a:pt x="18904" y="10122"/>
                  <a:pt x="18143" y="10958"/>
                </a:cubicBezTo>
                <a:cubicBezTo>
                  <a:pt x="18144" y="10905"/>
                  <a:pt x="18149" y="10853"/>
                  <a:pt x="18149" y="10800"/>
                </a:cubicBezTo>
                <a:cubicBezTo>
                  <a:pt x="18149" y="4835"/>
                  <a:pt x="14728" y="0"/>
                  <a:pt x="10508" y="0"/>
                </a:cubicBezTo>
                <a:cubicBezTo>
                  <a:pt x="6288" y="0"/>
                  <a:pt x="2867" y="4835"/>
                  <a:pt x="2867" y="10800"/>
                </a:cubicBezTo>
                <a:cubicBezTo>
                  <a:pt x="2867" y="12627"/>
                  <a:pt x="3190" y="14345"/>
                  <a:pt x="3756" y="15853"/>
                </a:cubicBezTo>
                <a:cubicBezTo>
                  <a:pt x="2245" y="15418"/>
                  <a:pt x="1209" y="14595"/>
                  <a:pt x="997" y="13528"/>
                </a:cubicBezTo>
                <a:cubicBezTo>
                  <a:pt x="893" y="13003"/>
                  <a:pt x="982" y="12389"/>
                  <a:pt x="1263" y="11700"/>
                </a:cubicBezTo>
                <a:cubicBezTo>
                  <a:pt x="1416" y="11327"/>
                  <a:pt x="1650" y="10926"/>
                  <a:pt x="1922" y="10518"/>
                </a:cubicBezTo>
                <a:cubicBezTo>
                  <a:pt x="1933" y="9817"/>
                  <a:pt x="1982" y="9128"/>
                  <a:pt x="2074" y="8461"/>
                </a:cubicBezTo>
                <a:cubicBezTo>
                  <a:pt x="528" y="10248"/>
                  <a:pt x="-261" y="12188"/>
                  <a:pt x="78" y="13893"/>
                </a:cubicBezTo>
                <a:cubicBezTo>
                  <a:pt x="452" y="15777"/>
                  <a:pt x="2118" y="16988"/>
                  <a:pt x="4465" y="17394"/>
                </a:cubicBezTo>
                <a:cubicBezTo>
                  <a:pt x="5863" y="19948"/>
                  <a:pt x="8046" y="21600"/>
                  <a:pt x="10508" y="21600"/>
                </a:cubicBezTo>
                <a:cubicBezTo>
                  <a:pt x="14255" y="21600"/>
                  <a:pt x="17365" y="17785"/>
                  <a:pt x="18017" y="12755"/>
                </a:cubicBezTo>
                <a:cubicBezTo>
                  <a:pt x="20167" y="10724"/>
                  <a:pt x="21339" y="8374"/>
                  <a:pt x="20938" y="6356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9" name="PA-文本框 9"/>
          <p:cNvSpPr txBox="1"/>
          <p:nvPr>
            <p:custDataLst>
              <p:tags r:id="rId6"/>
            </p:custDataLst>
          </p:nvPr>
        </p:nvSpPr>
        <p:spPr>
          <a:xfrm>
            <a:off x="1241249" y="3067874"/>
            <a:ext cx="2944270" cy="205287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在此录入上述图表的综合描述说明，在此录入上述图综合容表的打在这里，或者通过复制您的文本后，在此框中选择粘贴，并选择只保留文字。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241249" y="1862265"/>
            <a:ext cx="29442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>
                <a:cs typeface="+mn-ea"/>
                <a:sym typeface="+mn-lt"/>
              </a:rPr>
              <a:t>添加页面标题内容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-82473"/>
            <a:ext cx="12196800" cy="6940473"/>
            <a:chOff x="0" y="-82473"/>
            <a:chExt cx="12196800" cy="6940473"/>
          </a:xfrm>
        </p:grpSpPr>
        <p:sp>
          <p:nvSpPr>
            <p:cNvPr id="9" name="矩形 8"/>
            <p:cNvSpPr/>
            <p:nvPr/>
          </p:nvSpPr>
          <p:spPr>
            <a:xfrm>
              <a:off x="0" y="0"/>
              <a:ext cx="12196800" cy="6858000"/>
            </a:xfrm>
            <a:prstGeom prst="rect">
              <a:avLst/>
            </a:prstGeom>
            <a:blipFill dpi="0" rotWithShape="1">
              <a:blip r:embed="rId6">
                <a:alphaModFix amt="28000"/>
              </a:blip>
              <a:srcRect/>
              <a:stretch>
                <a:fillRect l="-17503" r="-1750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0" y="-82473"/>
              <a:ext cx="1761661" cy="1575332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0" y="6388087"/>
              <a:ext cx="12192000" cy="4699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Freeform 7"/>
          <p:cNvSpPr/>
          <p:nvPr/>
        </p:nvSpPr>
        <p:spPr bwMode="auto">
          <a:xfrm>
            <a:off x="169445" y="3175"/>
            <a:ext cx="5376916" cy="6854825"/>
          </a:xfrm>
          <a:custGeom>
            <a:avLst/>
            <a:gdLst>
              <a:gd name="T0" fmla="*/ 2001 w 5138"/>
              <a:gd name="T1" fmla="*/ 0 h 4318"/>
              <a:gd name="T2" fmla="*/ 5138 w 5138"/>
              <a:gd name="T3" fmla="*/ 4318 h 4318"/>
              <a:gd name="T4" fmla="*/ 3035 w 5138"/>
              <a:gd name="T5" fmla="*/ 4318 h 4318"/>
              <a:gd name="T6" fmla="*/ 0 w 5138"/>
              <a:gd name="T7" fmla="*/ 0 h 4318"/>
              <a:gd name="T8" fmla="*/ 2001 w 5138"/>
              <a:gd name="T9" fmla="*/ 0 h 4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38" h="4318">
                <a:moveTo>
                  <a:pt x="2001" y="0"/>
                </a:moveTo>
                <a:lnTo>
                  <a:pt x="5138" y="4318"/>
                </a:lnTo>
                <a:lnTo>
                  <a:pt x="3035" y="4318"/>
                </a:lnTo>
                <a:lnTo>
                  <a:pt x="0" y="0"/>
                </a:lnTo>
                <a:lnTo>
                  <a:pt x="200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PA-矩形 4"/>
          <p:cNvSpPr/>
          <p:nvPr>
            <p:custDataLst>
              <p:tags r:id="rId1"/>
            </p:custDataLst>
          </p:nvPr>
        </p:nvSpPr>
        <p:spPr>
          <a:xfrm>
            <a:off x="1019330" y="959371"/>
            <a:ext cx="4242218" cy="5186597"/>
          </a:xfrm>
          <a:prstGeom prst="rect">
            <a:avLst/>
          </a:prstGeom>
          <a:blipFill>
            <a:blip r:embed="rId8"/>
            <a:srcRect/>
            <a:stretch>
              <a:fillRect l="-15829" r="-3621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PA-文本框 9"/>
          <p:cNvSpPr txBox="1"/>
          <p:nvPr>
            <p:custDataLst>
              <p:tags r:id="rId2"/>
            </p:custDataLst>
          </p:nvPr>
        </p:nvSpPr>
        <p:spPr>
          <a:xfrm>
            <a:off x="5887774" y="3440006"/>
            <a:ext cx="4830193" cy="118917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在此录入上述图表的综合描述说明，在此录入上述图综合容表的打在这里，或者通过复制您的文本后，在此框中选择粘贴，并选择只保留文字。</a:t>
            </a:r>
          </a:p>
        </p:txBody>
      </p:sp>
      <p:sp>
        <p:nvSpPr>
          <p:cNvPr id="5" name="PA-矩形 4"/>
          <p:cNvSpPr/>
          <p:nvPr>
            <p:custDataLst>
              <p:tags r:id="rId3"/>
            </p:custDataLst>
          </p:nvPr>
        </p:nvSpPr>
        <p:spPr>
          <a:xfrm>
            <a:off x="11437494" y="3175"/>
            <a:ext cx="770271" cy="685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5877613" y="2402049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dirty="0">
                <a:cs typeface="+mn-ea"/>
                <a:sym typeface="+mn-lt"/>
              </a:rPr>
              <a:t>添加页面标题内容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887774" y="2889292"/>
            <a:ext cx="3047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PUT YOUR TITLE HERE</a:t>
            </a:r>
            <a:endParaRPr lang="zh-CN" altLang="en-US" sz="1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6800" cy="6858000"/>
          </a:xfrm>
          <a:prstGeom prst="rect">
            <a:avLst/>
          </a:prstGeom>
          <a:blipFill dpi="0" rotWithShape="1">
            <a:blip r:embed="rId3">
              <a:alphaModFix amt="26000"/>
            </a:blip>
            <a:srcRect/>
            <a:stretch>
              <a:fillRect l="-17503" r="-1750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881914" y="1811956"/>
            <a:ext cx="3349493" cy="3553404"/>
            <a:chOff x="795129" y="985465"/>
            <a:chExt cx="10601742" cy="4887069"/>
          </a:xfrm>
        </p:grpSpPr>
        <p:sp>
          <p:nvSpPr>
            <p:cNvPr id="9" name="矩形 8"/>
            <p:cNvSpPr/>
            <p:nvPr/>
          </p:nvSpPr>
          <p:spPr>
            <a:xfrm>
              <a:off x="795129" y="1378225"/>
              <a:ext cx="10601742" cy="44943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810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95129" y="985465"/>
              <a:ext cx="10601742" cy="39276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矩形 4"/>
          <p:cNvSpPr/>
          <p:nvPr/>
        </p:nvSpPr>
        <p:spPr>
          <a:xfrm flipV="1">
            <a:off x="7832034" y="0"/>
            <a:ext cx="4359965" cy="748504"/>
          </a:xfrm>
          <a:custGeom>
            <a:avLst/>
            <a:gdLst>
              <a:gd name="connsiteX0" fmla="*/ 0 w 4097630"/>
              <a:gd name="connsiteY0" fmla="*/ 0 h 762736"/>
              <a:gd name="connsiteX1" fmla="*/ 4097630 w 4097630"/>
              <a:gd name="connsiteY1" fmla="*/ 0 h 762736"/>
              <a:gd name="connsiteX2" fmla="*/ 4097630 w 4097630"/>
              <a:gd name="connsiteY2" fmla="*/ 762736 h 762736"/>
              <a:gd name="connsiteX3" fmla="*/ 0 w 4097630"/>
              <a:gd name="connsiteY3" fmla="*/ 762736 h 762736"/>
              <a:gd name="connsiteX4" fmla="*/ 0 w 4097630"/>
              <a:gd name="connsiteY4" fmla="*/ 0 h 762736"/>
              <a:gd name="connsiteX0-1" fmla="*/ 902826 w 5000456"/>
              <a:gd name="connsiteY0-2" fmla="*/ 0 h 762736"/>
              <a:gd name="connsiteX1-3" fmla="*/ 5000456 w 5000456"/>
              <a:gd name="connsiteY1-4" fmla="*/ 0 h 762736"/>
              <a:gd name="connsiteX2-5" fmla="*/ 5000456 w 5000456"/>
              <a:gd name="connsiteY2-6" fmla="*/ 762736 h 762736"/>
              <a:gd name="connsiteX3-7" fmla="*/ 0 w 5000456"/>
              <a:gd name="connsiteY3-8" fmla="*/ 762736 h 762736"/>
              <a:gd name="connsiteX4-9" fmla="*/ 902826 w 5000456"/>
              <a:gd name="connsiteY4-10" fmla="*/ 0 h 7627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000456" h="762736">
                <a:moveTo>
                  <a:pt x="902826" y="0"/>
                </a:moveTo>
                <a:lnTo>
                  <a:pt x="5000456" y="0"/>
                </a:lnTo>
                <a:lnTo>
                  <a:pt x="5000456" y="762736"/>
                </a:lnTo>
                <a:lnTo>
                  <a:pt x="0" y="762736"/>
                </a:lnTo>
                <a:lnTo>
                  <a:pt x="90282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4"/>
          <p:cNvSpPr/>
          <p:nvPr/>
        </p:nvSpPr>
        <p:spPr>
          <a:xfrm rot="10800000" flipV="1">
            <a:off x="-23103" y="6095264"/>
            <a:ext cx="5000456" cy="762736"/>
          </a:xfrm>
          <a:custGeom>
            <a:avLst/>
            <a:gdLst>
              <a:gd name="connsiteX0" fmla="*/ 0 w 4097630"/>
              <a:gd name="connsiteY0" fmla="*/ 0 h 762736"/>
              <a:gd name="connsiteX1" fmla="*/ 4097630 w 4097630"/>
              <a:gd name="connsiteY1" fmla="*/ 0 h 762736"/>
              <a:gd name="connsiteX2" fmla="*/ 4097630 w 4097630"/>
              <a:gd name="connsiteY2" fmla="*/ 762736 h 762736"/>
              <a:gd name="connsiteX3" fmla="*/ 0 w 4097630"/>
              <a:gd name="connsiteY3" fmla="*/ 762736 h 762736"/>
              <a:gd name="connsiteX4" fmla="*/ 0 w 4097630"/>
              <a:gd name="connsiteY4" fmla="*/ 0 h 762736"/>
              <a:gd name="connsiteX0-1" fmla="*/ 902826 w 5000456"/>
              <a:gd name="connsiteY0-2" fmla="*/ 0 h 762736"/>
              <a:gd name="connsiteX1-3" fmla="*/ 5000456 w 5000456"/>
              <a:gd name="connsiteY1-4" fmla="*/ 0 h 762736"/>
              <a:gd name="connsiteX2-5" fmla="*/ 5000456 w 5000456"/>
              <a:gd name="connsiteY2-6" fmla="*/ 762736 h 762736"/>
              <a:gd name="connsiteX3-7" fmla="*/ 0 w 5000456"/>
              <a:gd name="connsiteY3-8" fmla="*/ 762736 h 762736"/>
              <a:gd name="connsiteX4-9" fmla="*/ 902826 w 5000456"/>
              <a:gd name="connsiteY4-10" fmla="*/ 0 h 7627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000456" h="762736">
                <a:moveTo>
                  <a:pt x="902826" y="0"/>
                </a:moveTo>
                <a:lnTo>
                  <a:pt x="5000456" y="0"/>
                </a:lnTo>
                <a:lnTo>
                  <a:pt x="5000456" y="762736"/>
                </a:lnTo>
                <a:lnTo>
                  <a:pt x="0" y="762736"/>
                </a:lnTo>
                <a:lnTo>
                  <a:pt x="902826" y="0"/>
                </a:lnTo>
                <a:close/>
              </a:path>
            </a:pathLst>
          </a:custGeom>
          <a:solidFill>
            <a:schemeClr val="accent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8"/>
          <p:cNvSpPr txBox="1">
            <a:spLocks noChangeArrowheads="1"/>
          </p:cNvSpPr>
          <p:nvPr/>
        </p:nvSpPr>
        <p:spPr bwMode="auto">
          <a:xfrm>
            <a:off x="6096000" y="2524909"/>
            <a:ext cx="2031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讨论总结</a:t>
            </a:r>
          </a:p>
        </p:txBody>
      </p:sp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2617125" y="2803828"/>
            <a:ext cx="187906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9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0 4</a:t>
            </a:r>
            <a:endParaRPr lang="zh-CN" altLang="en-US" sz="9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24"/>
          <p:cNvSpPr txBox="1"/>
          <p:nvPr/>
        </p:nvSpPr>
        <p:spPr>
          <a:xfrm>
            <a:off x="6096000" y="3429000"/>
            <a:ext cx="4359965" cy="1350738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请在此处添加具体内容，文字尽量言简意赅，简单说明即可，不必过于繁琐，注意板面美观度。请在此处添加具体内容，文字尽量言简意赅，简单说明即可，不必过于繁琐，注意板面美观度。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1135" y="-762333"/>
            <a:ext cx="4279900" cy="3365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7485" y="2756450"/>
            <a:ext cx="4764514" cy="4260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0"/>
            <a:ext cx="12196800" cy="6858000"/>
          </a:xfrm>
          <a:prstGeom prst="rect">
            <a:avLst/>
          </a:prstGeom>
          <a:blipFill>
            <a:blip r:embed="rId7"/>
            <a:srcRect/>
            <a:stretch>
              <a:fillRect l="-17503" r="-1750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1980000"/>
            <a:ext cx="121968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1"/>
          <p:cNvSpPr/>
          <p:nvPr/>
        </p:nvSpPr>
        <p:spPr>
          <a:xfrm>
            <a:off x="0" y="0"/>
            <a:ext cx="12195175" cy="6859588"/>
          </a:xfrm>
          <a:custGeom>
            <a:avLst/>
            <a:gdLst/>
            <a:ahLst/>
            <a:cxnLst/>
            <a:rect l="l" t="t" r="r" b="b"/>
            <a:pathLst>
              <a:path w="12195175" h="6859588">
                <a:moveTo>
                  <a:pt x="193587" y="189794"/>
                </a:moveTo>
                <a:lnTo>
                  <a:pt x="193587" y="6669794"/>
                </a:lnTo>
                <a:lnTo>
                  <a:pt x="12001587" y="6669794"/>
                </a:lnTo>
                <a:lnTo>
                  <a:pt x="12001587" y="189794"/>
                </a:lnTo>
                <a:close/>
                <a:moveTo>
                  <a:pt x="0" y="0"/>
                </a:moveTo>
                <a:lnTo>
                  <a:pt x="12195175" y="0"/>
                </a:lnTo>
                <a:lnTo>
                  <a:pt x="12195175" y="6859588"/>
                </a:lnTo>
                <a:lnTo>
                  <a:pt x="0" y="6859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TextBox 24"/>
          <p:cNvSpPr txBox="1"/>
          <p:nvPr/>
        </p:nvSpPr>
        <p:spPr>
          <a:xfrm>
            <a:off x="4225151" y="1905794"/>
            <a:ext cx="37448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spc="6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4400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TextBox 25"/>
          <p:cNvSpPr txBox="1"/>
          <p:nvPr/>
        </p:nvSpPr>
        <p:spPr>
          <a:xfrm>
            <a:off x="5235813" y="991394"/>
            <a:ext cx="1723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spc="600" dirty="0">
                <a:solidFill>
                  <a:schemeClr val="accent1"/>
                </a:solidFill>
                <a:cs typeface="+mn-ea"/>
                <a:sym typeface="+mn-lt"/>
              </a:rPr>
              <a:t>目录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407950" y="3658394"/>
            <a:ext cx="9379276" cy="2086458"/>
            <a:chOff x="1407950" y="3505994"/>
            <a:chExt cx="9379276" cy="2086458"/>
          </a:xfrm>
        </p:grpSpPr>
        <p:sp>
          <p:nvSpPr>
            <p:cNvPr id="7" name="12"/>
            <p:cNvSpPr/>
            <p:nvPr>
              <p:custDataLst>
                <p:tags r:id="rId1"/>
              </p:custDataLst>
            </p:nvPr>
          </p:nvSpPr>
          <p:spPr>
            <a:xfrm>
              <a:off x="1407950" y="3505994"/>
              <a:ext cx="1837745" cy="2086458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316" tIns="178632" rIns="89316" bIns="0" anchor="ctr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  <a:defRPr/>
              </a:pPr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研究课题</a:t>
              </a:r>
              <a:endPara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  <a:defRPr/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THE TITLE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22"/>
            <p:cNvSpPr/>
            <p:nvPr>
              <p:custDataLst>
                <p:tags r:id="rId2"/>
              </p:custDataLst>
            </p:nvPr>
          </p:nvSpPr>
          <p:spPr>
            <a:xfrm>
              <a:off x="3921087" y="3505994"/>
              <a:ext cx="1837745" cy="2086458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316" tIns="178632" rIns="89316" bIns="0" anchor="ctr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  <a:defRPr/>
              </a:pPr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研究方法</a:t>
              </a:r>
              <a:endPara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  <a:defRPr/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THE TITLE</a:t>
              </a:r>
            </a:p>
          </p:txBody>
        </p:sp>
        <p:sp>
          <p:nvSpPr>
            <p:cNvPr id="9" name="32"/>
            <p:cNvSpPr/>
            <p:nvPr>
              <p:custDataLst>
                <p:tags r:id="rId3"/>
              </p:custDataLst>
            </p:nvPr>
          </p:nvSpPr>
          <p:spPr>
            <a:xfrm>
              <a:off x="6436343" y="3505994"/>
              <a:ext cx="1837745" cy="2086458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316" tIns="178632" rIns="89316" bIns="0" anchor="ctr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  <a:defRPr/>
              </a:pPr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研究结果</a:t>
              </a:r>
              <a:endPara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  <a:defRPr/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THE TITLE</a:t>
              </a:r>
            </a:p>
          </p:txBody>
        </p:sp>
        <p:sp>
          <p:nvSpPr>
            <p:cNvPr id="10" name="4"/>
            <p:cNvSpPr/>
            <p:nvPr>
              <p:custDataLst>
                <p:tags r:id="rId4"/>
              </p:custDataLst>
            </p:nvPr>
          </p:nvSpPr>
          <p:spPr>
            <a:xfrm>
              <a:off x="8949481" y="3505994"/>
              <a:ext cx="1837745" cy="2086458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316" tIns="178632" rIns="89316" bIns="0" anchor="ctr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  <a:defRPr/>
              </a:pPr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讨论总结</a:t>
              </a:r>
              <a:endPara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  <a:defRPr/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THE TITLE</a:t>
              </a:r>
            </a:p>
          </p:txBody>
        </p:sp>
        <p:sp>
          <p:nvSpPr>
            <p:cNvPr id="11" name="TextBox 34"/>
            <p:cNvSpPr txBox="1"/>
            <p:nvPr/>
          </p:nvSpPr>
          <p:spPr>
            <a:xfrm>
              <a:off x="2059762" y="3882529"/>
              <a:ext cx="5341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01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TextBox 36"/>
            <p:cNvSpPr txBox="1"/>
            <p:nvPr/>
          </p:nvSpPr>
          <p:spPr>
            <a:xfrm>
              <a:off x="4573605" y="3882529"/>
              <a:ext cx="5341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02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37"/>
            <p:cNvSpPr txBox="1"/>
            <p:nvPr/>
          </p:nvSpPr>
          <p:spPr>
            <a:xfrm>
              <a:off x="7087449" y="3882529"/>
              <a:ext cx="5341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03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38"/>
            <p:cNvSpPr txBox="1"/>
            <p:nvPr/>
          </p:nvSpPr>
          <p:spPr>
            <a:xfrm>
              <a:off x="9601292" y="3882529"/>
              <a:ext cx="5341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04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0" y="-82473"/>
            <a:ext cx="12196800" cy="6940473"/>
            <a:chOff x="0" y="-82473"/>
            <a:chExt cx="12196800" cy="6940473"/>
          </a:xfrm>
        </p:grpSpPr>
        <p:sp>
          <p:nvSpPr>
            <p:cNvPr id="35" name="矩形 34"/>
            <p:cNvSpPr/>
            <p:nvPr/>
          </p:nvSpPr>
          <p:spPr>
            <a:xfrm>
              <a:off x="0" y="0"/>
              <a:ext cx="12196800" cy="6858000"/>
            </a:xfrm>
            <a:prstGeom prst="rect">
              <a:avLst/>
            </a:prstGeom>
            <a:blipFill dpi="0" rotWithShape="1">
              <a:blip r:embed="rId24">
                <a:alphaModFix amt="28000"/>
              </a:blip>
              <a:srcRect/>
              <a:stretch>
                <a:fillRect l="-17503" r="-1750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 rot="10800000">
              <a:off x="0" y="-82473"/>
              <a:ext cx="1761661" cy="1575332"/>
            </a:xfrm>
            <a:prstGeom prst="rect">
              <a:avLst/>
            </a:prstGeom>
          </p:spPr>
        </p:pic>
        <p:grpSp>
          <p:nvGrpSpPr>
            <p:cNvPr id="37" name="组合 36"/>
            <p:cNvGrpSpPr/>
            <p:nvPr/>
          </p:nvGrpSpPr>
          <p:grpSpPr>
            <a:xfrm>
              <a:off x="0" y="385010"/>
              <a:ext cx="12192000" cy="6472990"/>
              <a:chOff x="0" y="385010"/>
              <a:chExt cx="12192000" cy="6472990"/>
            </a:xfrm>
          </p:grpSpPr>
          <p:grpSp>
            <p:nvGrpSpPr>
              <p:cNvPr id="38" name="组合 37"/>
              <p:cNvGrpSpPr/>
              <p:nvPr/>
            </p:nvGrpSpPr>
            <p:grpSpPr>
              <a:xfrm>
                <a:off x="483574" y="385010"/>
                <a:ext cx="2532400" cy="640367"/>
                <a:chOff x="483574" y="385010"/>
                <a:chExt cx="2532400" cy="640367"/>
              </a:xfrm>
            </p:grpSpPr>
            <p:sp>
              <p:nvSpPr>
                <p:cNvPr id="40" name="矩形 39"/>
                <p:cNvSpPr/>
                <p:nvPr/>
              </p:nvSpPr>
              <p:spPr>
                <a:xfrm>
                  <a:off x="483574" y="385010"/>
                  <a:ext cx="2532400" cy="640367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PA-文本框 6"/>
                <p:cNvSpPr txBox="1"/>
                <p:nvPr>
                  <p:custDataLst>
                    <p:tags r:id="rId21"/>
                  </p:custDataLst>
                </p:nvPr>
              </p:nvSpPr>
              <p:spPr>
                <a:xfrm>
                  <a:off x="707992" y="535916"/>
                  <a:ext cx="208356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zh-CN" altLang="en-US" sz="16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请输入您的标题</a:t>
                  </a:r>
                  <a:endParaRPr lang="en-US" sz="16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9" name="矩形 38"/>
              <p:cNvSpPr/>
              <p:nvPr/>
            </p:nvSpPr>
            <p:spPr>
              <a:xfrm>
                <a:off x="0" y="6388087"/>
                <a:ext cx="12192000" cy="46991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菱形 1"/>
          <p:cNvSpPr/>
          <p:nvPr/>
        </p:nvSpPr>
        <p:spPr>
          <a:xfrm>
            <a:off x="577141" y="1802983"/>
            <a:ext cx="3999865" cy="398145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lIns="97092" tIns="48293" rIns="97092" bIns="48293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235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" name="Freeform 37"/>
          <p:cNvSpPr>
            <a:spLocks noEditPoints="1"/>
          </p:cNvSpPr>
          <p:nvPr/>
        </p:nvSpPr>
        <p:spPr bwMode="auto">
          <a:xfrm>
            <a:off x="2180516" y="3373973"/>
            <a:ext cx="975360" cy="807720"/>
          </a:xfrm>
          <a:custGeom>
            <a:avLst/>
            <a:gdLst>
              <a:gd name="T0" fmla="*/ 274 w 309"/>
              <a:gd name="T1" fmla="*/ 0 h 257"/>
              <a:gd name="T2" fmla="*/ 309 w 309"/>
              <a:gd name="T3" fmla="*/ 34 h 257"/>
              <a:gd name="T4" fmla="*/ 299 w 309"/>
              <a:gd name="T5" fmla="*/ 129 h 257"/>
              <a:gd name="T6" fmla="*/ 247 w 309"/>
              <a:gd name="T7" fmla="*/ 139 h 257"/>
              <a:gd name="T8" fmla="*/ 195 w 309"/>
              <a:gd name="T9" fmla="*/ 202 h 257"/>
              <a:gd name="T10" fmla="*/ 195 w 309"/>
              <a:gd name="T11" fmla="*/ 139 h 257"/>
              <a:gd name="T12" fmla="*/ 168 w 309"/>
              <a:gd name="T13" fmla="*/ 123 h 257"/>
              <a:gd name="T14" fmla="*/ 211 w 309"/>
              <a:gd name="T15" fmla="*/ 123 h 257"/>
              <a:gd name="T16" fmla="*/ 211 w 309"/>
              <a:gd name="T17" fmla="*/ 157 h 257"/>
              <a:gd name="T18" fmla="*/ 239 w 309"/>
              <a:gd name="T19" fmla="*/ 123 h 257"/>
              <a:gd name="T20" fmla="*/ 274 w 309"/>
              <a:gd name="T21" fmla="*/ 123 h 257"/>
              <a:gd name="T22" fmla="*/ 293 w 309"/>
              <a:gd name="T23" fmla="*/ 104 h 257"/>
              <a:gd name="T24" fmla="*/ 287 w 309"/>
              <a:gd name="T25" fmla="*/ 21 h 257"/>
              <a:gd name="T26" fmla="*/ 102 w 309"/>
              <a:gd name="T27" fmla="*/ 16 h 257"/>
              <a:gd name="T28" fmla="*/ 83 w 309"/>
              <a:gd name="T29" fmla="*/ 34 h 257"/>
              <a:gd name="T30" fmla="*/ 76 w 309"/>
              <a:gd name="T31" fmla="*/ 118 h 257"/>
              <a:gd name="T32" fmla="*/ 67 w 309"/>
              <a:gd name="T33" fmla="*/ 104 h 257"/>
              <a:gd name="T34" fmla="*/ 77 w 309"/>
              <a:gd name="T35" fmla="*/ 10 h 257"/>
              <a:gd name="T36" fmla="*/ 44 w 309"/>
              <a:gd name="T37" fmla="*/ 115 h 257"/>
              <a:gd name="T38" fmla="*/ 44 w 309"/>
              <a:gd name="T39" fmla="*/ 171 h 257"/>
              <a:gd name="T40" fmla="*/ 44 w 309"/>
              <a:gd name="T41" fmla="*/ 115 h 257"/>
              <a:gd name="T42" fmla="*/ 88 w 309"/>
              <a:gd name="T43" fmla="*/ 123 h 257"/>
              <a:gd name="T44" fmla="*/ 156 w 309"/>
              <a:gd name="T45" fmla="*/ 123 h 257"/>
              <a:gd name="T46" fmla="*/ 92 w 309"/>
              <a:gd name="T47" fmla="*/ 250 h 257"/>
              <a:gd name="T48" fmla="*/ 96 w 309"/>
              <a:gd name="T49" fmla="*/ 201 h 257"/>
              <a:gd name="T50" fmla="*/ 96 w 309"/>
              <a:gd name="T51" fmla="*/ 257 h 257"/>
              <a:gd name="T52" fmla="*/ 149 w 309"/>
              <a:gd name="T53" fmla="*/ 250 h 257"/>
              <a:gd name="T54" fmla="*/ 153 w 309"/>
              <a:gd name="T55" fmla="*/ 201 h 257"/>
              <a:gd name="T56" fmla="*/ 175 w 309"/>
              <a:gd name="T57" fmla="*/ 250 h 257"/>
              <a:gd name="T58" fmla="*/ 153 w 309"/>
              <a:gd name="T59" fmla="*/ 161 h 257"/>
              <a:gd name="T60" fmla="*/ 70 w 309"/>
              <a:gd name="T61" fmla="*/ 183 h 257"/>
              <a:gd name="T62" fmla="*/ 92 w 309"/>
              <a:gd name="T63" fmla="*/ 250 h 257"/>
              <a:gd name="T64" fmla="*/ 19 w 309"/>
              <a:gd name="T65" fmla="*/ 207 h 257"/>
              <a:gd name="T66" fmla="*/ 22 w 309"/>
              <a:gd name="T67" fmla="*/ 248 h 257"/>
              <a:gd name="T68" fmla="*/ 58 w 309"/>
              <a:gd name="T69" fmla="*/ 252 h 257"/>
              <a:gd name="T70" fmla="*/ 59 w 309"/>
              <a:gd name="T71" fmla="*/ 175 h 257"/>
              <a:gd name="T72" fmla="*/ 0 w 309"/>
              <a:gd name="T73" fmla="*/ 193 h 257"/>
              <a:gd name="T74" fmla="*/ 19 w 309"/>
              <a:gd name="T75" fmla="*/ 248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09" h="257">
                <a:moveTo>
                  <a:pt x="102" y="0"/>
                </a:moveTo>
                <a:cubicBezTo>
                  <a:pt x="274" y="0"/>
                  <a:pt x="274" y="0"/>
                  <a:pt x="274" y="0"/>
                </a:cubicBezTo>
                <a:cubicBezTo>
                  <a:pt x="284" y="0"/>
                  <a:pt x="292" y="4"/>
                  <a:pt x="299" y="10"/>
                </a:cubicBezTo>
                <a:cubicBezTo>
                  <a:pt x="305" y="16"/>
                  <a:pt x="309" y="25"/>
                  <a:pt x="309" y="34"/>
                </a:cubicBezTo>
                <a:cubicBezTo>
                  <a:pt x="309" y="104"/>
                  <a:pt x="309" y="104"/>
                  <a:pt x="309" y="104"/>
                </a:cubicBezTo>
                <a:cubicBezTo>
                  <a:pt x="309" y="114"/>
                  <a:pt x="305" y="122"/>
                  <a:pt x="299" y="129"/>
                </a:cubicBezTo>
                <a:cubicBezTo>
                  <a:pt x="292" y="135"/>
                  <a:pt x="284" y="139"/>
                  <a:pt x="274" y="139"/>
                </a:cubicBezTo>
                <a:cubicBezTo>
                  <a:pt x="247" y="139"/>
                  <a:pt x="247" y="139"/>
                  <a:pt x="247" y="139"/>
                </a:cubicBezTo>
                <a:cubicBezTo>
                  <a:pt x="210" y="184"/>
                  <a:pt x="210" y="184"/>
                  <a:pt x="210" y="184"/>
                </a:cubicBezTo>
                <a:cubicBezTo>
                  <a:pt x="195" y="202"/>
                  <a:pt x="195" y="202"/>
                  <a:pt x="195" y="202"/>
                </a:cubicBezTo>
                <a:cubicBezTo>
                  <a:pt x="195" y="179"/>
                  <a:pt x="195" y="179"/>
                  <a:pt x="195" y="179"/>
                </a:cubicBezTo>
                <a:cubicBezTo>
                  <a:pt x="195" y="139"/>
                  <a:pt x="195" y="139"/>
                  <a:pt x="195" y="139"/>
                </a:cubicBezTo>
                <a:cubicBezTo>
                  <a:pt x="165" y="139"/>
                  <a:pt x="165" y="139"/>
                  <a:pt x="165" y="139"/>
                </a:cubicBezTo>
                <a:cubicBezTo>
                  <a:pt x="167" y="134"/>
                  <a:pt x="168" y="128"/>
                  <a:pt x="168" y="123"/>
                </a:cubicBezTo>
                <a:cubicBezTo>
                  <a:pt x="203" y="123"/>
                  <a:pt x="203" y="123"/>
                  <a:pt x="203" y="123"/>
                </a:cubicBezTo>
                <a:cubicBezTo>
                  <a:pt x="211" y="123"/>
                  <a:pt x="211" y="123"/>
                  <a:pt x="211" y="123"/>
                </a:cubicBezTo>
                <a:cubicBezTo>
                  <a:pt x="211" y="131"/>
                  <a:pt x="211" y="131"/>
                  <a:pt x="211" y="131"/>
                </a:cubicBezTo>
                <a:cubicBezTo>
                  <a:pt x="211" y="157"/>
                  <a:pt x="211" y="157"/>
                  <a:pt x="211" y="157"/>
                </a:cubicBezTo>
                <a:cubicBezTo>
                  <a:pt x="237" y="126"/>
                  <a:pt x="237" y="126"/>
                  <a:pt x="237" y="126"/>
                </a:cubicBezTo>
                <a:cubicBezTo>
                  <a:pt x="239" y="123"/>
                  <a:pt x="239" y="123"/>
                  <a:pt x="239" y="123"/>
                </a:cubicBezTo>
                <a:cubicBezTo>
                  <a:pt x="243" y="123"/>
                  <a:pt x="243" y="123"/>
                  <a:pt x="243" y="123"/>
                </a:cubicBezTo>
                <a:cubicBezTo>
                  <a:pt x="274" y="123"/>
                  <a:pt x="274" y="123"/>
                  <a:pt x="274" y="123"/>
                </a:cubicBezTo>
                <a:cubicBezTo>
                  <a:pt x="279" y="123"/>
                  <a:pt x="284" y="121"/>
                  <a:pt x="287" y="117"/>
                </a:cubicBezTo>
                <a:cubicBezTo>
                  <a:pt x="291" y="114"/>
                  <a:pt x="293" y="109"/>
                  <a:pt x="293" y="104"/>
                </a:cubicBezTo>
                <a:cubicBezTo>
                  <a:pt x="293" y="34"/>
                  <a:pt x="293" y="34"/>
                  <a:pt x="293" y="34"/>
                </a:cubicBezTo>
                <a:cubicBezTo>
                  <a:pt x="293" y="29"/>
                  <a:pt x="291" y="25"/>
                  <a:pt x="287" y="21"/>
                </a:cubicBezTo>
                <a:cubicBezTo>
                  <a:pt x="284" y="18"/>
                  <a:pt x="279" y="16"/>
                  <a:pt x="274" y="16"/>
                </a:cubicBezTo>
                <a:cubicBezTo>
                  <a:pt x="102" y="16"/>
                  <a:pt x="102" y="16"/>
                  <a:pt x="102" y="16"/>
                </a:cubicBezTo>
                <a:cubicBezTo>
                  <a:pt x="96" y="16"/>
                  <a:pt x="92" y="18"/>
                  <a:pt x="88" y="21"/>
                </a:cubicBezTo>
                <a:cubicBezTo>
                  <a:pt x="85" y="25"/>
                  <a:pt x="83" y="29"/>
                  <a:pt x="83" y="34"/>
                </a:cubicBezTo>
                <a:cubicBezTo>
                  <a:pt x="83" y="97"/>
                  <a:pt x="83" y="97"/>
                  <a:pt x="83" y="97"/>
                </a:cubicBezTo>
                <a:cubicBezTo>
                  <a:pt x="79" y="104"/>
                  <a:pt x="76" y="111"/>
                  <a:pt x="76" y="118"/>
                </a:cubicBezTo>
                <a:cubicBezTo>
                  <a:pt x="73" y="115"/>
                  <a:pt x="71" y="113"/>
                  <a:pt x="68" y="110"/>
                </a:cubicBezTo>
                <a:cubicBezTo>
                  <a:pt x="67" y="108"/>
                  <a:pt x="67" y="106"/>
                  <a:pt x="67" y="10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25"/>
                  <a:pt x="71" y="16"/>
                  <a:pt x="77" y="10"/>
                </a:cubicBezTo>
                <a:cubicBezTo>
                  <a:pt x="83" y="4"/>
                  <a:pt x="92" y="0"/>
                  <a:pt x="102" y="0"/>
                </a:cubicBezTo>
                <a:close/>
                <a:moveTo>
                  <a:pt x="44" y="115"/>
                </a:moveTo>
                <a:cubicBezTo>
                  <a:pt x="28" y="115"/>
                  <a:pt x="15" y="127"/>
                  <a:pt x="15" y="143"/>
                </a:cubicBezTo>
                <a:cubicBezTo>
                  <a:pt x="15" y="159"/>
                  <a:pt x="28" y="171"/>
                  <a:pt x="44" y="171"/>
                </a:cubicBezTo>
                <a:cubicBezTo>
                  <a:pt x="59" y="171"/>
                  <a:pt x="72" y="159"/>
                  <a:pt x="72" y="143"/>
                </a:cubicBezTo>
                <a:cubicBezTo>
                  <a:pt x="72" y="127"/>
                  <a:pt x="59" y="115"/>
                  <a:pt x="44" y="115"/>
                </a:cubicBezTo>
                <a:close/>
                <a:moveTo>
                  <a:pt x="122" y="88"/>
                </a:moveTo>
                <a:cubicBezTo>
                  <a:pt x="103" y="88"/>
                  <a:pt x="88" y="104"/>
                  <a:pt x="88" y="123"/>
                </a:cubicBezTo>
                <a:cubicBezTo>
                  <a:pt x="88" y="141"/>
                  <a:pt x="103" y="157"/>
                  <a:pt x="122" y="157"/>
                </a:cubicBezTo>
                <a:cubicBezTo>
                  <a:pt x="141" y="157"/>
                  <a:pt x="156" y="141"/>
                  <a:pt x="156" y="123"/>
                </a:cubicBezTo>
                <a:cubicBezTo>
                  <a:pt x="156" y="104"/>
                  <a:pt x="141" y="88"/>
                  <a:pt x="122" y="88"/>
                </a:cubicBezTo>
                <a:close/>
                <a:moveTo>
                  <a:pt x="92" y="250"/>
                </a:moveTo>
                <a:cubicBezTo>
                  <a:pt x="92" y="201"/>
                  <a:pt x="92" y="201"/>
                  <a:pt x="92" y="201"/>
                </a:cubicBezTo>
                <a:cubicBezTo>
                  <a:pt x="96" y="201"/>
                  <a:pt x="96" y="201"/>
                  <a:pt x="96" y="201"/>
                </a:cubicBezTo>
                <a:cubicBezTo>
                  <a:pt x="96" y="250"/>
                  <a:pt x="96" y="250"/>
                  <a:pt x="96" y="250"/>
                </a:cubicBezTo>
                <a:cubicBezTo>
                  <a:pt x="96" y="257"/>
                  <a:pt x="96" y="257"/>
                  <a:pt x="96" y="257"/>
                </a:cubicBezTo>
                <a:cubicBezTo>
                  <a:pt x="149" y="257"/>
                  <a:pt x="149" y="257"/>
                  <a:pt x="149" y="257"/>
                </a:cubicBezTo>
                <a:cubicBezTo>
                  <a:pt x="149" y="250"/>
                  <a:pt x="149" y="250"/>
                  <a:pt x="149" y="250"/>
                </a:cubicBezTo>
                <a:cubicBezTo>
                  <a:pt x="149" y="201"/>
                  <a:pt x="149" y="201"/>
                  <a:pt x="149" y="201"/>
                </a:cubicBezTo>
                <a:cubicBezTo>
                  <a:pt x="153" y="201"/>
                  <a:pt x="153" y="201"/>
                  <a:pt x="153" y="201"/>
                </a:cubicBezTo>
                <a:cubicBezTo>
                  <a:pt x="153" y="250"/>
                  <a:pt x="153" y="250"/>
                  <a:pt x="153" y="250"/>
                </a:cubicBezTo>
                <a:cubicBezTo>
                  <a:pt x="175" y="250"/>
                  <a:pt x="175" y="250"/>
                  <a:pt x="175" y="250"/>
                </a:cubicBezTo>
                <a:cubicBezTo>
                  <a:pt x="175" y="183"/>
                  <a:pt x="175" y="183"/>
                  <a:pt x="175" y="183"/>
                </a:cubicBezTo>
                <a:cubicBezTo>
                  <a:pt x="175" y="171"/>
                  <a:pt x="165" y="161"/>
                  <a:pt x="153" y="161"/>
                </a:cubicBezTo>
                <a:cubicBezTo>
                  <a:pt x="88" y="161"/>
                  <a:pt x="157" y="161"/>
                  <a:pt x="91" y="161"/>
                </a:cubicBezTo>
                <a:cubicBezTo>
                  <a:pt x="79" y="161"/>
                  <a:pt x="70" y="171"/>
                  <a:pt x="70" y="183"/>
                </a:cubicBezTo>
                <a:cubicBezTo>
                  <a:pt x="70" y="250"/>
                  <a:pt x="70" y="250"/>
                  <a:pt x="70" y="250"/>
                </a:cubicBezTo>
                <a:cubicBezTo>
                  <a:pt x="73" y="250"/>
                  <a:pt x="82" y="250"/>
                  <a:pt x="92" y="250"/>
                </a:cubicBezTo>
                <a:close/>
                <a:moveTo>
                  <a:pt x="19" y="248"/>
                </a:moveTo>
                <a:cubicBezTo>
                  <a:pt x="19" y="207"/>
                  <a:pt x="19" y="207"/>
                  <a:pt x="19" y="207"/>
                </a:cubicBezTo>
                <a:cubicBezTo>
                  <a:pt x="22" y="207"/>
                  <a:pt x="22" y="207"/>
                  <a:pt x="22" y="207"/>
                </a:cubicBezTo>
                <a:cubicBezTo>
                  <a:pt x="22" y="248"/>
                  <a:pt x="22" y="248"/>
                  <a:pt x="22" y="248"/>
                </a:cubicBezTo>
                <a:cubicBezTo>
                  <a:pt x="22" y="252"/>
                  <a:pt x="22" y="252"/>
                  <a:pt x="22" y="252"/>
                </a:cubicBezTo>
                <a:cubicBezTo>
                  <a:pt x="58" y="252"/>
                  <a:pt x="58" y="252"/>
                  <a:pt x="58" y="252"/>
                </a:cubicBezTo>
                <a:cubicBezTo>
                  <a:pt x="58" y="183"/>
                  <a:pt x="58" y="183"/>
                  <a:pt x="58" y="183"/>
                </a:cubicBezTo>
                <a:cubicBezTo>
                  <a:pt x="58" y="180"/>
                  <a:pt x="59" y="177"/>
                  <a:pt x="59" y="175"/>
                </a:cubicBezTo>
                <a:cubicBezTo>
                  <a:pt x="18" y="175"/>
                  <a:pt x="18" y="175"/>
                  <a:pt x="18" y="175"/>
                </a:cubicBezTo>
                <a:cubicBezTo>
                  <a:pt x="8" y="175"/>
                  <a:pt x="0" y="183"/>
                  <a:pt x="0" y="193"/>
                </a:cubicBezTo>
                <a:cubicBezTo>
                  <a:pt x="0" y="248"/>
                  <a:pt x="0" y="248"/>
                  <a:pt x="0" y="248"/>
                </a:cubicBezTo>
                <a:cubicBezTo>
                  <a:pt x="4" y="248"/>
                  <a:pt x="11" y="248"/>
                  <a:pt x="19" y="2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281" tIns="45641" rIns="91281" bIns="45641" numCol="1" anchor="t" anchorCtr="0" compatLnSpc="1"/>
          <a:lstStyle/>
          <a:p>
            <a:endParaRPr lang="zh-CN" altLang="en-US" sz="183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77141" y="1802348"/>
            <a:ext cx="1603375" cy="1595755"/>
          </a:xfrm>
          <a:prstGeom prst="ellipse">
            <a:avLst/>
          </a:prstGeom>
          <a:solidFill>
            <a:schemeClr val="accent2"/>
          </a:solidFill>
          <a:ln w="10" cap="flat">
            <a:noFill/>
            <a:prstDash val="solid"/>
            <a:miter lim="800000"/>
          </a:ln>
        </p:spPr>
        <p:txBody>
          <a:bodyPr vert="horz" wrap="square" lIns="68431" tIns="34214" rIns="68431" bIns="34214" numCol="1" anchor="t" anchorCtr="0" compatLnSpc="1"/>
          <a:lstStyle/>
          <a:p>
            <a:pPr defTabSz="897890"/>
            <a:endParaRPr lang="zh-CN" altLang="en-US" sz="183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5" name="Freeform 42"/>
          <p:cNvSpPr>
            <a:spLocks noChangeAspect="1" noEditPoints="1"/>
          </p:cNvSpPr>
          <p:nvPr/>
        </p:nvSpPr>
        <p:spPr bwMode="auto">
          <a:xfrm>
            <a:off x="1154995" y="2326691"/>
            <a:ext cx="417188" cy="531194"/>
          </a:xfrm>
          <a:custGeom>
            <a:avLst/>
            <a:gdLst>
              <a:gd name="T0" fmla="*/ 49 w 224"/>
              <a:gd name="T1" fmla="*/ 93 h 287"/>
              <a:gd name="T2" fmla="*/ 54 w 224"/>
              <a:gd name="T3" fmla="*/ 281 h 287"/>
              <a:gd name="T4" fmla="*/ 21 w 224"/>
              <a:gd name="T5" fmla="*/ 279 h 287"/>
              <a:gd name="T6" fmla="*/ 0 w 224"/>
              <a:gd name="T7" fmla="*/ 254 h 287"/>
              <a:gd name="T8" fmla="*/ 12 w 224"/>
              <a:gd name="T9" fmla="*/ 70 h 287"/>
              <a:gd name="T10" fmla="*/ 171 w 224"/>
              <a:gd name="T11" fmla="*/ 217 h 287"/>
              <a:gd name="T12" fmla="*/ 190 w 224"/>
              <a:gd name="T13" fmla="*/ 166 h 287"/>
              <a:gd name="T14" fmla="*/ 185 w 224"/>
              <a:gd name="T15" fmla="*/ 183 h 287"/>
              <a:gd name="T16" fmla="*/ 181 w 224"/>
              <a:gd name="T17" fmla="*/ 188 h 287"/>
              <a:gd name="T18" fmla="*/ 161 w 224"/>
              <a:gd name="T19" fmla="*/ 188 h 287"/>
              <a:gd name="T20" fmla="*/ 156 w 224"/>
              <a:gd name="T21" fmla="*/ 183 h 287"/>
              <a:gd name="T22" fmla="*/ 192 w 224"/>
              <a:gd name="T23" fmla="*/ 137 h 287"/>
              <a:gd name="T24" fmla="*/ 193 w 224"/>
              <a:gd name="T25" fmla="*/ 138 h 287"/>
              <a:gd name="T26" fmla="*/ 196 w 224"/>
              <a:gd name="T27" fmla="*/ 139 h 287"/>
              <a:gd name="T28" fmla="*/ 197 w 224"/>
              <a:gd name="T29" fmla="*/ 139 h 287"/>
              <a:gd name="T30" fmla="*/ 198 w 224"/>
              <a:gd name="T31" fmla="*/ 140 h 287"/>
              <a:gd name="T32" fmla="*/ 199 w 224"/>
              <a:gd name="T33" fmla="*/ 141 h 287"/>
              <a:gd name="T34" fmla="*/ 200 w 224"/>
              <a:gd name="T35" fmla="*/ 142 h 287"/>
              <a:gd name="T36" fmla="*/ 202 w 224"/>
              <a:gd name="T37" fmla="*/ 143 h 287"/>
              <a:gd name="T38" fmla="*/ 203 w 224"/>
              <a:gd name="T39" fmla="*/ 144 h 287"/>
              <a:gd name="T40" fmla="*/ 204 w 224"/>
              <a:gd name="T41" fmla="*/ 145 h 287"/>
              <a:gd name="T42" fmla="*/ 205 w 224"/>
              <a:gd name="T43" fmla="*/ 146 h 287"/>
              <a:gd name="T44" fmla="*/ 219 w 224"/>
              <a:gd name="T45" fmla="*/ 185 h 287"/>
              <a:gd name="T46" fmla="*/ 219 w 224"/>
              <a:gd name="T47" fmla="*/ 250 h 287"/>
              <a:gd name="T48" fmla="*/ 124 w 224"/>
              <a:gd name="T49" fmla="*/ 178 h 287"/>
              <a:gd name="T50" fmla="*/ 124 w 224"/>
              <a:gd name="T51" fmla="*/ 178 h 287"/>
              <a:gd name="T52" fmla="*/ 118 w 224"/>
              <a:gd name="T53" fmla="*/ 283 h 287"/>
              <a:gd name="T54" fmla="*/ 118 w 224"/>
              <a:gd name="T55" fmla="*/ 283 h 287"/>
              <a:gd name="T56" fmla="*/ 191 w 224"/>
              <a:gd name="T57" fmla="*/ 234 h 287"/>
              <a:gd name="T58" fmla="*/ 172 w 224"/>
              <a:gd name="T59" fmla="*/ 37 h 287"/>
              <a:gd name="T60" fmla="*/ 52 w 224"/>
              <a:gd name="T61" fmla="*/ 83 h 287"/>
              <a:gd name="T62" fmla="*/ 40 w 224"/>
              <a:gd name="T63" fmla="*/ 82 h 287"/>
              <a:gd name="T64" fmla="*/ 155 w 224"/>
              <a:gd name="T65" fmla="*/ 26 h 287"/>
              <a:gd name="T66" fmla="*/ 40 w 224"/>
              <a:gd name="T67" fmla="*/ 82 h 287"/>
              <a:gd name="T68" fmla="*/ 148 w 224"/>
              <a:gd name="T69" fmla="*/ 19 h 287"/>
              <a:gd name="T70" fmla="*/ 25 w 224"/>
              <a:gd name="T71" fmla="*/ 72 h 287"/>
              <a:gd name="T72" fmla="*/ 62 w 224"/>
              <a:gd name="T73" fmla="*/ 100 h 287"/>
              <a:gd name="T74" fmla="*/ 194 w 224"/>
              <a:gd name="T75" fmla="*/ 40 h 287"/>
              <a:gd name="T76" fmla="*/ 203 w 224"/>
              <a:gd name="T77" fmla="*/ 130 h 287"/>
              <a:gd name="T78" fmla="*/ 202 w 224"/>
              <a:gd name="T79" fmla="*/ 129 h 287"/>
              <a:gd name="T80" fmla="*/ 199 w 224"/>
              <a:gd name="T81" fmla="*/ 127 h 287"/>
              <a:gd name="T82" fmla="*/ 198 w 224"/>
              <a:gd name="T83" fmla="*/ 127 h 287"/>
              <a:gd name="T84" fmla="*/ 172 w 224"/>
              <a:gd name="T85" fmla="*/ 121 h 287"/>
              <a:gd name="T86" fmla="*/ 112 w 224"/>
              <a:gd name="T87" fmla="*/ 178 h 287"/>
              <a:gd name="T88" fmla="*/ 72 w 224"/>
              <a:gd name="T89" fmla="*/ 286 h 287"/>
              <a:gd name="T90" fmla="*/ 21 w 224"/>
              <a:gd name="T91" fmla="*/ 65 h 287"/>
              <a:gd name="T92" fmla="*/ 145 w 224"/>
              <a:gd name="T93" fmla="*/ 1 h 287"/>
              <a:gd name="T94" fmla="*/ 21 w 224"/>
              <a:gd name="T95" fmla="*/ 65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24" h="287">
                <a:moveTo>
                  <a:pt x="12" y="70"/>
                </a:moveTo>
                <a:cubicBezTo>
                  <a:pt x="16" y="77"/>
                  <a:pt x="21" y="82"/>
                  <a:pt x="27" y="86"/>
                </a:cubicBezTo>
                <a:cubicBezTo>
                  <a:pt x="33" y="90"/>
                  <a:pt x="41" y="92"/>
                  <a:pt x="49" y="93"/>
                </a:cubicBezTo>
                <a:cubicBezTo>
                  <a:pt x="52" y="94"/>
                  <a:pt x="54" y="97"/>
                  <a:pt x="54" y="100"/>
                </a:cubicBezTo>
                <a:cubicBezTo>
                  <a:pt x="54" y="100"/>
                  <a:pt x="54" y="100"/>
                  <a:pt x="54" y="100"/>
                </a:cubicBezTo>
                <a:cubicBezTo>
                  <a:pt x="54" y="281"/>
                  <a:pt x="54" y="281"/>
                  <a:pt x="54" y="281"/>
                </a:cubicBezTo>
                <a:cubicBezTo>
                  <a:pt x="54" y="285"/>
                  <a:pt x="52" y="287"/>
                  <a:pt x="48" y="287"/>
                </a:cubicBezTo>
                <a:cubicBezTo>
                  <a:pt x="47" y="287"/>
                  <a:pt x="47" y="287"/>
                  <a:pt x="47" y="287"/>
                </a:cubicBezTo>
                <a:cubicBezTo>
                  <a:pt x="38" y="286"/>
                  <a:pt x="29" y="283"/>
                  <a:pt x="21" y="279"/>
                </a:cubicBezTo>
                <a:cubicBezTo>
                  <a:pt x="13" y="274"/>
                  <a:pt x="6" y="267"/>
                  <a:pt x="1" y="257"/>
                </a:cubicBezTo>
                <a:cubicBezTo>
                  <a:pt x="0" y="256"/>
                  <a:pt x="0" y="255"/>
                  <a:pt x="0" y="254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0"/>
                  <a:pt x="3" y="67"/>
                  <a:pt x="6" y="67"/>
                </a:cubicBezTo>
                <a:cubicBezTo>
                  <a:pt x="9" y="67"/>
                  <a:pt x="11" y="68"/>
                  <a:pt x="12" y="70"/>
                </a:cubicBezTo>
                <a:close/>
                <a:moveTo>
                  <a:pt x="135" y="180"/>
                </a:moveTo>
                <a:cubicBezTo>
                  <a:pt x="135" y="180"/>
                  <a:pt x="135" y="180"/>
                  <a:pt x="135" y="180"/>
                </a:cubicBezTo>
                <a:cubicBezTo>
                  <a:pt x="135" y="201"/>
                  <a:pt x="151" y="217"/>
                  <a:pt x="171" y="217"/>
                </a:cubicBezTo>
                <a:cubicBezTo>
                  <a:pt x="192" y="217"/>
                  <a:pt x="208" y="201"/>
                  <a:pt x="208" y="180"/>
                </a:cubicBezTo>
                <a:cubicBezTo>
                  <a:pt x="208" y="180"/>
                  <a:pt x="208" y="180"/>
                  <a:pt x="208" y="180"/>
                </a:cubicBezTo>
                <a:cubicBezTo>
                  <a:pt x="200" y="177"/>
                  <a:pt x="194" y="172"/>
                  <a:pt x="190" y="166"/>
                </a:cubicBezTo>
                <a:cubicBezTo>
                  <a:pt x="178" y="175"/>
                  <a:pt x="162" y="180"/>
                  <a:pt x="143" y="180"/>
                </a:cubicBezTo>
                <a:cubicBezTo>
                  <a:pt x="140" y="180"/>
                  <a:pt x="137" y="180"/>
                  <a:pt x="135" y="180"/>
                </a:cubicBezTo>
                <a:close/>
                <a:moveTo>
                  <a:pt x="185" y="183"/>
                </a:moveTo>
                <a:cubicBezTo>
                  <a:pt x="188" y="183"/>
                  <a:pt x="190" y="185"/>
                  <a:pt x="190" y="188"/>
                </a:cubicBezTo>
                <a:cubicBezTo>
                  <a:pt x="190" y="191"/>
                  <a:pt x="188" y="193"/>
                  <a:pt x="185" y="193"/>
                </a:cubicBezTo>
                <a:cubicBezTo>
                  <a:pt x="183" y="193"/>
                  <a:pt x="181" y="191"/>
                  <a:pt x="181" y="188"/>
                </a:cubicBezTo>
                <a:cubicBezTo>
                  <a:pt x="181" y="185"/>
                  <a:pt x="183" y="183"/>
                  <a:pt x="185" y="183"/>
                </a:cubicBezTo>
                <a:close/>
                <a:moveTo>
                  <a:pt x="156" y="183"/>
                </a:moveTo>
                <a:cubicBezTo>
                  <a:pt x="159" y="183"/>
                  <a:pt x="161" y="185"/>
                  <a:pt x="161" y="188"/>
                </a:cubicBezTo>
                <a:cubicBezTo>
                  <a:pt x="161" y="191"/>
                  <a:pt x="159" y="193"/>
                  <a:pt x="156" y="193"/>
                </a:cubicBezTo>
                <a:cubicBezTo>
                  <a:pt x="153" y="193"/>
                  <a:pt x="151" y="191"/>
                  <a:pt x="151" y="188"/>
                </a:cubicBezTo>
                <a:cubicBezTo>
                  <a:pt x="151" y="185"/>
                  <a:pt x="153" y="183"/>
                  <a:pt x="156" y="183"/>
                </a:cubicBezTo>
                <a:close/>
                <a:moveTo>
                  <a:pt x="190" y="136"/>
                </a:moveTo>
                <a:cubicBezTo>
                  <a:pt x="190" y="136"/>
                  <a:pt x="190" y="136"/>
                  <a:pt x="190" y="136"/>
                </a:cubicBezTo>
                <a:cubicBezTo>
                  <a:pt x="191" y="136"/>
                  <a:pt x="192" y="137"/>
                  <a:pt x="192" y="137"/>
                </a:cubicBezTo>
                <a:cubicBezTo>
                  <a:pt x="193" y="137"/>
                  <a:pt x="193" y="137"/>
                  <a:pt x="193" y="137"/>
                </a:cubicBezTo>
                <a:cubicBezTo>
                  <a:pt x="193" y="137"/>
                  <a:pt x="193" y="137"/>
                  <a:pt x="193" y="137"/>
                </a:cubicBezTo>
                <a:cubicBezTo>
                  <a:pt x="193" y="138"/>
                  <a:pt x="193" y="138"/>
                  <a:pt x="193" y="138"/>
                </a:cubicBezTo>
                <a:cubicBezTo>
                  <a:pt x="194" y="138"/>
                  <a:pt x="195" y="138"/>
                  <a:pt x="195" y="138"/>
                </a:cubicBezTo>
                <a:cubicBezTo>
                  <a:pt x="195" y="138"/>
                  <a:pt x="195" y="138"/>
                  <a:pt x="195" y="138"/>
                </a:cubicBezTo>
                <a:cubicBezTo>
                  <a:pt x="195" y="139"/>
                  <a:pt x="196" y="139"/>
                  <a:pt x="196" y="139"/>
                </a:cubicBezTo>
                <a:cubicBezTo>
                  <a:pt x="196" y="139"/>
                  <a:pt x="196" y="139"/>
                  <a:pt x="196" y="139"/>
                </a:cubicBezTo>
                <a:cubicBezTo>
                  <a:pt x="196" y="139"/>
                  <a:pt x="196" y="139"/>
                  <a:pt x="197" y="139"/>
                </a:cubicBezTo>
                <a:cubicBezTo>
                  <a:pt x="197" y="139"/>
                  <a:pt x="197" y="139"/>
                  <a:pt x="197" y="139"/>
                </a:cubicBezTo>
                <a:cubicBezTo>
                  <a:pt x="197" y="140"/>
                  <a:pt x="197" y="140"/>
                  <a:pt x="197" y="140"/>
                </a:cubicBezTo>
                <a:cubicBezTo>
                  <a:pt x="198" y="140"/>
                  <a:pt x="198" y="140"/>
                  <a:pt x="198" y="140"/>
                </a:cubicBezTo>
                <a:cubicBezTo>
                  <a:pt x="198" y="140"/>
                  <a:pt x="198" y="140"/>
                  <a:pt x="198" y="140"/>
                </a:cubicBezTo>
                <a:cubicBezTo>
                  <a:pt x="198" y="141"/>
                  <a:pt x="198" y="141"/>
                  <a:pt x="198" y="141"/>
                </a:cubicBezTo>
                <a:cubicBezTo>
                  <a:pt x="199" y="141"/>
                  <a:pt x="199" y="141"/>
                  <a:pt x="199" y="141"/>
                </a:cubicBezTo>
                <a:cubicBezTo>
                  <a:pt x="199" y="141"/>
                  <a:pt x="199" y="141"/>
                  <a:pt x="199" y="141"/>
                </a:cubicBezTo>
                <a:cubicBezTo>
                  <a:pt x="199" y="141"/>
                  <a:pt x="200" y="141"/>
                  <a:pt x="200" y="141"/>
                </a:cubicBezTo>
                <a:cubicBezTo>
                  <a:pt x="200" y="142"/>
                  <a:pt x="200" y="142"/>
                  <a:pt x="200" y="142"/>
                </a:cubicBezTo>
                <a:cubicBezTo>
                  <a:pt x="200" y="142"/>
                  <a:pt x="200" y="142"/>
                  <a:pt x="200" y="142"/>
                </a:cubicBezTo>
                <a:cubicBezTo>
                  <a:pt x="201" y="142"/>
                  <a:pt x="201" y="142"/>
                  <a:pt x="201" y="142"/>
                </a:cubicBezTo>
                <a:cubicBezTo>
                  <a:pt x="201" y="142"/>
                  <a:pt x="201" y="142"/>
                  <a:pt x="201" y="143"/>
                </a:cubicBezTo>
                <a:cubicBezTo>
                  <a:pt x="202" y="143"/>
                  <a:pt x="202" y="143"/>
                  <a:pt x="202" y="143"/>
                </a:cubicBezTo>
                <a:cubicBezTo>
                  <a:pt x="202" y="143"/>
                  <a:pt x="202" y="143"/>
                  <a:pt x="202" y="143"/>
                </a:cubicBezTo>
                <a:cubicBezTo>
                  <a:pt x="202" y="143"/>
                  <a:pt x="202" y="143"/>
                  <a:pt x="202" y="143"/>
                </a:cubicBezTo>
                <a:cubicBezTo>
                  <a:pt x="203" y="144"/>
                  <a:pt x="203" y="144"/>
                  <a:pt x="203" y="144"/>
                </a:cubicBezTo>
                <a:cubicBezTo>
                  <a:pt x="203" y="144"/>
                  <a:pt x="203" y="144"/>
                  <a:pt x="203" y="144"/>
                </a:cubicBezTo>
                <a:cubicBezTo>
                  <a:pt x="203" y="144"/>
                  <a:pt x="203" y="144"/>
                  <a:pt x="203" y="144"/>
                </a:cubicBezTo>
                <a:cubicBezTo>
                  <a:pt x="204" y="145"/>
                  <a:pt x="204" y="145"/>
                  <a:pt x="204" y="145"/>
                </a:cubicBezTo>
                <a:cubicBezTo>
                  <a:pt x="204" y="145"/>
                  <a:pt x="204" y="145"/>
                  <a:pt x="204" y="145"/>
                </a:cubicBezTo>
                <a:cubicBezTo>
                  <a:pt x="204" y="145"/>
                  <a:pt x="204" y="145"/>
                  <a:pt x="204" y="145"/>
                </a:cubicBezTo>
                <a:cubicBezTo>
                  <a:pt x="205" y="146"/>
                  <a:pt x="205" y="146"/>
                  <a:pt x="205" y="146"/>
                </a:cubicBezTo>
                <a:cubicBezTo>
                  <a:pt x="205" y="146"/>
                  <a:pt x="205" y="146"/>
                  <a:pt x="205" y="146"/>
                </a:cubicBezTo>
                <a:cubicBezTo>
                  <a:pt x="214" y="154"/>
                  <a:pt x="219" y="166"/>
                  <a:pt x="219" y="180"/>
                </a:cubicBezTo>
                <a:cubicBezTo>
                  <a:pt x="219" y="181"/>
                  <a:pt x="219" y="183"/>
                  <a:pt x="219" y="185"/>
                </a:cubicBezTo>
                <a:cubicBezTo>
                  <a:pt x="219" y="185"/>
                  <a:pt x="219" y="185"/>
                  <a:pt x="219" y="185"/>
                </a:cubicBezTo>
                <a:cubicBezTo>
                  <a:pt x="219" y="185"/>
                  <a:pt x="219" y="185"/>
                  <a:pt x="219" y="185"/>
                </a:cubicBezTo>
                <a:cubicBezTo>
                  <a:pt x="219" y="250"/>
                  <a:pt x="219" y="250"/>
                  <a:pt x="219" y="250"/>
                </a:cubicBezTo>
                <a:cubicBezTo>
                  <a:pt x="200" y="215"/>
                  <a:pt x="147" y="214"/>
                  <a:pt x="124" y="24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5" y="153"/>
                  <a:pt x="146" y="132"/>
                  <a:pt x="172" y="132"/>
                </a:cubicBezTo>
                <a:cubicBezTo>
                  <a:pt x="178" y="132"/>
                  <a:pt x="184" y="134"/>
                  <a:pt x="190" y="136"/>
                </a:cubicBezTo>
                <a:close/>
                <a:moveTo>
                  <a:pt x="118" y="283"/>
                </a:moveTo>
                <a:cubicBezTo>
                  <a:pt x="168" y="283"/>
                  <a:pt x="168" y="283"/>
                  <a:pt x="168" y="283"/>
                </a:cubicBezTo>
                <a:cubicBezTo>
                  <a:pt x="150" y="234"/>
                  <a:pt x="150" y="234"/>
                  <a:pt x="150" y="234"/>
                </a:cubicBezTo>
                <a:cubicBezTo>
                  <a:pt x="132" y="243"/>
                  <a:pt x="120" y="262"/>
                  <a:pt x="118" y="283"/>
                </a:cubicBezTo>
                <a:close/>
                <a:moveTo>
                  <a:pt x="176" y="283"/>
                </a:moveTo>
                <a:cubicBezTo>
                  <a:pt x="224" y="283"/>
                  <a:pt x="224" y="283"/>
                  <a:pt x="224" y="283"/>
                </a:cubicBezTo>
                <a:cubicBezTo>
                  <a:pt x="221" y="262"/>
                  <a:pt x="210" y="243"/>
                  <a:pt x="191" y="234"/>
                </a:cubicBezTo>
                <a:cubicBezTo>
                  <a:pt x="176" y="283"/>
                  <a:pt x="176" y="283"/>
                  <a:pt x="176" y="283"/>
                </a:cubicBezTo>
                <a:close/>
                <a:moveTo>
                  <a:pt x="55" y="88"/>
                </a:moveTo>
                <a:cubicBezTo>
                  <a:pt x="172" y="37"/>
                  <a:pt x="172" y="37"/>
                  <a:pt x="172" y="37"/>
                </a:cubicBezTo>
                <a:cubicBezTo>
                  <a:pt x="174" y="37"/>
                  <a:pt x="175" y="35"/>
                  <a:pt x="174" y="34"/>
                </a:cubicBezTo>
                <a:cubicBezTo>
                  <a:pt x="173" y="32"/>
                  <a:pt x="172" y="32"/>
                  <a:pt x="170" y="32"/>
                </a:cubicBezTo>
                <a:cubicBezTo>
                  <a:pt x="52" y="83"/>
                  <a:pt x="52" y="83"/>
                  <a:pt x="52" y="83"/>
                </a:cubicBezTo>
                <a:cubicBezTo>
                  <a:pt x="51" y="83"/>
                  <a:pt x="50" y="85"/>
                  <a:pt x="51" y="87"/>
                </a:cubicBezTo>
                <a:cubicBezTo>
                  <a:pt x="51" y="88"/>
                  <a:pt x="53" y="89"/>
                  <a:pt x="55" y="88"/>
                </a:cubicBezTo>
                <a:close/>
                <a:moveTo>
                  <a:pt x="40" y="82"/>
                </a:moveTo>
                <a:cubicBezTo>
                  <a:pt x="157" y="31"/>
                  <a:pt x="157" y="31"/>
                  <a:pt x="157" y="31"/>
                </a:cubicBezTo>
                <a:cubicBezTo>
                  <a:pt x="159" y="30"/>
                  <a:pt x="160" y="29"/>
                  <a:pt x="159" y="27"/>
                </a:cubicBezTo>
                <a:cubicBezTo>
                  <a:pt x="158" y="26"/>
                  <a:pt x="157" y="25"/>
                  <a:pt x="155" y="26"/>
                </a:cubicBezTo>
                <a:cubicBezTo>
                  <a:pt x="37" y="76"/>
                  <a:pt x="37" y="76"/>
                  <a:pt x="37" y="76"/>
                </a:cubicBezTo>
                <a:cubicBezTo>
                  <a:pt x="36" y="77"/>
                  <a:pt x="35" y="79"/>
                  <a:pt x="36" y="80"/>
                </a:cubicBezTo>
                <a:cubicBezTo>
                  <a:pt x="36" y="82"/>
                  <a:pt x="38" y="82"/>
                  <a:pt x="40" y="82"/>
                </a:cubicBezTo>
                <a:close/>
                <a:moveTo>
                  <a:pt x="29" y="73"/>
                </a:moveTo>
                <a:cubicBezTo>
                  <a:pt x="147" y="23"/>
                  <a:pt x="147" y="23"/>
                  <a:pt x="147" y="23"/>
                </a:cubicBezTo>
                <a:cubicBezTo>
                  <a:pt x="148" y="22"/>
                  <a:pt x="149" y="21"/>
                  <a:pt x="148" y="19"/>
                </a:cubicBezTo>
                <a:cubicBezTo>
                  <a:pt x="148" y="18"/>
                  <a:pt x="146" y="17"/>
                  <a:pt x="145" y="18"/>
                </a:cubicBezTo>
                <a:cubicBezTo>
                  <a:pt x="27" y="68"/>
                  <a:pt x="27" y="68"/>
                  <a:pt x="27" y="68"/>
                </a:cubicBezTo>
                <a:cubicBezTo>
                  <a:pt x="25" y="69"/>
                  <a:pt x="25" y="71"/>
                  <a:pt x="25" y="72"/>
                </a:cubicBezTo>
                <a:cubicBezTo>
                  <a:pt x="26" y="73"/>
                  <a:pt x="27" y="74"/>
                  <a:pt x="29" y="73"/>
                </a:cubicBezTo>
                <a:close/>
                <a:moveTo>
                  <a:pt x="62" y="280"/>
                </a:moveTo>
                <a:cubicBezTo>
                  <a:pt x="62" y="100"/>
                  <a:pt x="62" y="100"/>
                  <a:pt x="62" y="100"/>
                </a:cubicBezTo>
                <a:cubicBezTo>
                  <a:pt x="62" y="100"/>
                  <a:pt x="62" y="100"/>
                  <a:pt x="62" y="100"/>
                </a:cubicBezTo>
                <a:cubicBezTo>
                  <a:pt x="62" y="98"/>
                  <a:pt x="64" y="95"/>
                  <a:pt x="66" y="94"/>
                </a:cubicBezTo>
                <a:cubicBezTo>
                  <a:pt x="194" y="40"/>
                  <a:pt x="194" y="40"/>
                  <a:pt x="194" y="40"/>
                </a:cubicBezTo>
                <a:cubicBezTo>
                  <a:pt x="194" y="39"/>
                  <a:pt x="195" y="39"/>
                  <a:pt x="197" y="39"/>
                </a:cubicBezTo>
                <a:cubicBezTo>
                  <a:pt x="200" y="39"/>
                  <a:pt x="203" y="42"/>
                  <a:pt x="203" y="45"/>
                </a:cubicBezTo>
                <a:cubicBezTo>
                  <a:pt x="203" y="130"/>
                  <a:pt x="203" y="130"/>
                  <a:pt x="203" y="130"/>
                </a:cubicBezTo>
                <a:cubicBezTo>
                  <a:pt x="203" y="129"/>
                  <a:pt x="203" y="129"/>
                  <a:pt x="203" y="129"/>
                </a:cubicBezTo>
                <a:cubicBezTo>
                  <a:pt x="203" y="129"/>
                  <a:pt x="202" y="129"/>
                  <a:pt x="202" y="129"/>
                </a:cubicBezTo>
                <a:cubicBezTo>
                  <a:pt x="202" y="129"/>
                  <a:pt x="202" y="129"/>
                  <a:pt x="202" y="129"/>
                </a:cubicBezTo>
                <a:cubicBezTo>
                  <a:pt x="201" y="129"/>
                  <a:pt x="201" y="128"/>
                  <a:pt x="201" y="128"/>
                </a:cubicBezTo>
                <a:cubicBezTo>
                  <a:pt x="201" y="128"/>
                  <a:pt x="201" y="128"/>
                  <a:pt x="201" y="128"/>
                </a:cubicBezTo>
                <a:cubicBezTo>
                  <a:pt x="200" y="128"/>
                  <a:pt x="200" y="128"/>
                  <a:pt x="199" y="127"/>
                </a:cubicBezTo>
                <a:cubicBezTo>
                  <a:pt x="199" y="127"/>
                  <a:pt x="199" y="127"/>
                  <a:pt x="199" y="127"/>
                </a:cubicBezTo>
                <a:cubicBezTo>
                  <a:pt x="198" y="127"/>
                  <a:pt x="198" y="127"/>
                  <a:pt x="198" y="127"/>
                </a:cubicBezTo>
                <a:cubicBezTo>
                  <a:pt x="198" y="127"/>
                  <a:pt x="198" y="127"/>
                  <a:pt x="198" y="127"/>
                </a:cubicBezTo>
                <a:cubicBezTo>
                  <a:pt x="197" y="126"/>
                  <a:pt x="196" y="126"/>
                  <a:pt x="194" y="125"/>
                </a:cubicBezTo>
                <a:cubicBezTo>
                  <a:pt x="194" y="125"/>
                  <a:pt x="194" y="125"/>
                  <a:pt x="194" y="125"/>
                </a:cubicBezTo>
                <a:cubicBezTo>
                  <a:pt x="187" y="122"/>
                  <a:pt x="179" y="121"/>
                  <a:pt x="172" y="121"/>
                </a:cubicBezTo>
                <a:cubicBezTo>
                  <a:pt x="140" y="121"/>
                  <a:pt x="114" y="146"/>
                  <a:pt x="112" y="177"/>
                </a:cubicBezTo>
                <a:cubicBezTo>
                  <a:pt x="112" y="178"/>
                  <a:pt x="112" y="178"/>
                  <a:pt x="112" y="178"/>
                </a:cubicBezTo>
                <a:cubicBezTo>
                  <a:pt x="112" y="178"/>
                  <a:pt x="112" y="178"/>
                  <a:pt x="112" y="178"/>
                </a:cubicBezTo>
                <a:cubicBezTo>
                  <a:pt x="112" y="258"/>
                  <a:pt x="112" y="258"/>
                  <a:pt x="112" y="258"/>
                </a:cubicBezTo>
                <a:cubicBezTo>
                  <a:pt x="111" y="262"/>
                  <a:pt x="109" y="266"/>
                  <a:pt x="108" y="270"/>
                </a:cubicBezTo>
                <a:cubicBezTo>
                  <a:pt x="72" y="286"/>
                  <a:pt x="72" y="286"/>
                  <a:pt x="72" y="286"/>
                </a:cubicBezTo>
                <a:cubicBezTo>
                  <a:pt x="71" y="286"/>
                  <a:pt x="70" y="286"/>
                  <a:pt x="69" y="286"/>
                </a:cubicBezTo>
                <a:cubicBezTo>
                  <a:pt x="65" y="286"/>
                  <a:pt x="62" y="284"/>
                  <a:pt x="62" y="280"/>
                </a:cubicBezTo>
                <a:close/>
                <a:moveTo>
                  <a:pt x="21" y="65"/>
                </a:moveTo>
                <a:cubicBezTo>
                  <a:pt x="18" y="66"/>
                  <a:pt x="15" y="64"/>
                  <a:pt x="14" y="62"/>
                </a:cubicBezTo>
                <a:cubicBezTo>
                  <a:pt x="13" y="60"/>
                  <a:pt x="15" y="57"/>
                  <a:pt x="17" y="56"/>
                </a:cubicBezTo>
                <a:cubicBezTo>
                  <a:pt x="145" y="1"/>
                  <a:pt x="145" y="1"/>
                  <a:pt x="145" y="1"/>
                </a:cubicBezTo>
                <a:cubicBezTo>
                  <a:pt x="147" y="0"/>
                  <a:pt x="150" y="1"/>
                  <a:pt x="151" y="3"/>
                </a:cubicBezTo>
                <a:cubicBezTo>
                  <a:pt x="152" y="6"/>
                  <a:pt x="151" y="9"/>
                  <a:pt x="149" y="10"/>
                </a:cubicBezTo>
                <a:lnTo>
                  <a:pt x="21" y="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281" tIns="45641" rIns="91281" bIns="45641" numCol="1" anchor="t" anchorCtr="0" compatLnSpc="1"/>
          <a:lstStyle/>
          <a:p>
            <a:endParaRPr lang="zh-CN" altLang="en-US" sz="183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81586" y="4077553"/>
            <a:ext cx="1603375" cy="15957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7092" tIns="48293" rIns="97092" bIns="48293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235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" name="Freeform 47"/>
          <p:cNvSpPr>
            <a:spLocks noChangeAspect="1" noEditPoints="1"/>
          </p:cNvSpPr>
          <p:nvPr/>
        </p:nvSpPr>
        <p:spPr bwMode="auto">
          <a:xfrm>
            <a:off x="1053883" y="4649521"/>
            <a:ext cx="658146" cy="531194"/>
          </a:xfrm>
          <a:custGeom>
            <a:avLst/>
            <a:gdLst>
              <a:gd name="T0" fmla="*/ 214 w 329"/>
              <a:gd name="T1" fmla="*/ 10 h 267"/>
              <a:gd name="T2" fmla="*/ 297 w 329"/>
              <a:gd name="T3" fmla="*/ 115 h 267"/>
              <a:gd name="T4" fmla="*/ 221 w 329"/>
              <a:gd name="T5" fmla="*/ 247 h 267"/>
              <a:gd name="T6" fmla="*/ 137 w 329"/>
              <a:gd name="T7" fmla="*/ 265 h 267"/>
              <a:gd name="T8" fmla="*/ 128 w 329"/>
              <a:gd name="T9" fmla="*/ 256 h 267"/>
              <a:gd name="T10" fmla="*/ 113 w 329"/>
              <a:gd name="T11" fmla="*/ 170 h 267"/>
              <a:gd name="T12" fmla="*/ 11 w 329"/>
              <a:gd name="T13" fmla="*/ 151 h 267"/>
              <a:gd name="T14" fmla="*/ 11 w 329"/>
              <a:gd name="T15" fmla="*/ 10 h 267"/>
              <a:gd name="T16" fmla="*/ 227 w 329"/>
              <a:gd name="T17" fmla="*/ 195 h 267"/>
              <a:gd name="T18" fmla="*/ 227 w 329"/>
              <a:gd name="T19" fmla="*/ 187 h 267"/>
              <a:gd name="T20" fmla="*/ 292 w 329"/>
              <a:gd name="T21" fmla="*/ 176 h 267"/>
              <a:gd name="T22" fmla="*/ 227 w 329"/>
              <a:gd name="T23" fmla="*/ 149 h 267"/>
              <a:gd name="T24" fmla="*/ 292 w 329"/>
              <a:gd name="T25" fmla="*/ 149 h 267"/>
              <a:gd name="T26" fmla="*/ 126 w 329"/>
              <a:gd name="T27" fmla="*/ 86 h 267"/>
              <a:gd name="T28" fmla="*/ 126 w 329"/>
              <a:gd name="T29" fmla="*/ 77 h 267"/>
              <a:gd name="T30" fmla="*/ 192 w 329"/>
              <a:gd name="T31" fmla="*/ 67 h 267"/>
              <a:gd name="T32" fmla="*/ 126 w 329"/>
              <a:gd name="T33" fmla="*/ 39 h 267"/>
              <a:gd name="T34" fmla="*/ 192 w 329"/>
              <a:gd name="T35" fmla="*/ 39 h 267"/>
              <a:gd name="T36" fmla="*/ 58 w 329"/>
              <a:gd name="T37" fmla="*/ 36 h 267"/>
              <a:gd name="T38" fmla="*/ 77 w 329"/>
              <a:gd name="T39" fmla="*/ 83 h 267"/>
              <a:gd name="T40" fmla="*/ 96 w 329"/>
              <a:gd name="T41" fmla="*/ 36 h 267"/>
              <a:gd name="T42" fmla="*/ 70 w 329"/>
              <a:gd name="T43" fmla="*/ 124 h 267"/>
              <a:gd name="T44" fmla="*/ 77 w 329"/>
              <a:gd name="T45" fmla="*/ 95 h 267"/>
              <a:gd name="T46" fmla="*/ 73 w 329"/>
              <a:gd name="T47" fmla="*/ 94 h 267"/>
              <a:gd name="T48" fmla="*/ 81 w 329"/>
              <a:gd name="T49" fmla="*/ 93 h 267"/>
              <a:gd name="T50" fmla="*/ 88 w 329"/>
              <a:gd name="T51" fmla="*/ 85 h 267"/>
              <a:gd name="T52" fmla="*/ 65 w 329"/>
              <a:gd name="T53" fmla="*/ 85 h 267"/>
              <a:gd name="T54" fmla="*/ 81 w 329"/>
              <a:gd name="T55" fmla="*/ 45 h 267"/>
              <a:gd name="T56" fmla="*/ 53 w 329"/>
              <a:gd name="T57" fmla="*/ 56 h 267"/>
              <a:gd name="T58" fmla="*/ 94 w 329"/>
              <a:gd name="T59" fmla="*/ 72 h 267"/>
              <a:gd name="T60" fmla="*/ 94 w 329"/>
              <a:gd name="T61" fmla="*/ 50 h 267"/>
              <a:gd name="T62" fmla="*/ 224 w 329"/>
              <a:gd name="T63" fmla="*/ 126 h 267"/>
              <a:gd name="T64" fmla="*/ 186 w 329"/>
              <a:gd name="T65" fmla="*/ 162 h 267"/>
              <a:gd name="T66" fmla="*/ 173 w 329"/>
              <a:gd name="T67" fmla="*/ 200 h 267"/>
              <a:gd name="T68" fmla="*/ 127 w 329"/>
              <a:gd name="T69" fmla="*/ 170 h 267"/>
              <a:gd name="T70" fmla="*/ 155 w 329"/>
              <a:gd name="T71" fmla="*/ 221 h 267"/>
              <a:gd name="T72" fmla="*/ 182 w 329"/>
              <a:gd name="T73" fmla="*/ 229 h 267"/>
              <a:gd name="T74" fmla="*/ 221 w 329"/>
              <a:gd name="T75" fmla="*/ 233 h 267"/>
              <a:gd name="T76" fmla="*/ 288 w 329"/>
              <a:gd name="T77" fmla="*/ 127 h 267"/>
              <a:gd name="T78" fmla="*/ 146 w 329"/>
              <a:gd name="T79" fmla="*/ 115 h 267"/>
              <a:gd name="T80" fmla="*/ 203 w 329"/>
              <a:gd name="T81" fmla="*/ 20 h 267"/>
              <a:gd name="T82" fmla="*/ 21 w 329"/>
              <a:gd name="T83" fmla="*/ 20 h 267"/>
              <a:gd name="T84" fmla="*/ 21 w 329"/>
              <a:gd name="T85" fmla="*/ 141 h 267"/>
              <a:gd name="T86" fmla="*/ 210 w 329"/>
              <a:gd name="T87" fmla="*/ 108 h 267"/>
              <a:gd name="T88" fmla="*/ 148 w 329"/>
              <a:gd name="T89" fmla="*/ 148 h 267"/>
              <a:gd name="T90" fmla="*/ 171 w 329"/>
              <a:gd name="T91" fmla="*/ 174 h 267"/>
              <a:gd name="T92" fmla="*/ 188 w 329"/>
              <a:gd name="T93" fmla="*/ 148 h 267"/>
              <a:gd name="T94" fmla="*/ 210 w 329"/>
              <a:gd name="T95" fmla="*/ 108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9" h="267">
                <a:moveTo>
                  <a:pt x="36" y="0"/>
                </a:moveTo>
                <a:cubicBezTo>
                  <a:pt x="188" y="0"/>
                  <a:pt x="188" y="0"/>
                  <a:pt x="188" y="0"/>
                </a:cubicBezTo>
                <a:cubicBezTo>
                  <a:pt x="198" y="0"/>
                  <a:pt x="207" y="4"/>
                  <a:pt x="214" y="10"/>
                </a:cubicBezTo>
                <a:cubicBezTo>
                  <a:pt x="220" y="17"/>
                  <a:pt x="224" y="26"/>
                  <a:pt x="224" y="36"/>
                </a:cubicBezTo>
                <a:cubicBezTo>
                  <a:pt x="224" y="93"/>
                  <a:pt x="224" y="93"/>
                  <a:pt x="224" y="93"/>
                </a:cubicBezTo>
                <a:cubicBezTo>
                  <a:pt x="252" y="94"/>
                  <a:pt x="278" y="102"/>
                  <a:pt x="297" y="115"/>
                </a:cubicBezTo>
                <a:cubicBezTo>
                  <a:pt x="317" y="129"/>
                  <a:pt x="329" y="148"/>
                  <a:pt x="329" y="170"/>
                </a:cubicBezTo>
                <a:cubicBezTo>
                  <a:pt x="329" y="192"/>
                  <a:pt x="317" y="211"/>
                  <a:pt x="297" y="225"/>
                </a:cubicBezTo>
                <a:cubicBezTo>
                  <a:pt x="277" y="239"/>
                  <a:pt x="251" y="247"/>
                  <a:pt x="221" y="247"/>
                </a:cubicBezTo>
                <a:cubicBezTo>
                  <a:pt x="215" y="247"/>
                  <a:pt x="208" y="247"/>
                  <a:pt x="202" y="246"/>
                </a:cubicBezTo>
                <a:cubicBezTo>
                  <a:pt x="196" y="245"/>
                  <a:pt x="191" y="244"/>
                  <a:pt x="186" y="243"/>
                </a:cubicBezTo>
                <a:cubicBezTo>
                  <a:pt x="137" y="265"/>
                  <a:pt x="137" y="265"/>
                  <a:pt x="137" y="265"/>
                </a:cubicBezTo>
                <a:cubicBezTo>
                  <a:pt x="134" y="267"/>
                  <a:pt x="130" y="265"/>
                  <a:pt x="128" y="261"/>
                </a:cubicBezTo>
                <a:cubicBezTo>
                  <a:pt x="127" y="260"/>
                  <a:pt x="127" y="258"/>
                  <a:pt x="128" y="256"/>
                </a:cubicBezTo>
                <a:cubicBezTo>
                  <a:pt x="128" y="256"/>
                  <a:pt x="128" y="256"/>
                  <a:pt x="128" y="256"/>
                </a:cubicBezTo>
                <a:cubicBezTo>
                  <a:pt x="140" y="221"/>
                  <a:pt x="140" y="221"/>
                  <a:pt x="140" y="221"/>
                </a:cubicBezTo>
                <a:cubicBezTo>
                  <a:pt x="132" y="215"/>
                  <a:pt x="126" y="207"/>
                  <a:pt x="121" y="200"/>
                </a:cubicBezTo>
                <a:cubicBezTo>
                  <a:pt x="116" y="191"/>
                  <a:pt x="113" y="181"/>
                  <a:pt x="113" y="170"/>
                </a:cubicBezTo>
                <a:cubicBezTo>
                  <a:pt x="113" y="167"/>
                  <a:pt x="113" y="165"/>
                  <a:pt x="113" y="162"/>
                </a:cubicBezTo>
                <a:cubicBezTo>
                  <a:pt x="36" y="162"/>
                  <a:pt x="36" y="162"/>
                  <a:pt x="36" y="162"/>
                </a:cubicBezTo>
                <a:cubicBezTo>
                  <a:pt x="26" y="162"/>
                  <a:pt x="17" y="158"/>
                  <a:pt x="11" y="151"/>
                </a:cubicBezTo>
                <a:cubicBezTo>
                  <a:pt x="4" y="145"/>
                  <a:pt x="0" y="136"/>
                  <a:pt x="0" y="12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26"/>
                  <a:pt x="4" y="17"/>
                  <a:pt x="11" y="10"/>
                </a:cubicBezTo>
                <a:cubicBezTo>
                  <a:pt x="17" y="4"/>
                  <a:pt x="26" y="0"/>
                  <a:pt x="36" y="0"/>
                </a:cubicBezTo>
                <a:close/>
                <a:moveTo>
                  <a:pt x="227" y="187"/>
                </a:moveTo>
                <a:cubicBezTo>
                  <a:pt x="227" y="195"/>
                  <a:pt x="227" y="195"/>
                  <a:pt x="227" y="195"/>
                </a:cubicBezTo>
                <a:cubicBezTo>
                  <a:pt x="292" y="195"/>
                  <a:pt x="292" y="195"/>
                  <a:pt x="292" y="195"/>
                </a:cubicBezTo>
                <a:cubicBezTo>
                  <a:pt x="292" y="187"/>
                  <a:pt x="292" y="187"/>
                  <a:pt x="292" y="187"/>
                </a:cubicBezTo>
                <a:cubicBezTo>
                  <a:pt x="227" y="187"/>
                  <a:pt x="227" y="187"/>
                  <a:pt x="227" y="187"/>
                </a:cubicBezTo>
                <a:close/>
                <a:moveTo>
                  <a:pt x="227" y="168"/>
                </a:moveTo>
                <a:cubicBezTo>
                  <a:pt x="227" y="176"/>
                  <a:pt x="227" y="176"/>
                  <a:pt x="227" y="176"/>
                </a:cubicBezTo>
                <a:cubicBezTo>
                  <a:pt x="292" y="176"/>
                  <a:pt x="292" y="176"/>
                  <a:pt x="292" y="176"/>
                </a:cubicBezTo>
                <a:cubicBezTo>
                  <a:pt x="292" y="168"/>
                  <a:pt x="292" y="168"/>
                  <a:pt x="292" y="168"/>
                </a:cubicBezTo>
                <a:cubicBezTo>
                  <a:pt x="227" y="168"/>
                  <a:pt x="227" y="168"/>
                  <a:pt x="227" y="168"/>
                </a:cubicBezTo>
                <a:close/>
                <a:moveTo>
                  <a:pt x="227" y="149"/>
                </a:moveTo>
                <a:cubicBezTo>
                  <a:pt x="227" y="157"/>
                  <a:pt x="227" y="157"/>
                  <a:pt x="227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49"/>
                  <a:pt x="292" y="149"/>
                  <a:pt x="292" y="149"/>
                </a:cubicBezTo>
                <a:cubicBezTo>
                  <a:pt x="227" y="149"/>
                  <a:pt x="227" y="149"/>
                  <a:pt x="227" y="149"/>
                </a:cubicBezTo>
                <a:close/>
                <a:moveTo>
                  <a:pt x="126" y="77"/>
                </a:moveTo>
                <a:cubicBezTo>
                  <a:pt x="126" y="86"/>
                  <a:pt x="126" y="86"/>
                  <a:pt x="126" y="86"/>
                </a:cubicBezTo>
                <a:cubicBezTo>
                  <a:pt x="192" y="86"/>
                  <a:pt x="192" y="86"/>
                  <a:pt x="192" y="86"/>
                </a:cubicBezTo>
                <a:cubicBezTo>
                  <a:pt x="192" y="77"/>
                  <a:pt x="192" y="77"/>
                  <a:pt x="192" y="77"/>
                </a:cubicBezTo>
                <a:cubicBezTo>
                  <a:pt x="126" y="77"/>
                  <a:pt x="126" y="77"/>
                  <a:pt x="126" y="77"/>
                </a:cubicBezTo>
                <a:close/>
                <a:moveTo>
                  <a:pt x="126" y="58"/>
                </a:moveTo>
                <a:cubicBezTo>
                  <a:pt x="126" y="67"/>
                  <a:pt x="126" y="67"/>
                  <a:pt x="126" y="67"/>
                </a:cubicBezTo>
                <a:cubicBezTo>
                  <a:pt x="192" y="67"/>
                  <a:pt x="192" y="67"/>
                  <a:pt x="192" y="67"/>
                </a:cubicBezTo>
                <a:cubicBezTo>
                  <a:pt x="192" y="58"/>
                  <a:pt x="192" y="58"/>
                  <a:pt x="192" y="58"/>
                </a:cubicBezTo>
                <a:cubicBezTo>
                  <a:pt x="126" y="58"/>
                  <a:pt x="126" y="58"/>
                  <a:pt x="126" y="58"/>
                </a:cubicBezTo>
                <a:close/>
                <a:moveTo>
                  <a:pt x="126" y="39"/>
                </a:moveTo>
                <a:cubicBezTo>
                  <a:pt x="126" y="48"/>
                  <a:pt x="126" y="48"/>
                  <a:pt x="126" y="48"/>
                </a:cubicBezTo>
                <a:cubicBezTo>
                  <a:pt x="192" y="48"/>
                  <a:pt x="192" y="48"/>
                  <a:pt x="192" y="48"/>
                </a:cubicBezTo>
                <a:cubicBezTo>
                  <a:pt x="192" y="39"/>
                  <a:pt x="192" y="39"/>
                  <a:pt x="192" y="39"/>
                </a:cubicBezTo>
                <a:cubicBezTo>
                  <a:pt x="126" y="39"/>
                  <a:pt x="126" y="39"/>
                  <a:pt x="126" y="39"/>
                </a:cubicBezTo>
                <a:close/>
                <a:moveTo>
                  <a:pt x="77" y="28"/>
                </a:moveTo>
                <a:cubicBezTo>
                  <a:pt x="70" y="28"/>
                  <a:pt x="63" y="31"/>
                  <a:pt x="58" y="36"/>
                </a:cubicBezTo>
                <a:cubicBezTo>
                  <a:pt x="53" y="41"/>
                  <a:pt x="50" y="48"/>
                  <a:pt x="50" y="56"/>
                </a:cubicBezTo>
                <a:cubicBezTo>
                  <a:pt x="50" y="63"/>
                  <a:pt x="53" y="70"/>
                  <a:pt x="58" y="75"/>
                </a:cubicBezTo>
                <a:cubicBezTo>
                  <a:pt x="63" y="80"/>
                  <a:pt x="70" y="83"/>
                  <a:pt x="77" y="83"/>
                </a:cubicBezTo>
                <a:cubicBezTo>
                  <a:pt x="85" y="83"/>
                  <a:pt x="92" y="80"/>
                  <a:pt x="96" y="75"/>
                </a:cubicBezTo>
                <a:cubicBezTo>
                  <a:pt x="101" y="70"/>
                  <a:pt x="104" y="63"/>
                  <a:pt x="104" y="56"/>
                </a:cubicBezTo>
                <a:cubicBezTo>
                  <a:pt x="104" y="48"/>
                  <a:pt x="101" y="41"/>
                  <a:pt x="96" y="36"/>
                </a:cubicBezTo>
                <a:cubicBezTo>
                  <a:pt x="92" y="31"/>
                  <a:pt x="85" y="28"/>
                  <a:pt x="77" y="28"/>
                </a:cubicBezTo>
                <a:close/>
                <a:moveTo>
                  <a:pt x="76" y="95"/>
                </a:moveTo>
                <a:cubicBezTo>
                  <a:pt x="70" y="124"/>
                  <a:pt x="70" y="124"/>
                  <a:pt x="70" y="124"/>
                </a:cubicBezTo>
                <a:cubicBezTo>
                  <a:pt x="77" y="129"/>
                  <a:pt x="77" y="129"/>
                  <a:pt x="77" y="129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77" y="95"/>
                  <a:pt x="77" y="95"/>
                  <a:pt x="77" y="95"/>
                </a:cubicBezTo>
                <a:cubicBezTo>
                  <a:pt x="80" y="94"/>
                  <a:pt x="80" y="94"/>
                  <a:pt x="80" y="94"/>
                </a:cubicBezTo>
                <a:cubicBezTo>
                  <a:pt x="77" y="91"/>
                  <a:pt x="77" y="91"/>
                  <a:pt x="77" y="91"/>
                </a:cubicBezTo>
                <a:cubicBezTo>
                  <a:pt x="73" y="94"/>
                  <a:pt x="73" y="94"/>
                  <a:pt x="73" y="94"/>
                </a:cubicBezTo>
                <a:cubicBezTo>
                  <a:pt x="76" y="95"/>
                  <a:pt x="76" y="95"/>
                  <a:pt x="76" y="95"/>
                </a:cubicBezTo>
                <a:close/>
                <a:moveTo>
                  <a:pt x="88" y="85"/>
                </a:moveTo>
                <a:cubicBezTo>
                  <a:pt x="81" y="93"/>
                  <a:pt x="81" y="93"/>
                  <a:pt x="81" y="93"/>
                </a:cubicBezTo>
                <a:cubicBezTo>
                  <a:pt x="88" y="124"/>
                  <a:pt x="88" y="124"/>
                  <a:pt x="88" y="124"/>
                </a:cubicBezTo>
                <a:cubicBezTo>
                  <a:pt x="116" y="124"/>
                  <a:pt x="116" y="124"/>
                  <a:pt x="116" y="124"/>
                </a:cubicBezTo>
                <a:cubicBezTo>
                  <a:pt x="115" y="106"/>
                  <a:pt x="104" y="90"/>
                  <a:pt x="88" y="85"/>
                </a:cubicBezTo>
                <a:close/>
                <a:moveTo>
                  <a:pt x="66" y="124"/>
                </a:moveTo>
                <a:cubicBezTo>
                  <a:pt x="72" y="93"/>
                  <a:pt x="72" y="93"/>
                  <a:pt x="72" y="93"/>
                </a:cubicBezTo>
                <a:cubicBezTo>
                  <a:pt x="65" y="85"/>
                  <a:pt x="65" y="85"/>
                  <a:pt x="65" y="85"/>
                </a:cubicBezTo>
                <a:cubicBezTo>
                  <a:pt x="50" y="90"/>
                  <a:pt x="38" y="106"/>
                  <a:pt x="38" y="124"/>
                </a:cubicBezTo>
                <a:cubicBezTo>
                  <a:pt x="66" y="124"/>
                  <a:pt x="66" y="124"/>
                  <a:pt x="66" y="124"/>
                </a:cubicBezTo>
                <a:close/>
                <a:moveTo>
                  <a:pt x="81" y="45"/>
                </a:moveTo>
                <a:cubicBezTo>
                  <a:pt x="80" y="46"/>
                  <a:pt x="80" y="46"/>
                  <a:pt x="79" y="46"/>
                </a:cubicBezTo>
                <a:cubicBezTo>
                  <a:pt x="70" y="51"/>
                  <a:pt x="59" y="51"/>
                  <a:pt x="54" y="51"/>
                </a:cubicBezTo>
                <a:cubicBezTo>
                  <a:pt x="54" y="53"/>
                  <a:pt x="53" y="54"/>
                  <a:pt x="53" y="56"/>
                </a:cubicBezTo>
                <a:cubicBezTo>
                  <a:pt x="53" y="62"/>
                  <a:pt x="56" y="68"/>
                  <a:pt x="60" y="72"/>
                </a:cubicBezTo>
                <a:cubicBezTo>
                  <a:pt x="65" y="77"/>
                  <a:pt x="71" y="79"/>
                  <a:pt x="77" y="79"/>
                </a:cubicBezTo>
                <a:cubicBezTo>
                  <a:pt x="84" y="79"/>
                  <a:pt x="90" y="77"/>
                  <a:pt x="94" y="72"/>
                </a:cubicBezTo>
                <a:cubicBezTo>
                  <a:pt x="98" y="68"/>
                  <a:pt x="101" y="62"/>
                  <a:pt x="101" y="56"/>
                </a:cubicBezTo>
                <a:cubicBezTo>
                  <a:pt x="101" y="54"/>
                  <a:pt x="101" y="52"/>
                  <a:pt x="100" y="51"/>
                </a:cubicBezTo>
                <a:cubicBezTo>
                  <a:pt x="98" y="51"/>
                  <a:pt x="96" y="51"/>
                  <a:pt x="94" y="50"/>
                </a:cubicBezTo>
                <a:cubicBezTo>
                  <a:pt x="89" y="49"/>
                  <a:pt x="85" y="48"/>
                  <a:pt x="81" y="45"/>
                </a:cubicBezTo>
                <a:close/>
                <a:moveTo>
                  <a:pt x="224" y="107"/>
                </a:moveTo>
                <a:cubicBezTo>
                  <a:pt x="224" y="126"/>
                  <a:pt x="224" y="126"/>
                  <a:pt x="224" y="126"/>
                </a:cubicBezTo>
                <a:cubicBezTo>
                  <a:pt x="224" y="136"/>
                  <a:pt x="220" y="145"/>
                  <a:pt x="214" y="151"/>
                </a:cubicBezTo>
                <a:cubicBezTo>
                  <a:pt x="207" y="158"/>
                  <a:pt x="198" y="162"/>
                  <a:pt x="188" y="162"/>
                </a:cubicBezTo>
                <a:cubicBezTo>
                  <a:pt x="186" y="162"/>
                  <a:pt x="186" y="162"/>
                  <a:pt x="186" y="162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6" y="200"/>
                  <a:pt x="183" y="203"/>
                  <a:pt x="179" y="203"/>
                </a:cubicBezTo>
                <a:cubicBezTo>
                  <a:pt x="176" y="203"/>
                  <a:pt x="174" y="202"/>
                  <a:pt x="173" y="200"/>
                </a:cubicBezTo>
                <a:cubicBezTo>
                  <a:pt x="144" y="162"/>
                  <a:pt x="144" y="162"/>
                  <a:pt x="144" y="162"/>
                </a:cubicBezTo>
                <a:cubicBezTo>
                  <a:pt x="128" y="162"/>
                  <a:pt x="128" y="162"/>
                  <a:pt x="128" y="162"/>
                </a:cubicBezTo>
                <a:cubicBezTo>
                  <a:pt x="128" y="165"/>
                  <a:pt x="127" y="167"/>
                  <a:pt x="127" y="170"/>
                </a:cubicBezTo>
                <a:cubicBezTo>
                  <a:pt x="127" y="178"/>
                  <a:pt x="130" y="185"/>
                  <a:pt x="134" y="192"/>
                </a:cubicBezTo>
                <a:cubicBezTo>
                  <a:pt x="138" y="200"/>
                  <a:pt x="144" y="206"/>
                  <a:pt x="152" y="212"/>
                </a:cubicBezTo>
                <a:cubicBezTo>
                  <a:pt x="155" y="214"/>
                  <a:pt x="156" y="217"/>
                  <a:pt x="155" y="221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82" y="229"/>
                  <a:pt x="182" y="229"/>
                  <a:pt x="182" y="229"/>
                </a:cubicBezTo>
                <a:cubicBezTo>
                  <a:pt x="182" y="229"/>
                  <a:pt x="182" y="229"/>
                  <a:pt x="182" y="229"/>
                </a:cubicBezTo>
                <a:cubicBezTo>
                  <a:pt x="183" y="228"/>
                  <a:pt x="185" y="228"/>
                  <a:pt x="187" y="228"/>
                </a:cubicBezTo>
                <a:cubicBezTo>
                  <a:pt x="192" y="230"/>
                  <a:pt x="198" y="231"/>
                  <a:pt x="204" y="232"/>
                </a:cubicBezTo>
                <a:cubicBezTo>
                  <a:pt x="209" y="232"/>
                  <a:pt x="215" y="233"/>
                  <a:pt x="221" y="233"/>
                </a:cubicBezTo>
                <a:cubicBezTo>
                  <a:pt x="248" y="233"/>
                  <a:pt x="271" y="225"/>
                  <a:pt x="288" y="214"/>
                </a:cubicBezTo>
                <a:cubicBezTo>
                  <a:pt x="305" y="202"/>
                  <a:pt x="315" y="187"/>
                  <a:pt x="315" y="170"/>
                </a:cubicBezTo>
                <a:cubicBezTo>
                  <a:pt x="315" y="153"/>
                  <a:pt x="305" y="138"/>
                  <a:pt x="288" y="127"/>
                </a:cubicBezTo>
                <a:cubicBezTo>
                  <a:pt x="272" y="115"/>
                  <a:pt x="249" y="108"/>
                  <a:pt x="224" y="107"/>
                </a:cubicBezTo>
                <a:close/>
                <a:moveTo>
                  <a:pt x="118" y="148"/>
                </a:moveTo>
                <a:cubicBezTo>
                  <a:pt x="123" y="135"/>
                  <a:pt x="133" y="124"/>
                  <a:pt x="146" y="115"/>
                </a:cubicBezTo>
                <a:cubicBezTo>
                  <a:pt x="162" y="103"/>
                  <a:pt x="185" y="95"/>
                  <a:pt x="210" y="93"/>
                </a:cubicBezTo>
                <a:cubicBezTo>
                  <a:pt x="210" y="36"/>
                  <a:pt x="210" y="36"/>
                  <a:pt x="210" y="36"/>
                </a:cubicBezTo>
                <a:cubicBezTo>
                  <a:pt x="210" y="30"/>
                  <a:pt x="207" y="24"/>
                  <a:pt x="203" y="20"/>
                </a:cubicBezTo>
                <a:cubicBezTo>
                  <a:pt x="200" y="17"/>
                  <a:pt x="194" y="14"/>
                  <a:pt x="188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0" y="14"/>
                  <a:pt x="25" y="17"/>
                  <a:pt x="21" y="20"/>
                </a:cubicBezTo>
                <a:cubicBezTo>
                  <a:pt x="17" y="24"/>
                  <a:pt x="15" y="30"/>
                  <a:pt x="15" y="36"/>
                </a:cubicBezTo>
                <a:cubicBezTo>
                  <a:pt x="15" y="126"/>
                  <a:pt x="15" y="126"/>
                  <a:pt x="15" y="126"/>
                </a:cubicBezTo>
                <a:cubicBezTo>
                  <a:pt x="15" y="132"/>
                  <a:pt x="17" y="137"/>
                  <a:pt x="21" y="141"/>
                </a:cubicBezTo>
                <a:cubicBezTo>
                  <a:pt x="25" y="145"/>
                  <a:pt x="30" y="148"/>
                  <a:pt x="36" y="148"/>
                </a:cubicBezTo>
                <a:cubicBezTo>
                  <a:pt x="118" y="148"/>
                  <a:pt x="118" y="148"/>
                  <a:pt x="118" y="148"/>
                </a:cubicBezTo>
                <a:close/>
                <a:moveTo>
                  <a:pt x="210" y="108"/>
                </a:moveTo>
                <a:cubicBezTo>
                  <a:pt x="188" y="110"/>
                  <a:pt x="168" y="116"/>
                  <a:pt x="154" y="127"/>
                </a:cubicBezTo>
                <a:cubicBezTo>
                  <a:pt x="145" y="133"/>
                  <a:pt x="138" y="140"/>
                  <a:pt x="134" y="148"/>
                </a:cubicBezTo>
                <a:cubicBezTo>
                  <a:pt x="148" y="148"/>
                  <a:pt x="148" y="148"/>
                  <a:pt x="148" y="148"/>
                </a:cubicBezTo>
                <a:cubicBezTo>
                  <a:pt x="148" y="148"/>
                  <a:pt x="148" y="148"/>
                  <a:pt x="148" y="148"/>
                </a:cubicBezTo>
                <a:cubicBezTo>
                  <a:pt x="150" y="148"/>
                  <a:pt x="152" y="149"/>
                  <a:pt x="154" y="150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71" y="155"/>
                  <a:pt x="171" y="155"/>
                  <a:pt x="171" y="155"/>
                </a:cubicBezTo>
                <a:cubicBezTo>
                  <a:pt x="171" y="151"/>
                  <a:pt x="175" y="148"/>
                  <a:pt x="179" y="148"/>
                </a:cubicBezTo>
                <a:cubicBezTo>
                  <a:pt x="188" y="148"/>
                  <a:pt x="188" y="148"/>
                  <a:pt x="188" y="148"/>
                </a:cubicBezTo>
                <a:cubicBezTo>
                  <a:pt x="194" y="148"/>
                  <a:pt x="200" y="145"/>
                  <a:pt x="203" y="141"/>
                </a:cubicBezTo>
                <a:cubicBezTo>
                  <a:pt x="207" y="137"/>
                  <a:pt x="210" y="132"/>
                  <a:pt x="210" y="126"/>
                </a:cubicBezTo>
                <a:lnTo>
                  <a:pt x="210" y="1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281" tIns="45641" rIns="91281" bIns="45641" numCol="1" anchor="t" anchorCtr="0" compatLnSpc="1"/>
          <a:lstStyle/>
          <a:p>
            <a:endParaRPr lang="zh-CN" altLang="en-US" sz="183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847901" y="4077553"/>
            <a:ext cx="1603375" cy="1595755"/>
          </a:xfrm>
          <a:prstGeom prst="ellipse">
            <a:avLst/>
          </a:prstGeom>
          <a:solidFill>
            <a:schemeClr val="accent2"/>
          </a:solidFill>
          <a:ln w="10" cap="flat">
            <a:noFill/>
            <a:prstDash val="solid"/>
            <a:miter lim="800000"/>
          </a:ln>
        </p:spPr>
        <p:txBody>
          <a:bodyPr vert="horz" wrap="square" lIns="68431" tIns="34214" rIns="68431" bIns="34214" numCol="1" anchor="t" anchorCtr="0" compatLnSpc="1"/>
          <a:lstStyle/>
          <a:p>
            <a:pPr defTabSz="897890"/>
            <a:endParaRPr lang="zh-CN" altLang="en-US" sz="183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9" name="Freeform 52"/>
          <p:cNvSpPr>
            <a:spLocks noEditPoints="1"/>
          </p:cNvSpPr>
          <p:nvPr/>
        </p:nvSpPr>
        <p:spPr bwMode="auto">
          <a:xfrm>
            <a:off x="3340661" y="4802088"/>
            <a:ext cx="635635" cy="346710"/>
          </a:xfrm>
          <a:custGeom>
            <a:avLst/>
            <a:gdLst>
              <a:gd name="T0" fmla="*/ 148 w 186"/>
              <a:gd name="T1" fmla="*/ 81 h 102"/>
              <a:gd name="T2" fmla="*/ 92 w 186"/>
              <a:gd name="T3" fmla="*/ 88 h 102"/>
              <a:gd name="T4" fmla="*/ 92 w 186"/>
              <a:gd name="T5" fmla="*/ 64 h 102"/>
              <a:gd name="T6" fmla="*/ 148 w 186"/>
              <a:gd name="T7" fmla="*/ 71 h 102"/>
              <a:gd name="T8" fmla="*/ 92 w 186"/>
              <a:gd name="T9" fmla="*/ 64 h 102"/>
              <a:gd name="T10" fmla="*/ 186 w 186"/>
              <a:gd name="T11" fmla="*/ 44 h 102"/>
              <a:gd name="T12" fmla="*/ 92 w 186"/>
              <a:gd name="T13" fmla="*/ 51 h 102"/>
              <a:gd name="T14" fmla="*/ 92 w 186"/>
              <a:gd name="T15" fmla="*/ 25 h 102"/>
              <a:gd name="T16" fmla="*/ 186 w 186"/>
              <a:gd name="T17" fmla="*/ 32 h 102"/>
              <a:gd name="T18" fmla="*/ 92 w 186"/>
              <a:gd name="T19" fmla="*/ 25 h 102"/>
              <a:gd name="T20" fmla="*/ 186 w 186"/>
              <a:gd name="T21" fmla="*/ 6 h 102"/>
              <a:gd name="T22" fmla="*/ 92 w 186"/>
              <a:gd name="T23" fmla="*/ 13 h 102"/>
              <a:gd name="T24" fmla="*/ 28 w 186"/>
              <a:gd name="T25" fmla="*/ 3 h 102"/>
              <a:gd name="T26" fmla="*/ 26 w 186"/>
              <a:gd name="T27" fmla="*/ 4 h 102"/>
              <a:gd name="T28" fmla="*/ 25 w 186"/>
              <a:gd name="T29" fmla="*/ 4 h 102"/>
              <a:gd name="T30" fmla="*/ 24 w 186"/>
              <a:gd name="T31" fmla="*/ 5 h 102"/>
              <a:gd name="T32" fmla="*/ 24 w 186"/>
              <a:gd name="T33" fmla="*/ 5 h 102"/>
              <a:gd name="T34" fmla="*/ 23 w 186"/>
              <a:gd name="T35" fmla="*/ 6 h 102"/>
              <a:gd name="T36" fmla="*/ 23 w 186"/>
              <a:gd name="T37" fmla="*/ 6 h 102"/>
              <a:gd name="T38" fmla="*/ 22 w 186"/>
              <a:gd name="T39" fmla="*/ 6 h 102"/>
              <a:gd name="T40" fmla="*/ 21 w 186"/>
              <a:gd name="T41" fmla="*/ 7 h 102"/>
              <a:gd name="T42" fmla="*/ 21 w 186"/>
              <a:gd name="T43" fmla="*/ 7 h 102"/>
              <a:gd name="T44" fmla="*/ 20 w 186"/>
              <a:gd name="T45" fmla="*/ 8 h 102"/>
              <a:gd name="T46" fmla="*/ 20 w 186"/>
              <a:gd name="T47" fmla="*/ 8 h 102"/>
              <a:gd name="T48" fmla="*/ 19 w 186"/>
              <a:gd name="T49" fmla="*/ 8 h 102"/>
              <a:gd name="T50" fmla="*/ 19 w 186"/>
              <a:gd name="T51" fmla="*/ 9 h 102"/>
              <a:gd name="T52" fmla="*/ 18 w 186"/>
              <a:gd name="T53" fmla="*/ 9 h 102"/>
              <a:gd name="T54" fmla="*/ 18 w 186"/>
              <a:gd name="T55" fmla="*/ 10 h 102"/>
              <a:gd name="T56" fmla="*/ 18 w 186"/>
              <a:gd name="T57" fmla="*/ 10 h 102"/>
              <a:gd name="T58" fmla="*/ 8 w 186"/>
              <a:gd name="T59" fmla="*/ 28 h 102"/>
              <a:gd name="T60" fmla="*/ 2 w 186"/>
              <a:gd name="T61" fmla="*/ 61 h 102"/>
              <a:gd name="T62" fmla="*/ 40 w 186"/>
              <a:gd name="T63" fmla="*/ 1 h 102"/>
              <a:gd name="T64" fmla="*/ 16 w 186"/>
              <a:gd name="T65" fmla="*/ 30 h 102"/>
              <a:gd name="T66" fmla="*/ 42 w 186"/>
              <a:gd name="T67" fmla="*/ 16 h 102"/>
              <a:gd name="T68" fmla="*/ 45 w 186"/>
              <a:gd name="T69" fmla="*/ 30 h 102"/>
              <a:gd name="T70" fmla="*/ 49 w 186"/>
              <a:gd name="T71" fmla="*/ 30 h 102"/>
              <a:gd name="T72" fmla="*/ 64 w 186"/>
              <a:gd name="T73" fmla="*/ 33 h 102"/>
              <a:gd name="T74" fmla="*/ 15 w 186"/>
              <a:gd name="T75" fmla="*/ 33 h 102"/>
              <a:gd name="T76" fmla="*/ 16 w 186"/>
              <a:gd name="T77" fmla="*/ 30 h 102"/>
              <a:gd name="T78" fmla="*/ 53 w 186"/>
              <a:gd name="T79" fmla="*/ 38 h 102"/>
              <a:gd name="T80" fmla="*/ 46 w 186"/>
              <a:gd name="T81" fmla="*/ 38 h 102"/>
              <a:gd name="T82" fmla="*/ 29 w 186"/>
              <a:gd name="T83" fmla="*/ 35 h 102"/>
              <a:gd name="T84" fmla="*/ 29 w 186"/>
              <a:gd name="T85" fmla="*/ 42 h 102"/>
              <a:gd name="T86" fmla="*/ 29 w 186"/>
              <a:gd name="T87" fmla="*/ 35 h 102"/>
              <a:gd name="T88" fmla="*/ 0 w 186"/>
              <a:gd name="T89" fmla="*/ 102 h 102"/>
              <a:gd name="T90" fmla="*/ 28 w 186"/>
              <a:gd name="T91" fmla="*/ 96 h 102"/>
              <a:gd name="T92" fmla="*/ 79 w 186"/>
              <a:gd name="T93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6" h="102">
                <a:moveTo>
                  <a:pt x="92" y="81"/>
                </a:moveTo>
                <a:cubicBezTo>
                  <a:pt x="148" y="81"/>
                  <a:pt x="148" y="81"/>
                  <a:pt x="148" y="81"/>
                </a:cubicBezTo>
                <a:cubicBezTo>
                  <a:pt x="148" y="88"/>
                  <a:pt x="148" y="88"/>
                  <a:pt x="148" y="88"/>
                </a:cubicBezTo>
                <a:cubicBezTo>
                  <a:pt x="92" y="88"/>
                  <a:pt x="92" y="88"/>
                  <a:pt x="92" y="88"/>
                </a:cubicBezTo>
                <a:cubicBezTo>
                  <a:pt x="92" y="81"/>
                  <a:pt x="92" y="81"/>
                  <a:pt x="92" y="81"/>
                </a:cubicBezTo>
                <a:close/>
                <a:moveTo>
                  <a:pt x="92" y="64"/>
                </a:moveTo>
                <a:cubicBezTo>
                  <a:pt x="148" y="64"/>
                  <a:pt x="148" y="64"/>
                  <a:pt x="148" y="64"/>
                </a:cubicBezTo>
                <a:cubicBezTo>
                  <a:pt x="148" y="71"/>
                  <a:pt x="148" y="71"/>
                  <a:pt x="148" y="71"/>
                </a:cubicBezTo>
                <a:cubicBezTo>
                  <a:pt x="92" y="71"/>
                  <a:pt x="92" y="71"/>
                  <a:pt x="92" y="71"/>
                </a:cubicBezTo>
                <a:cubicBezTo>
                  <a:pt x="92" y="64"/>
                  <a:pt x="92" y="64"/>
                  <a:pt x="92" y="64"/>
                </a:cubicBezTo>
                <a:close/>
                <a:moveTo>
                  <a:pt x="92" y="44"/>
                </a:moveTo>
                <a:cubicBezTo>
                  <a:pt x="186" y="44"/>
                  <a:pt x="186" y="44"/>
                  <a:pt x="186" y="44"/>
                </a:cubicBezTo>
                <a:cubicBezTo>
                  <a:pt x="186" y="51"/>
                  <a:pt x="186" y="51"/>
                  <a:pt x="186" y="51"/>
                </a:cubicBezTo>
                <a:cubicBezTo>
                  <a:pt x="92" y="51"/>
                  <a:pt x="92" y="51"/>
                  <a:pt x="92" y="51"/>
                </a:cubicBezTo>
                <a:cubicBezTo>
                  <a:pt x="92" y="44"/>
                  <a:pt x="92" y="44"/>
                  <a:pt x="92" y="44"/>
                </a:cubicBezTo>
                <a:close/>
                <a:moveTo>
                  <a:pt x="92" y="25"/>
                </a:moveTo>
                <a:cubicBezTo>
                  <a:pt x="186" y="25"/>
                  <a:pt x="186" y="25"/>
                  <a:pt x="186" y="25"/>
                </a:cubicBezTo>
                <a:cubicBezTo>
                  <a:pt x="186" y="32"/>
                  <a:pt x="186" y="32"/>
                  <a:pt x="186" y="32"/>
                </a:cubicBezTo>
                <a:cubicBezTo>
                  <a:pt x="92" y="32"/>
                  <a:pt x="92" y="32"/>
                  <a:pt x="92" y="32"/>
                </a:cubicBezTo>
                <a:cubicBezTo>
                  <a:pt x="92" y="25"/>
                  <a:pt x="92" y="25"/>
                  <a:pt x="92" y="25"/>
                </a:cubicBezTo>
                <a:close/>
                <a:moveTo>
                  <a:pt x="92" y="6"/>
                </a:moveTo>
                <a:cubicBezTo>
                  <a:pt x="186" y="6"/>
                  <a:pt x="186" y="6"/>
                  <a:pt x="186" y="6"/>
                </a:cubicBezTo>
                <a:cubicBezTo>
                  <a:pt x="186" y="13"/>
                  <a:pt x="186" y="13"/>
                  <a:pt x="186" y="13"/>
                </a:cubicBezTo>
                <a:cubicBezTo>
                  <a:pt x="92" y="13"/>
                  <a:pt x="92" y="13"/>
                  <a:pt x="92" y="13"/>
                </a:cubicBezTo>
                <a:cubicBezTo>
                  <a:pt x="92" y="6"/>
                  <a:pt x="92" y="6"/>
                  <a:pt x="92" y="6"/>
                </a:cubicBezTo>
                <a:close/>
                <a:moveTo>
                  <a:pt x="28" y="3"/>
                </a:moveTo>
                <a:cubicBezTo>
                  <a:pt x="28" y="3"/>
                  <a:pt x="28" y="3"/>
                  <a:pt x="28" y="3"/>
                </a:cubicBezTo>
                <a:cubicBezTo>
                  <a:pt x="27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5" y="4"/>
                  <a:pt x="25" y="4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4" y="5"/>
                  <a:pt x="24" y="5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5"/>
                  <a:pt x="24" y="5"/>
                  <a:pt x="24" y="5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6"/>
                  <a:pt x="23" y="6"/>
                  <a:pt x="23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7"/>
                  <a:pt x="22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3" y="15"/>
                  <a:pt x="9" y="21"/>
                  <a:pt x="8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38"/>
                  <a:pt x="17" y="55"/>
                  <a:pt x="2" y="61"/>
                </a:cubicBezTo>
                <a:cubicBezTo>
                  <a:pt x="75" y="61"/>
                  <a:pt x="75" y="61"/>
                  <a:pt x="75" y="61"/>
                </a:cubicBezTo>
                <a:cubicBezTo>
                  <a:pt x="82" y="40"/>
                  <a:pt x="74" y="0"/>
                  <a:pt x="40" y="1"/>
                </a:cubicBezTo>
                <a:cubicBezTo>
                  <a:pt x="36" y="1"/>
                  <a:pt x="31" y="2"/>
                  <a:pt x="28" y="3"/>
                </a:cubicBezTo>
                <a:close/>
                <a:moveTo>
                  <a:pt x="16" y="30"/>
                </a:moveTo>
                <a:cubicBezTo>
                  <a:pt x="40" y="30"/>
                  <a:pt x="40" y="30"/>
                  <a:pt x="40" y="30"/>
                </a:cubicBezTo>
                <a:cubicBezTo>
                  <a:pt x="42" y="16"/>
                  <a:pt x="42" y="16"/>
                  <a:pt x="42" y="16"/>
                </a:cubicBezTo>
                <a:cubicBezTo>
                  <a:pt x="43" y="30"/>
                  <a:pt x="43" y="30"/>
                  <a:pt x="43" y="30"/>
                </a:cubicBezTo>
                <a:cubicBezTo>
                  <a:pt x="45" y="30"/>
                  <a:pt x="45" y="30"/>
                  <a:pt x="45" y="30"/>
                </a:cubicBezTo>
                <a:cubicBezTo>
                  <a:pt x="46" y="23"/>
                  <a:pt x="46" y="23"/>
                  <a:pt x="46" y="23"/>
                </a:cubicBezTo>
                <a:cubicBezTo>
                  <a:pt x="49" y="30"/>
                  <a:pt x="49" y="30"/>
                  <a:pt x="49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4" y="32"/>
                  <a:pt x="64" y="33"/>
                </a:cubicBezTo>
                <a:cubicBezTo>
                  <a:pt x="64" y="47"/>
                  <a:pt x="53" y="58"/>
                  <a:pt x="40" y="58"/>
                </a:cubicBezTo>
                <a:cubicBezTo>
                  <a:pt x="26" y="58"/>
                  <a:pt x="15" y="47"/>
                  <a:pt x="15" y="33"/>
                </a:cubicBezTo>
                <a:cubicBezTo>
                  <a:pt x="15" y="31"/>
                  <a:pt x="15" y="29"/>
                  <a:pt x="16" y="27"/>
                </a:cubicBezTo>
                <a:cubicBezTo>
                  <a:pt x="16" y="29"/>
                  <a:pt x="16" y="30"/>
                  <a:pt x="16" y="30"/>
                </a:cubicBezTo>
                <a:close/>
                <a:moveTo>
                  <a:pt x="49" y="35"/>
                </a:moveTo>
                <a:cubicBezTo>
                  <a:pt x="51" y="35"/>
                  <a:pt x="53" y="37"/>
                  <a:pt x="53" y="38"/>
                </a:cubicBezTo>
                <a:cubicBezTo>
                  <a:pt x="53" y="40"/>
                  <a:pt x="51" y="42"/>
                  <a:pt x="49" y="42"/>
                </a:cubicBezTo>
                <a:cubicBezTo>
                  <a:pt x="47" y="42"/>
                  <a:pt x="46" y="40"/>
                  <a:pt x="46" y="38"/>
                </a:cubicBezTo>
                <a:cubicBezTo>
                  <a:pt x="46" y="37"/>
                  <a:pt x="47" y="35"/>
                  <a:pt x="49" y="35"/>
                </a:cubicBezTo>
                <a:close/>
                <a:moveTo>
                  <a:pt x="29" y="35"/>
                </a:moveTo>
                <a:cubicBezTo>
                  <a:pt x="31" y="35"/>
                  <a:pt x="33" y="37"/>
                  <a:pt x="33" y="38"/>
                </a:cubicBezTo>
                <a:cubicBezTo>
                  <a:pt x="33" y="40"/>
                  <a:pt x="31" y="42"/>
                  <a:pt x="29" y="42"/>
                </a:cubicBezTo>
                <a:cubicBezTo>
                  <a:pt x="28" y="42"/>
                  <a:pt x="26" y="40"/>
                  <a:pt x="26" y="38"/>
                </a:cubicBezTo>
                <a:cubicBezTo>
                  <a:pt x="26" y="37"/>
                  <a:pt x="28" y="35"/>
                  <a:pt x="29" y="35"/>
                </a:cubicBezTo>
                <a:close/>
                <a:moveTo>
                  <a:pt x="79" y="102"/>
                </a:moveTo>
                <a:cubicBezTo>
                  <a:pt x="0" y="102"/>
                  <a:pt x="0" y="102"/>
                  <a:pt x="0" y="102"/>
                </a:cubicBezTo>
                <a:cubicBezTo>
                  <a:pt x="1" y="83"/>
                  <a:pt x="12" y="68"/>
                  <a:pt x="28" y="63"/>
                </a:cubicBezTo>
                <a:cubicBezTo>
                  <a:pt x="28" y="96"/>
                  <a:pt x="28" y="96"/>
                  <a:pt x="28" y="96"/>
                </a:cubicBezTo>
                <a:cubicBezTo>
                  <a:pt x="51" y="63"/>
                  <a:pt x="51" y="63"/>
                  <a:pt x="51" y="63"/>
                </a:cubicBezTo>
                <a:cubicBezTo>
                  <a:pt x="67" y="68"/>
                  <a:pt x="78" y="83"/>
                  <a:pt x="79" y="1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281" tIns="45641" rIns="91281" bIns="45641" numCol="1" anchor="t" anchorCtr="0" compatLnSpc="1"/>
          <a:lstStyle/>
          <a:p>
            <a:endParaRPr lang="zh-CN" altLang="en-US" sz="183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0" name="Freeform 53"/>
          <p:cNvSpPr>
            <a:spLocks noEditPoints="1"/>
          </p:cNvSpPr>
          <p:nvPr/>
        </p:nvSpPr>
        <p:spPr bwMode="auto">
          <a:xfrm>
            <a:off x="3340661" y="4596816"/>
            <a:ext cx="617220" cy="531194"/>
          </a:xfrm>
          <a:custGeom>
            <a:avLst/>
            <a:gdLst>
              <a:gd name="T0" fmla="*/ 265 w 275"/>
              <a:gd name="T1" fmla="*/ 71 h 238"/>
              <a:gd name="T2" fmla="*/ 243 w 275"/>
              <a:gd name="T3" fmla="*/ 62 h 238"/>
              <a:gd name="T4" fmla="*/ 217 w 275"/>
              <a:gd name="T5" fmla="*/ 62 h 238"/>
              <a:gd name="T6" fmla="*/ 194 w 275"/>
              <a:gd name="T7" fmla="*/ 43 h 238"/>
              <a:gd name="T8" fmla="*/ 172 w 275"/>
              <a:gd name="T9" fmla="*/ 43 h 238"/>
              <a:gd name="T10" fmla="*/ 145 w 275"/>
              <a:gd name="T11" fmla="*/ 0 h 238"/>
              <a:gd name="T12" fmla="*/ 126 w 275"/>
              <a:gd name="T13" fmla="*/ 0 h 238"/>
              <a:gd name="T14" fmla="*/ 100 w 275"/>
              <a:gd name="T15" fmla="*/ 43 h 238"/>
              <a:gd name="T16" fmla="*/ 76 w 275"/>
              <a:gd name="T17" fmla="*/ 44 h 238"/>
              <a:gd name="T18" fmla="*/ 53 w 275"/>
              <a:gd name="T19" fmla="*/ 62 h 238"/>
              <a:gd name="T20" fmla="*/ 31 w 275"/>
              <a:gd name="T21" fmla="*/ 62 h 238"/>
              <a:gd name="T22" fmla="*/ 9 w 275"/>
              <a:gd name="T23" fmla="*/ 71 h 238"/>
              <a:gd name="T24" fmla="*/ 0 w 275"/>
              <a:gd name="T25" fmla="*/ 93 h 238"/>
              <a:gd name="T26" fmla="*/ 0 w 275"/>
              <a:gd name="T27" fmla="*/ 207 h 238"/>
              <a:gd name="T28" fmla="*/ 9 w 275"/>
              <a:gd name="T29" fmla="*/ 229 h 238"/>
              <a:gd name="T30" fmla="*/ 31 w 275"/>
              <a:gd name="T31" fmla="*/ 238 h 238"/>
              <a:gd name="T32" fmla="*/ 243 w 275"/>
              <a:gd name="T33" fmla="*/ 238 h 238"/>
              <a:gd name="T34" fmla="*/ 265 w 275"/>
              <a:gd name="T35" fmla="*/ 229 h 238"/>
              <a:gd name="T36" fmla="*/ 275 w 275"/>
              <a:gd name="T37" fmla="*/ 207 h 238"/>
              <a:gd name="T38" fmla="*/ 275 w 275"/>
              <a:gd name="T39" fmla="*/ 93 h 238"/>
              <a:gd name="T40" fmla="*/ 265 w 275"/>
              <a:gd name="T41" fmla="*/ 71 h 238"/>
              <a:gd name="T42" fmla="*/ 77 w 275"/>
              <a:gd name="T43" fmla="*/ 50 h 238"/>
              <a:gd name="T44" fmla="*/ 194 w 275"/>
              <a:gd name="T45" fmla="*/ 49 h 238"/>
              <a:gd name="T46" fmla="*/ 210 w 275"/>
              <a:gd name="T47" fmla="*/ 58 h 238"/>
              <a:gd name="T48" fmla="*/ 201 w 275"/>
              <a:gd name="T49" fmla="*/ 56 h 238"/>
              <a:gd name="T50" fmla="*/ 83 w 275"/>
              <a:gd name="T51" fmla="*/ 57 h 238"/>
              <a:gd name="T52" fmla="*/ 66 w 275"/>
              <a:gd name="T53" fmla="*/ 74 h 238"/>
              <a:gd name="T54" fmla="*/ 68 w 275"/>
              <a:gd name="T55" fmla="*/ 83 h 238"/>
              <a:gd name="T56" fmla="*/ 59 w 275"/>
              <a:gd name="T57" fmla="*/ 68 h 238"/>
              <a:gd name="T58" fmla="*/ 77 w 275"/>
              <a:gd name="T59" fmla="*/ 50 h 238"/>
              <a:gd name="T60" fmla="*/ 258 w 275"/>
              <a:gd name="T61" fmla="*/ 207 h 238"/>
              <a:gd name="T62" fmla="*/ 254 w 275"/>
              <a:gd name="T63" fmla="*/ 217 h 238"/>
              <a:gd name="T64" fmla="*/ 243 w 275"/>
              <a:gd name="T65" fmla="*/ 222 h 238"/>
              <a:gd name="T66" fmla="*/ 31 w 275"/>
              <a:gd name="T67" fmla="*/ 222 h 238"/>
              <a:gd name="T68" fmla="*/ 21 w 275"/>
              <a:gd name="T69" fmla="*/ 217 h 238"/>
              <a:gd name="T70" fmla="*/ 17 w 275"/>
              <a:gd name="T71" fmla="*/ 207 h 238"/>
              <a:gd name="T72" fmla="*/ 17 w 275"/>
              <a:gd name="T73" fmla="*/ 93 h 238"/>
              <a:gd name="T74" fmla="*/ 21 w 275"/>
              <a:gd name="T75" fmla="*/ 83 h 238"/>
              <a:gd name="T76" fmla="*/ 31 w 275"/>
              <a:gd name="T77" fmla="*/ 78 h 238"/>
              <a:gd name="T78" fmla="*/ 54 w 275"/>
              <a:gd name="T79" fmla="*/ 78 h 238"/>
              <a:gd name="T80" fmla="*/ 76 w 275"/>
              <a:gd name="T81" fmla="*/ 92 h 238"/>
              <a:gd name="T82" fmla="*/ 194 w 275"/>
              <a:gd name="T83" fmla="*/ 92 h 238"/>
              <a:gd name="T84" fmla="*/ 215 w 275"/>
              <a:gd name="T85" fmla="*/ 78 h 238"/>
              <a:gd name="T86" fmla="*/ 243 w 275"/>
              <a:gd name="T87" fmla="*/ 78 h 238"/>
              <a:gd name="T88" fmla="*/ 254 w 275"/>
              <a:gd name="T89" fmla="*/ 83 h 238"/>
              <a:gd name="T90" fmla="*/ 258 w 275"/>
              <a:gd name="T91" fmla="*/ 93 h 238"/>
              <a:gd name="T92" fmla="*/ 258 w 275"/>
              <a:gd name="T93" fmla="*/ 207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75" h="238">
                <a:moveTo>
                  <a:pt x="265" y="71"/>
                </a:moveTo>
                <a:cubicBezTo>
                  <a:pt x="260" y="65"/>
                  <a:pt x="252" y="62"/>
                  <a:pt x="243" y="62"/>
                </a:cubicBezTo>
                <a:cubicBezTo>
                  <a:pt x="217" y="62"/>
                  <a:pt x="217" y="62"/>
                  <a:pt x="217" y="62"/>
                </a:cubicBezTo>
                <a:cubicBezTo>
                  <a:pt x="215" y="51"/>
                  <a:pt x="205" y="43"/>
                  <a:pt x="194" y="43"/>
                </a:cubicBezTo>
                <a:cubicBezTo>
                  <a:pt x="172" y="43"/>
                  <a:pt x="172" y="43"/>
                  <a:pt x="172" y="43"/>
                </a:cubicBezTo>
                <a:cubicBezTo>
                  <a:pt x="155" y="30"/>
                  <a:pt x="148" y="15"/>
                  <a:pt x="145" y="0"/>
                </a:cubicBezTo>
                <a:cubicBezTo>
                  <a:pt x="138" y="0"/>
                  <a:pt x="132" y="0"/>
                  <a:pt x="126" y="0"/>
                </a:cubicBezTo>
                <a:cubicBezTo>
                  <a:pt x="123" y="20"/>
                  <a:pt x="114" y="33"/>
                  <a:pt x="100" y="43"/>
                </a:cubicBezTo>
                <a:cubicBezTo>
                  <a:pt x="76" y="44"/>
                  <a:pt x="76" y="44"/>
                  <a:pt x="76" y="44"/>
                </a:cubicBezTo>
                <a:cubicBezTo>
                  <a:pt x="65" y="44"/>
                  <a:pt x="56" y="51"/>
                  <a:pt x="53" y="62"/>
                </a:cubicBezTo>
                <a:cubicBezTo>
                  <a:pt x="31" y="62"/>
                  <a:pt x="31" y="62"/>
                  <a:pt x="31" y="62"/>
                </a:cubicBezTo>
                <a:cubicBezTo>
                  <a:pt x="23" y="62"/>
                  <a:pt x="15" y="65"/>
                  <a:pt x="9" y="71"/>
                </a:cubicBezTo>
                <a:cubicBezTo>
                  <a:pt x="3" y="77"/>
                  <a:pt x="0" y="84"/>
                  <a:pt x="0" y="93"/>
                </a:cubicBezTo>
                <a:cubicBezTo>
                  <a:pt x="0" y="207"/>
                  <a:pt x="0" y="207"/>
                  <a:pt x="0" y="207"/>
                </a:cubicBezTo>
                <a:cubicBezTo>
                  <a:pt x="0" y="215"/>
                  <a:pt x="3" y="223"/>
                  <a:pt x="9" y="229"/>
                </a:cubicBezTo>
                <a:cubicBezTo>
                  <a:pt x="15" y="235"/>
                  <a:pt x="23" y="238"/>
                  <a:pt x="31" y="238"/>
                </a:cubicBezTo>
                <a:cubicBezTo>
                  <a:pt x="243" y="238"/>
                  <a:pt x="243" y="238"/>
                  <a:pt x="243" y="238"/>
                </a:cubicBezTo>
                <a:cubicBezTo>
                  <a:pt x="252" y="238"/>
                  <a:pt x="260" y="235"/>
                  <a:pt x="265" y="229"/>
                </a:cubicBezTo>
                <a:cubicBezTo>
                  <a:pt x="271" y="223"/>
                  <a:pt x="275" y="215"/>
                  <a:pt x="275" y="207"/>
                </a:cubicBezTo>
                <a:cubicBezTo>
                  <a:pt x="275" y="93"/>
                  <a:pt x="275" y="93"/>
                  <a:pt x="275" y="93"/>
                </a:cubicBezTo>
                <a:cubicBezTo>
                  <a:pt x="275" y="84"/>
                  <a:pt x="271" y="77"/>
                  <a:pt x="265" y="71"/>
                </a:cubicBezTo>
                <a:close/>
                <a:moveTo>
                  <a:pt x="77" y="50"/>
                </a:moveTo>
                <a:cubicBezTo>
                  <a:pt x="194" y="49"/>
                  <a:pt x="194" y="49"/>
                  <a:pt x="194" y="49"/>
                </a:cubicBezTo>
                <a:cubicBezTo>
                  <a:pt x="201" y="49"/>
                  <a:pt x="207" y="53"/>
                  <a:pt x="210" y="58"/>
                </a:cubicBezTo>
                <a:cubicBezTo>
                  <a:pt x="207" y="57"/>
                  <a:pt x="204" y="56"/>
                  <a:pt x="201" y="56"/>
                </a:cubicBezTo>
                <a:cubicBezTo>
                  <a:pt x="83" y="57"/>
                  <a:pt x="83" y="57"/>
                  <a:pt x="83" y="57"/>
                </a:cubicBezTo>
                <a:cubicBezTo>
                  <a:pt x="74" y="57"/>
                  <a:pt x="66" y="65"/>
                  <a:pt x="66" y="74"/>
                </a:cubicBezTo>
                <a:cubicBezTo>
                  <a:pt x="66" y="77"/>
                  <a:pt x="66" y="80"/>
                  <a:pt x="68" y="83"/>
                </a:cubicBezTo>
                <a:cubicBezTo>
                  <a:pt x="63" y="80"/>
                  <a:pt x="59" y="74"/>
                  <a:pt x="59" y="68"/>
                </a:cubicBezTo>
                <a:cubicBezTo>
                  <a:pt x="59" y="58"/>
                  <a:pt x="67" y="50"/>
                  <a:pt x="77" y="50"/>
                </a:cubicBezTo>
                <a:close/>
                <a:moveTo>
                  <a:pt x="258" y="207"/>
                </a:moveTo>
                <a:cubicBezTo>
                  <a:pt x="258" y="211"/>
                  <a:pt x="256" y="214"/>
                  <a:pt x="254" y="217"/>
                </a:cubicBezTo>
                <a:cubicBezTo>
                  <a:pt x="251" y="220"/>
                  <a:pt x="247" y="222"/>
                  <a:pt x="243" y="222"/>
                </a:cubicBezTo>
                <a:cubicBezTo>
                  <a:pt x="31" y="222"/>
                  <a:pt x="31" y="222"/>
                  <a:pt x="31" y="222"/>
                </a:cubicBezTo>
                <a:cubicBezTo>
                  <a:pt x="27" y="222"/>
                  <a:pt x="24" y="220"/>
                  <a:pt x="21" y="217"/>
                </a:cubicBezTo>
                <a:cubicBezTo>
                  <a:pt x="18" y="214"/>
                  <a:pt x="17" y="211"/>
                  <a:pt x="17" y="207"/>
                </a:cubicBezTo>
                <a:cubicBezTo>
                  <a:pt x="17" y="93"/>
                  <a:pt x="17" y="93"/>
                  <a:pt x="17" y="93"/>
                </a:cubicBezTo>
                <a:cubicBezTo>
                  <a:pt x="17" y="89"/>
                  <a:pt x="18" y="85"/>
                  <a:pt x="21" y="83"/>
                </a:cubicBezTo>
                <a:cubicBezTo>
                  <a:pt x="24" y="80"/>
                  <a:pt x="27" y="78"/>
                  <a:pt x="31" y="78"/>
                </a:cubicBezTo>
                <a:cubicBezTo>
                  <a:pt x="54" y="78"/>
                  <a:pt x="54" y="78"/>
                  <a:pt x="54" y="78"/>
                </a:cubicBezTo>
                <a:cubicBezTo>
                  <a:pt x="58" y="87"/>
                  <a:pt x="67" y="92"/>
                  <a:pt x="76" y="92"/>
                </a:cubicBezTo>
                <a:cubicBezTo>
                  <a:pt x="194" y="92"/>
                  <a:pt x="194" y="92"/>
                  <a:pt x="194" y="92"/>
                </a:cubicBezTo>
                <a:cubicBezTo>
                  <a:pt x="203" y="92"/>
                  <a:pt x="211" y="86"/>
                  <a:pt x="215" y="78"/>
                </a:cubicBezTo>
                <a:cubicBezTo>
                  <a:pt x="243" y="78"/>
                  <a:pt x="243" y="78"/>
                  <a:pt x="243" y="78"/>
                </a:cubicBezTo>
                <a:cubicBezTo>
                  <a:pt x="247" y="78"/>
                  <a:pt x="251" y="80"/>
                  <a:pt x="254" y="83"/>
                </a:cubicBezTo>
                <a:cubicBezTo>
                  <a:pt x="256" y="85"/>
                  <a:pt x="258" y="89"/>
                  <a:pt x="258" y="93"/>
                </a:cubicBezTo>
                <a:lnTo>
                  <a:pt x="258" y="2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281" tIns="45641" rIns="91281" bIns="45641" numCol="1" anchor="t" anchorCtr="0" compatLnSpc="1"/>
          <a:lstStyle/>
          <a:p>
            <a:endParaRPr lang="zh-CN" altLang="en-US" sz="183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847901" y="1794728"/>
            <a:ext cx="1603375" cy="15957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7092" tIns="48293" rIns="97092" bIns="48293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235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" name="Freeform 21"/>
          <p:cNvSpPr>
            <a:spLocks noChangeAspect="1" noEditPoints="1"/>
          </p:cNvSpPr>
          <p:nvPr/>
        </p:nvSpPr>
        <p:spPr bwMode="auto">
          <a:xfrm>
            <a:off x="3348898" y="2313991"/>
            <a:ext cx="568362" cy="531194"/>
          </a:xfrm>
          <a:custGeom>
            <a:avLst/>
            <a:gdLst>
              <a:gd name="T0" fmla="*/ 189 w 243"/>
              <a:gd name="T1" fmla="*/ 0 h 228"/>
              <a:gd name="T2" fmla="*/ 196 w 243"/>
              <a:gd name="T3" fmla="*/ 190 h 228"/>
              <a:gd name="T4" fmla="*/ 201 w 243"/>
              <a:gd name="T5" fmla="*/ 207 h 228"/>
              <a:gd name="T6" fmla="*/ 224 w 243"/>
              <a:gd name="T7" fmla="*/ 208 h 228"/>
              <a:gd name="T8" fmla="*/ 228 w 243"/>
              <a:gd name="T9" fmla="*/ 184 h 228"/>
              <a:gd name="T10" fmla="*/ 235 w 243"/>
              <a:gd name="T11" fmla="*/ 11 h 228"/>
              <a:gd name="T12" fmla="*/ 243 w 243"/>
              <a:gd name="T13" fmla="*/ 184 h 228"/>
              <a:gd name="T14" fmla="*/ 236 w 243"/>
              <a:gd name="T15" fmla="*/ 215 h 228"/>
              <a:gd name="T16" fmla="*/ 216 w 243"/>
              <a:gd name="T17" fmla="*/ 228 h 228"/>
              <a:gd name="T18" fmla="*/ 35 w 243"/>
              <a:gd name="T19" fmla="*/ 228 h 228"/>
              <a:gd name="T20" fmla="*/ 10 w 243"/>
              <a:gd name="T21" fmla="*/ 219 h 228"/>
              <a:gd name="T22" fmla="*/ 0 w 243"/>
              <a:gd name="T23" fmla="*/ 191 h 228"/>
              <a:gd name="T24" fmla="*/ 8 w 243"/>
              <a:gd name="T25" fmla="*/ 0 h 228"/>
              <a:gd name="T26" fmla="*/ 34 w 243"/>
              <a:gd name="T27" fmla="*/ 188 h 228"/>
              <a:gd name="T28" fmla="*/ 72 w 243"/>
              <a:gd name="T29" fmla="*/ 179 h 228"/>
              <a:gd name="T30" fmla="*/ 34 w 243"/>
              <a:gd name="T31" fmla="*/ 157 h 228"/>
              <a:gd name="T32" fmla="*/ 161 w 243"/>
              <a:gd name="T33" fmla="*/ 166 h 228"/>
              <a:gd name="T34" fmla="*/ 34 w 243"/>
              <a:gd name="T35" fmla="*/ 157 h 228"/>
              <a:gd name="T36" fmla="*/ 34 w 243"/>
              <a:gd name="T37" fmla="*/ 142 h 228"/>
              <a:gd name="T38" fmla="*/ 161 w 243"/>
              <a:gd name="T39" fmla="*/ 132 h 228"/>
              <a:gd name="T40" fmla="*/ 34 w 243"/>
              <a:gd name="T41" fmla="*/ 109 h 228"/>
              <a:gd name="T42" fmla="*/ 161 w 243"/>
              <a:gd name="T43" fmla="*/ 119 h 228"/>
              <a:gd name="T44" fmla="*/ 34 w 243"/>
              <a:gd name="T45" fmla="*/ 109 h 228"/>
              <a:gd name="T46" fmla="*/ 64 w 243"/>
              <a:gd name="T47" fmla="*/ 38 h 228"/>
              <a:gd name="T48" fmla="*/ 54 w 243"/>
              <a:gd name="T49" fmla="*/ 62 h 228"/>
              <a:gd name="T50" fmla="*/ 34 w 243"/>
              <a:gd name="T51" fmla="*/ 38 h 228"/>
              <a:gd name="T52" fmla="*/ 44 w 243"/>
              <a:gd name="T53" fmla="*/ 90 h 228"/>
              <a:gd name="T54" fmla="*/ 52 w 243"/>
              <a:gd name="T55" fmla="*/ 90 h 228"/>
              <a:gd name="T56" fmla="*/ 89 w 243"/>
              <a:gd name="T57" fmla="*/ 90 h 228"/>
              <a:gd name="T58" fmla="*/ 78 w 243"/>
              <a:gd name="T59" fmla="*/ 84 h 228"/>
              <a:gd name="T60" fmla="*/ 87 w 243"/>
              <a:gd name="T61" fmla="*/ 65 h 228"/>
              <a:gd name="T62" fmla="*/ 78 w 243"/>
              <a:gd name="T63" fmla="*/ 59 h 228"/>
              <a:gd name="T64" fmla="*/ 89 w 243"/>
              <a:gd name="T65" fmla="*/ 45 h 228"/>
              <a:gd name="T66" fmla="*/ 66 w 243"/>
              <a:gd name="T67" fmla="*/ 38 h 228"/>
              <a:gd name="T68" fmla="*/ 89 w 243"/>
              <a:gd name="T69" fmla="*/ 90 h 228"/>
              <a:gd name="T70" fmla="*/ 127 w 243"/>
              <a:gd name="T71" fmla="*/ 38 h 228"/>
              <a:gd name="T72" fmla="*/ 120 w 243"/>
              <a:gd name="T73" fmla="*/ 38 h 228"/>
              <a:gd name="T74" fmla="*/ 103 w 243"/>
              <a:gd name="T75" fmla="*/ 62 h 228"/>
              <a:gd name="T76" fmla="*/ 90 w 243"/>
              <a:gd name="T77" fmla="*/ 38 h 228"/>
              <a:gd name="T78" fmla="*/ 108 w 243"/>
              <a:gd name="T79" fmla="*/ 90 h 228"/>
              <a:gd name="T80" fmla="*/ 116 w 243"/>
              <a:gd name="T81" fmla="*/ 90 h 228"/>
              <a:gd name="T82" fmla="*/ 136 w 243"/>
              <a:gd name="T83" fmla="*/ 38 h 228"/>
              <a:gd name="T84" fmla="*/ 138 w 243"/>
              <a:gd name="T85" fmla="*/ 81 h 228"/>
              <a:gd name="T86" fmla="*/ 164 w 243"/>
              <a:gd name="T87" fmla="*/ 81 h 228"/>
              <a:gd name="T88" fmla="*/ 162 w 243"/>
              <a:gd name="T89" fmla="*/ 68 h 228"/>
              <a:gd name="T90" fmla="*/ 149 w 243"/>
              <a:gd name="T91" fmla="*/ 51 h 228"/>
              <a:gd name="T92" fmla="*/ 150 w 243"/>
              <a:gd name="T93" fmla="*/ 45 h 228"/>
              <a:gd name="T94" fmla="*/ 152 w 243"/>
              <a:gd name="T95" fmla="*/ 56 h 228"/>
              <a:gd name="T96" fmla="*/ 163 w 243"/>
              <a:gd name="T97" fmla="*/ 47 h 228"/>
              <a:gd name="T98" fmla="*/ 138 w 243"/>
              <a:gd name="T99" fmla="*/ 48 h 228"/>
              <a:gd name="T100" fmla="*/ 139 w 243"/>
              <a:gd name="T101" fmla="*/ 59 h 228"/>
              <a:gd name="T102" fmla="*/ 152 w 243"/>
              <a:gd name="T103" fmla="*/ 75 h 228"/>
              <a:gd name="T104" fmla="*/ 150 w 243"/>
              <a:gd name="T105" fmla="*/ 83 h 228"/>
              <a:gd name="T106" fmla="*/ 148 w 243"/>
              <a:gd name="T107" fmla="*/ 70 h 228"/>
              <a:gd name="T108" fmla="*/ 206 w 243"/>
              <a:gd name="T109" fmla="*/ 12 h 228"/>
              <a:gd name="T110" fmla="*/ 213 w 243"/>
              <a:gd name="T111" fmla="*/ 200 h 228"/>
              <a:gd name="T112" fmla="*/ 220 w 243"/>
              <a:gd name="T113" fmla="*/ 12 h 228"/>
              <a:gd name="T114" fmla="*/ 206 w 243"/>
              <a:gd name="T115" fmla="*/ 12 h 228"/>
              <a:gd name="T116" fmla="*/ 15 w 243"/>
              <a:gd name="T117" fmla="*/ 15 h 228"/>
              <a:gd name="T118" fmla="*/ 15 w 243"/>
              <a:gd name="T119" fmla="*/ 191 h 228"/>
              <a:gd name="T120" fmla="*/ 35 w 243"/>
              <a:gd name="T121" fmla="*/ 213 h 228"/>
              <a:gd name="T122" fmla="*/ 188 w 243"/>
              <a:gd name="T123" fmla="*/ 213 h 228"/>
              <a:gd name="T124" fmla="*/ 182 w 243"/>
              <a:gd name="T125" fmla="*/ 19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3" h="228">
                <a:moveTo>
                  <a:pt x="8" y="0"/>
                </a:moveTo>
                <a:cubicBezTo>
                  <a:pt x="189" y="0"/>
                  <a:pt x="189" y="0"/>
                  <a:pt x="189" y="0"/>
                </a:cubicBezTo>
                <a:cubicBezTo>
                  <a:pt x="193" y="0"/>
                  <a:pt x="196" y="3"/>
                  <a:pt x="196" y="7"/>
                </a:cubicBezTo>
                <a:cubicBezTo>
                  <a:pt x="196" y="190"/>
                  <a:pt x="196" y="190"/>
                  <a:pt x="196" y="190"/>
                </a:cubicBezTo>
                <a:cubicBezTo>
                  <a:pt x="196" y="190"/>
                  <a:pt x="196" y="190"/>
                  <a:pt x="196" y="190"/>
                </a:cubicBezTo>
                <a:cubicBezTo>
                  <a:pt x="196" y="198"/>
                  <a:pt x="198" y="203"/>
                  <a:pt x="201" y="207"/>
                </a:cubicBezTo>
                <a:cubicBezTo>
                  <a:pt x="204" y="210"/>
                  <a:pt x="210" y="212"/>
                  <a:pt x="216" y="213"/>
                </a:cubicBezTo>
                <a:cubicBezTo>
                  <a:pt x="219" y="213"/>
                  <a:pt x="222" y="211"/>
                  <a:pt x="224" y="208"/>
                </a:cubicBezTo>
                <a:cubicBezTo>
                  <a:pt x="226" y="203"/>
                  <a:pt x="228" y="196"/>
                  <a:pt x="228" y="184"/>
                </a:cubicBezTo>
                <a:cubicBezTo>
                  <a:pt x="228" y="184"/>
                  <a:pt x="228" y="184"/>
                  <a:pt x="228" y="184"/>
                </a:cubicBezTo>
                <a:cubicBezTo>
                  <a:pt x="228" y="19"/>
                  <a:pt x="228" y="19"/>
                  <a:pt x="228" y="19"/>
                </a:cubicBezTo>
                <a:cubicBezTo>
                  <a:pt x="228" y="15"/>
                  <a:pt x="231" y="11"/>
                  <a:pt x="235" y="11"/>
                </a:cubicBezTo>
                <a:cubicBezTo>
                  <a:pt x="239" y="11"/>
                  <a:pt x="243" y="15"/>
                  <a:pt x="243" y="19"/>
                </a:cubicBezTo>
                <a:cubicBezTo>
                  <a:pt x="243" y="184"/>
                  <a:pt x="243" y="184"/>
                  <a:pt x="243" y="184"/>
                </a:cubicBezTo>
                <a:cubicBezTo>
                  <a:pt x="243" y="184"/>
                  <a:pt x="243" y="184"/>
                  <a:pt x="242" y="184"/>
                </a:cubicBezTo>
                <a:cubicBezTo>
                  <a:pt x="243" y="199"/>
                  <a:pt x="240" y="209"/>
                  <a:pt x="236" y="215"/>
                </a:cubicBezTo>
                <a:cubicBezTo>
                  <a:pt x="232" y="223"/>
                  <a:pt x="225" y="227"/>
                  <a:pt x="217" y="228"/>
                </a:cubicBezTo>
                <a:cubicBezTo>
                  <a:pt x="217" y="228"/>
                  <a:pt x="217" y="228"/>
                  <a:pt x="216" y="228"/>
                </a:cubicBezTo>
                <a:cubicBezTo>
                  <a:pt x="216" y="228"/>
                  <a:pt x="216" y="228"/>
                  <a:pt x="216" y="228"/>
                </a:cubicBezTo>
                <a:cubicBezTo>
                  <a:pt x="35" y="228"/>
                  <a:pt x="35" y="228"/>
                  <a:pt x="35" y="228"/>
                </a:cubicBezTo>
                <a:cubicBezTo>
                  <a:pt x="35" y="228"/>
                  <a:pt x="34" y="228"/>
                  <a:pt x="34" y="228"/>
                </a:cubicBezTo>
                <a:cubicBezTo>
                  <a:pt x="24" y="228"/>
                  <a:pt x="16" y="225"/>
                  <a:pt x="10" y="219"/>
                </a:cubicBezTo>
                <a:cubicBezTo>
                  <a:pt x="4" y="213"/>
                  <a:pt x="0" y="204"/>
                  <a:pt x="0" y="191"/>
                </a:cubicBezTo>
                <a:cubicBezTo>
                  <a:pt x="0" y="191"/>
                  <a:pt x="0" y="191"/>
                  <a:pt x="0" y="191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8" y="0"/>
                </a:cubicBezTo>
                <a:close/>
                <a:moveTo>
                  <a:pt x="34" y="179"/>
                </a:moveTo>
                <a:cubicBezTo>
                  <a:pt x="34" y="188"/>
                  <a:pt x="34" y="188"/>
                  <a:pt x="34" y="188"/>
                </a:cubicBezTo>
                <a:cubicBezTo>
                  <a:pt x="72" y="188"/>
                  <a:pt x="72" y="188"/>
                  <a:pt x="72" y="188"/>
                </a:cubicBezTo>
                <a:cubicBezTo>
                  <a:pt x="72" y="179"/>
                  <a:pt x="72" y="179"/>
                  <a:pt x="72" y="179"/>
                </a:cubicBezTo>
                <a:cubicBezTo>
                  <a:pt x="34" y="179"/>
                  <a:pt x="34" y="179"/>
                  <a:pt x="34" y="179"/>
                </a:cubicBezTo>
                <a:close/>
                <a:moveTo>
                  <a:pt x="34" y="157"/>
                </a:moveTo>
                <a:cubicBezTo>
                  <a:pt x="34" y="166"/>
                  <a:pt x="34" y="166"/>
                  <a:pt x="34" y="166"/>
                </a:cubicBezTo>
                <a:cubicBezTo>
                  <a:pt x="161" y="166"/>
                  <a:pt x="161" y="166"/>
                  <a:pt x="161" y="166"/>
                </a:cubicBezTo>
                <a:cubicBezTo>
                  <a:pt x="161" y="157"/>
                  <a:pt x="161" y="157"/>
                  <a:pt x="161" y="157"/>
                </a:cubicBezTo>
                <a:cubicBezTo>
                  <a:pt x="34" y="157"/>
                  <a:pt x="34" y="157"/>
                  <a:pt x="34" y="157"/>
                </a:cubicBezTo>
                <a:close/>
                <a:moveTo>
                  <a:pt x="34" y="132"/>
                </a:moveTo>
                <a:cubicBezTo>
                  <a:pt x="34" y="142"/>
                  <a:pt x="34" y="142"/>
                  <a:pt x="34" y="142"/>
                </a:cubicBezTo>
                <a:cubicBezTo>
                  <a:pt x="161" y="142"/>
                  <a:pt x="161" y="142"/>
                  <a:pt x="161" y="142"/>
                </a:cubicBezTo>
                <a:cubicBezTo>
                  <a:pt x="161" y="132"/>
                  <a:pt x="161" y="132"/>
                  <a:pt x="161" y="132"/>
                </a:cubicBezTo>
                <a:cubicBezTo>
                  <a:pt x="34" y="132"/>
                  <a:pt x="34" y="132"/>
                  <a:pt x="34" y="132"/>
                </a:cubicBezTo>
                <a:close/>
                <a:moveTo>
                  <a:pt x="34" y="109"/>
                </a:moveTo>
                <a:cubicBezTo>
                  <a:pt x="34" y="119"/>
                  <a:pt x="34" y="119"/>
                  <a:pt x="34" y="119"/>
                </a:cubicBezTo>
                <a:cubicBezTo>
                  <a:pt x="161" y="119"/>
                  <a:pt x="161" y="119"/>
                  <a:pt x="161" y="119"/>
                </a:cubicBezTo>
                <a:cubicBezTo>
                  <a:pt x="161" y="109"/>
                  <a:pt x="161" y="109"/>
                  <a:pt x="161" y="109"/>
                </a:cubicBezTo>
                <a:cubicBezTo>
                  <a:pt x="34" y="109"/>
                  <a:pt x="34" y="109"/>
                  <a:pt x="34" y="109"/>
                </a:cubicBezTo>
                <a:close/>
                <a:moveTo>
                  <a:pt x="64" y="90"/>
                </a:moveTo>
                <a:cubicBezTo>
                  <a:pt x="64" y="38"/>
                  <a:pt x="64" y="38"/>
                  <a:pt x="6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62"/>
                  <a:pt x="54" y="62"/>
                  <a:pt x="54" y="62"/>
                </a:cubicBezTo>
                <a:cubicBezTo>
                  <a:pt x="48" y="38"/>
                  <a:pt x="48" y="38"/>
                  <a:pt x="48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90"/>
                  <a:pt x="34" y="90"/>
                  <a:pt x="34" y="90"/>
                </a:cubicBezTo>
                <a:cubicBezTo>
                  <a:pt x="44" y="90"/>
                  <a:pt x="44" y="90"/>
                  <a:pt x="44" y="90"/>
                </a:cubicBezTo>
                <a:cubicBezTo>
                  <a:pt x="44" y="63"/>
                  <a:pt x="44" y="63"/>
                  <a:pt x="44" y="63"/>
                </a:cubicBezTo>
                <a:cubicBezTo>
                  <a:pt x="52" y="90"/>
                  <a:pt x="52" y="90"/>
                  <a:pt x="52" y="90"/>
                </a:cubicBezTo>
                <a:cubicBezTo>
                  <a:pt x="64" y="90"/>
                  <a:pt x="64" y="90"/>
                  <a:pt x="64" y="90"/>
                </a:cubicBezTo>
                <a:close/>
                <a:moveTo>
                  <a:pt x="89" y="90"/>
                </a:moveTo>
                <a:cubicBezTo>
                  <a:pt x="89" y="84"/>
                  <a:pt x="89" y="84"/>
                  <a:pt x="89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8" y="65"/>
                  <a:pt x="78" y="65"/>
                  <a:pt x="78" y="65"/>
                </a:cubicBezTo>
                <a:cubicBezTo>
                  <a:pt x="87" y="65"/>
                  <a:pt x="87" y="65"/>
                  <a:pt x="87" y="65"/>
                </a:cubicBezTo>
                <a:cubicBezTo>
                  <a:pt x="87" y="59"/>
                  <a:pt x="87" y="59"/>
                  <a:pt x="87" y="59"/>
                </a:cubicBezTo>
                <a:cubicBezTo>
                  <a:pt x="78" y="59"/>
                  <a:pt x="78" y="59"/>
                  <a:pt x="78" y="59"/>
                </a:cubicBezTo>
                <a:cubicBezTo>
                  <a:pt x="78" y="45"/>
                  <a:pt x="78" y="45"/>
                  <a:pt x="78" y="45"/>
                </a:cubicBezTo>
                <a:cubicBezTo>
                  <a:pt x="89" y="45"/>
                  <a:pt x="89" y="45"/>
                  <a:pt x="89" y="45"/>
                </a:cubicBezTo>
                <a:cubicBezTo>
                  <a:pt x="89" y="38"/>
                  <a:pt x="89" y="38"/>
                  <a:pt x="89" y="38"/>
                </a:cubicBezTo>
                <a:cubicBezTo>
                  <a:pt x="66" y="38"/>
                  <a:pt x="66" y="38"/>
                  <a:pt x="66" y="38"/>
                </a:cubicBezTo>
                <a:cubicBezTo>
                  <a:pt x="66" y="90"/>
                  <a:pt x="66" y="90"/>
                  <a:pt x="66" y="90"/>
                </a:cubicBezTo>
                <a:cubicBezTo>
                  <a:pt x="89" y="90"/>
                  <a:pt x="89" y="90"/>
                  <a:pt x="89" y="90"/>
                </a:cubicBezTo>
                <a:close/>
                <a:moveTo>
                  <a:pt x="136" y="38"/>
                </a:moveTo>
                <a:cubicBezTo>
                  <a:pt x="127" y="38"/>
                  <a:pt x="127" y="38"/>
                  <a:pt x="127" y="38"/>
                </a:cubicBezTo>
                <a:cubicBezTo>
                  <a:pt x="123" y="62"/>
                  <a:pt x="123" y="62"/>
                  <a:pt x="123" y="62"/>
                </a:cubicBezTo>
                <a:cubicBezTo>
                  <a:pt x="120" y="38"/>
                  <a:pt x="120" y="38"/>
                  <a:pt x="120" y="38"/>
                </a:cubicBezTo>
                <a:cubicBezTo>
                  <a:pt x="107" y="38"/>
                  <a:pt x="107" y="38"/>
                  <a:pt x="107" y="38"/>
                </a:cubicBezTo>
                <a:cubicBezTo>
                  <a:pt x="103" y="62"/>
                  <a:pt x="103" y="62"/>
                  <a:pt x="103" y="62"/>
                </a:cubicBezTo>
                <a:cubicBezTo>
                  <a:pt x="100" y="38"/>
                  <a:pt x="100" y="38"/>
                  <a:pt x="100" y="38"/>
                </a:cubicBezTo>
                <a:cubicBezTo>
                  <a:pt x="90" y="38"/>
                  <a:pt x="90" y="38"/>
                  <a:pt x="90" y="38"/>
                </a:cubicBezTo>
                <a:cubicBezTo>
                  <a:pt x="96" y="90"/>
                  <a:pt x="96" y="90"/>
                  <a:pt x="96" y="90"/>
                </a:cubicBezTo>
                <a:cubicBezTo>
                  <a:pt x="108" y="90"/>
                  <a:pt x="108" y="90"/>
                  <a:pt x="108" y="90"/>
                </a:cubicBezTo>
                <a:cubicBezTo>
                  <a:pt x="112" y="62"/>
                  <a:pt x="112" y="62"/>
                  <a:pt x="112" y="62"/>
                </a:cubicBezTo>
                <a:cubicBezTo>
                  <a:pt x="116" y="90"/>
                  <a:pt x="116" y="90"/>
                  <a:pt x="116" y="90"/>
                </a:cubicBezTo>
                <a:cubicBezTo>
                  <a:pt x="129" y="90"/>
                  <a:pt x="129" y="90"/>
                  <a:pt x="129" y="90"/>
                </a:cubicBezTo>
                <a:cubicBezTo>
                  <a:pt x="136" y="38"/>
                  <a:pt x="136" y="38"/>
                  <a:pt x="136" y="38"/>
                </a:cubicBezTo>
                <a:close/>
                <a:moveTo>
                  <a:pt x="138" y="70"/>
                </a:moveTo>
                <a:cubicBezTo>
                  <a:pt x="138" y="81"/>
                  <a:pt x="138" y="81"/>
                  <a:pt x="138" y="81"/>
                </a:cubicBezTo>
                <a:cubicBezTo>
                  <a:pt x="138" y="88"/>
                  <a:pt x="142" y="91"/>
                  <a:pt x="150" y="91"/>
                </a:cubicBezTo>
                <a:cubicBezTo>
                  <a:pt x="159" y="91"/>
                  <a:pt x="164" y="87"/>
                  <a:pt x="164" y="81"/>
                </a:cubicBezTo>
                <a:cubicBezTo>
                  <a:pt x="164" y="74"/>
                  <a:pt x="164" y="74"/>
                  <a:pt x="164" y="74"/>
                </a:cubicBezTo>
                <a:cubicBezTo>
                  <a:pt x="164" y="72"/>
                  <a:pt x="163" y="69"/>
                  <a:pt x="162" y="68"/>
                </a:cubicBezTo>
                <a:cubicBezTo>
                  <a:pt x="160" y="66"/>
                  <a:pt x="157" y="63"/>
                  <a:pt x="153" y="58"/>
                </a:cubicBezTo>
                <a:cubicBezTo>
                  <a:pt x="150" y="55"/>
                  <a:pt x="149" y="53"/>
                  <a:pt x="149" y="51"/>
                </a:cubicBezTo>
                <a:cubicBezTo>
                  <a:pt x="148" y="48"/>
                  <a:pt x="148" y="48"/>
                  <a:pt x="148" y="48"/>
                </a:cubicBezTo>
                <a:cubicBezTo>
                  <a:pt x="148" y="46"/>
                  <a:pt x="149" y="45"/>
                  <a:pt x="150" y="45"/>
                </a:cubicBezTo>
                <a:cubicBezTo>
                  <a:pt x="152" y="45"/>
                  <a:pt x="152" y="45"/>
                  <a:pt x="152" y="46"/>
                </a:cubicBezTo>
                <a:cubicBezTo>
                  <a:pt x="152" y="56"/>
                  <a:pt x="152" y="56"/>
                  <a:pt x="152" y="56"/>
                </a:cubicBezTo>
                <a:cubicBezTo>
                  <a:pt x="163" y="56"/>
                  <a:pt x="163" y="56"/>
                  <a:pt x="163" y="56"/>
                </a:cubicBezTo>
                <a:cubicBezTo>
                  <a:pt x="163" y="47"/>
                  <a:pt x="163" y="47"/>
                  <a:pt x="163" y="47"/>
                </a:cubicBezTo>
                <a:cubicBezTo>
                  <a:pt x="163" y="41"/>
                  <a:pt x="159" y="38"/>
                  <a:pt x="151" y="38"/>
                </a:cubicBezTo>
                <a:cubicBezTo>
                  <a:pt x="142" y="38"/>
                  <a:pt x="138" y="41"/>
                  <a:pt x="138" y="48"/>
                </a:cubicBezTo>
                <a:cubicBezTo>
                  <a:pt x="138" y="54"/>
                  <a:pt x="138" y="54"/>
                  <a:pt x="138" y="54"/>
                </a:cubicBezTo>
                <a:cubicBezTo>
                  <a:pt x="138" y="56"/>
                  <a:pt x="138" y="57"/>
                  <a:pt x="139" y="59"/>
                </a:cubicBezTo>
                <a:cubicBezTo>
                  <a:pt x="140" y="61"/>
                  <a:pt x="144" y="64"/>
                  <a:pt x="148" y="69"/>
                </a:cubicBezTo>
                <a:cubicBezTo>
                  <a:pt x="151" y="71"/>
                  <a:pt x="152" y="73"/>
                  <a:pt x="152" y="75"/>
                </a:cubicBezTo>
                <a:cubicBezTo>
                  <a:pt x="152" y="82"/>
                  <a:pt x="152" y="82"/>
                  <a:pt x="152" y="82"/>
                </a:cubicBezTo>
                <a:cubicBezTo>
                  <a:pt x="152" y="83"/>
                  <a:pt x="152" y="83"/>
                  <a:pt x="150" y="83"/>
                </a:cubicBezTo>
                <a:cubicBezTo>
                  <a:pt x="149" y="83"/>
                  <a:pt x="148" y="83"/>
                  <a:pt x="148" y="82"/>
                </a:cubicBezTo>
                <a:cubicBezTo>
                  <a:pt x="148" y="70"/>
                  <a:pt x="148" y="70"/>
                  <a:pt x="148" y="70"/>
                </a:cubicBezTo>
                <a:cubicBezTo>
                  <a:pt x="138" y="70"/>
                  <a:pt x="138" y="70"/>
                  <a:pt x="138" y="70"/>
                </a:cubicBezTo>
                <a:close/>
                <a:moveTo>
                  <a:pt x="206" y="12"/>
                </a:moveTo>
                <a:cubicBezTo>
                  <a:pt x="206" y="192"/>
                  <a:pt x="206" y="192"/>
                  <a:pt x="206" y="192"/>
                </a:cubicBezTo>
                <a:cubicBezTo>
                  <a:pt x="206" y="196"/>
                  <a:pt x="209" y="200"/>
                  <a:pt x="213" y="200"/>
                </a:cubicBezTo>
                <a:cubicBezTo>
                  <a:pt x="217" y="200"/>
                  <a:pt x="220" y="196"/>
                  <a:pt x="220" y="192"/>
                </a:cubicBezTo>
                <a:cubicBezTo>
                  <a:pt x="220" y="12"/>
                  <a:pt x="220" y="12"/>
                  <a:pt x="220" y="12"/>
                </a:cubicBezTo>
                <a:cubicBezTo>
                  <a:pt x="220" y="8"/>
                  <a:pt x="217" y="4"/>
                  <a:pt x="213" y="4"/>
                </a:cubicBezTo>
                <a:cubicBezTo>
                  <a:pt x="209" y="4"/>
                  <a:pt x="206" y="8"/>
                  <a:pt x="206" y="12"/>
                </a:cubicBezTo>
                <a:close/>
                <a:moveTo>
                  <a:pt x="182" y="15"/>
                </a:moveTo>
                <a:cubicBezTo>
                  <a:pt x="15" y="15"/>
                  <a:pt x="15" y="15"/>
                  <a:pt x="15" y="15"/>
                </a:cubicBezTo>
                <a:cubicBezTo>
                  <a:pt x="15" y="191"/>
                  <a:pt x="15" y="191"/>
                  <a:pt x="15" y="191"/>
                </a:cubicBezTo>
                <a:cubicBezTo>
                  <a:pt x="15" y="191"/>
                  <a:pt x="15" y="191"/>
                  <a:pt x="15" y="191"/>
                </a:cubicBezTo>
                <a:cubicBezTo>
                  <a:pt x="15" y="200"/>
                  <a:pt x="17" y="205"/>
                  <a:pt x="20" y="208"/>
                </a:cubicBezTo>
                <a:cubicBezTo>
                  <a:pt x="23" y="211"/>
                  <a:pt x="29" y="213"/>
                  <a:pt x="35" y="213"/>
                </a:cubicBezTo>
                <a:cubicBezTo>
                  <a:pt x="35" y="213"/>
                  <a:pt x="35" y="213"/>
                  <a:pt x="35" y="213"/>
                </a:cubicBezTo>
                <a:cubicBezTo>
                  <a:pt x="188" y="213"/>
                  <a:pt x="188" y="213"/>
                  <a:pt x="188" y="213"/>
                </a:cubicBezTo>
                <a:cubicBezTo>
                  <a:pt x="184" y="207"/>
                  <a:pt x="181" y="200"/>
                  <a:pt x="182" y="190"/>
                </a:cubicBezTo>
                <a:cubicBezTo>
                  <a:pt x="182" y="190"/>
                  <a:pt x="182" y="190"/>
                  <a:pt x="182" y="190"/>
                </a:cubicBezTo>
                <a:lnTo>
                  <a:pt x="182" y="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281" tIns="45641" rIns="91281" bIns="45641" numCol="1" anchor="t" anchorCtr="0" compatLnSpc="1"/>
          <a:lstStyle/>
          <a:p>
            <a:endParaRPr lang="zh-CN" altLang="en-US" sz="183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13" name="PA-组合 31"/>
          <p:cNvGrpSpPr/>
          <p:nvPr>
            <p:custDataLst>
              <p:tags r:id="rId1"/>
            </p:custDataLst>
          </p:nvPr>
        </p:nvGrpSpPr>
        <p:grpSpPr>
          <a:xfrm>
            <a:off x="4577006" y="2091114"/>
            <a:ext cx="7312624" cy="3373438"/>
            <a:chOff x="4250817" y="2536371"/>
            <a:chExt cx="7312624" cy="3373438"/>
          </a:xfrm>
        </p:grpSpPr>
        <p:grpSp>
          <p:nvGrpSpPr>
            <p:cNvPr id="14" name="组合 13"/>
            <p:cNvGrpSpPr/>
            <p:nvPr/>
          </p:nvGrpSpPr>
          <p:grpSpPr bwMode="auto">
            <a:xfrm>
              <a:off x="4716554" y="2536371"/>
              <a:ext cx="6846887" cy="3373438"/>
              <a:chOff x="940687" y="2209261"/>
              <a:chExt cx="6847588" cy="3373519"/>
            </a:xfrm>
          </p:grpSpPr>
          <p:sp>
            <p:nvSpPr>
              <p:cNvPr id="18" name="PA-矩形 5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3177703" y="2209261"/>
                <a:ext cx="6351" cy="337351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PA-矩形 6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754025" y="2209261"/>
                <a:ext cx="4762" cy="337351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PA-矩形 7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4328759" y="2209261"/>
                <a:ext cx="6351" cy="337351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PA-矩形 8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4905080" y="2209261"/>
                <a:ext cx="4763" cy="337351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PA-矩形 9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5479814" y="2209261"/>
                <a:ext cx="4763" cy="337351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PA-矩形 10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6054548" y="2209261"/>
                <a:ext cx="6351" cy="337351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PA-矩形 11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6630870" y="2209261"/>
                <a:ext cx="6351" cy="337351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PA-矩形 16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207191" y="2209261"/>
                <a:ext cx="4763" cy="337351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PA-矩形 17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7781924" y="2209261"/>
                <a:ext cx="6351" cy="337351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PA-任意多边形 18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2602969" y="5252572"/>
                <a:ext cx="2392608" cy="203205"/>
              </a:xfrm>
              <a:custGeom>
                <a:avLst/>
                <a:gdLst>
                  <a:gd name="T0" fmla="*/ 0 w 870"/>
                  <a:gd name="T1" fmla="*/ 0 h 74"/>
                  <a:gd name="T2" fmla="*/ 839 w 870"/>
                  <a:gd name="T3" fmla="*/ 0 h 74"/>
                  <a:gd name="T4" fmla="*/ 870 w 870"/>
                  <a:gd name="T5" fmla="*/ 37 h 74"/>
                  <a:gd name="T6" fmla="*/ 870 w 870"/>
                  <a:gd name="T7" fmla="*/ 37 h 74"/>
                  <a:gd name="T8" fmla="*/ 839 w 870"/>
                  <a:gd name="T9" fmla="*/ 74 h 74"/>
                  <a:gd name="T10" fmla="*/ 0 w 870"/>
                  <a:gd name="T11" fmla="*/ 74 h 74"/>
                  <a:gd name="T12" fmla="*/ 0 w 870"/>
                  <a:gd name="T1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0" h="74">
                    <a:moveTo>
                      <a:pt x="0" y="0"/>
                    </a:moveTo>
                    <a:cubicBezTo>
                      <a:pt x="839" y="0"/>
                      <a:pt x="839" y="0"/>
                      <a:pt x="839" y="0"/>
                    </a:cubicBezTo>
                    <a:cubicBezTo>
                      <a:pt x="848" y="0"/>
                      <a:pt x="870" y="17"/>
                      <a:pt x="870" y="37"/>
                    </a:cubicBezTo>
                    <a:cubicBezTo>
                      <a:pt x="870" y="37"/>
                      <a:pt x="870" y="37"/>
                      <a:pt x="870" y="37"/>
                    </a:cubicBezTo>
                    <a:cubicBezTo>
                      <a:pt x="870" y="58"/>
                      <a:pt x="848" y="74"/>
                      <a:pt x="839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54000" dist="38100" algn="l" rotWithShape="0">
                  <a:prstClr val="black">
                    <a:alpha val="15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PA-任意多边形 19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2602969" y="2930003"/>
                <a:ext cx="2163985" cy="204793"/>
              </a:xfrm>
              <a:custGeom>
                <a:avLst/>
                <a:gdLst>
                  <a:gd name="T0" fmla="*/ 0 w 787"/>
                  <a:gd name="T1" fmla="*/ 0 h 74"/>
                  <a:gd name="T2" fmla="*/ 752 w 787"/>
                  <a:gd name="T3" fmla="*/ 0 h 74"/>
                  <a:gd name="T4" fmla="*/ 787 w 787"/>
                  <a:gd name="T5" fmla="*/ 37 h 74"/>
                  <a:gd name="T6" fmla="*/ 787 w 787"/>
                  <a:gd name="T7" fmla="*/ 37 h 74"/>
                  <a:gd name="T8" fmla="*/ 752 w 787"/>
                  <a:gd name="T9" fmla="*/ 74 h 74"/>
                  <a:gd name="T10" fmla="*/ 0 w 787"/>
                  <a:gd name="T11" fmla="*/ 74 h 74"/>
                  <a:gd name="T12" fmla="*/ 0 w 787"/>
                  <a:gd name="T1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7" h="74">
                    <a:moveTo>
                      <a:pt x="0" y="0"/>
                    </a:moveTo>
                    <a:cubicBezTo>
                      <a:pt x="752" y="0"/>
                      <a:pt x="752" y="0"/>
                      <a:pt x="752" y="0"/>
                    </a:cubicBezTo>
                    <a:cubicBezTo>
                      <a:pt x="771" y="0"/>
                      <a:pt x="787" y="17"/>
                      <a:pt x="787" y="37"/>
                    </a:cubicBezTo>
                    <a:cubicBezTo>
                      <a:pt x="787" y="37"/>
                      <a:pt x="787" y="37"/>
                      <a:pt x="787" y="37"/>
                    </a:cubicBezTo>
                    <a:cubicBezTo>
                      <a:pt x="787" y="58"/>
                      <a:pt x="771" y="74"/>
                      <a:pt x="752" y="74"/>
                    </a:cubicBezTo>
                    <a:cubicBezTo>
                      <a:pt x="0" y="74"/>
                      <a:pt x="0" y="74"/>
                      <a:pt x="0" y="7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54000" dist="38100" algn="l" rotWithShape="0">
                  <a:prstClr val="black">
                    <a:alpha val="15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PA-任意多边形 20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2602969" y="3517392"/>
                <a:ext cx="3894537" cy="203205"/>
              </a:xfrm>
              <a:custGeom>
                <a:avLst/>
                <a:gdLst>
                  <a:gd name="T0" fmla="*/ 0 w 1416"/>
                  <a:gd name="T1" fmla="*/ 0 h 74"/>
                  <a:gd name="T2" fmla="*/ 1381 w 1416"/>
                  <a:gd name="T3" fmla="*/ 0 h 74"/>
                  <a:gd name="T4" fmla="*/ 1416 w 1416"/>
                  <a:gd name="T5" fmla="*/ 37 h 74"/>
                  <a:gd name="T6" fmla="*/ 1416 w 1416"/>
                  <a:gd name="T7" fmla="*/ 37 h 74"/>
                  <a:gd name="T8" fmla="*/ 1381 w 1416"/>
                  <a:gd name="T9" fmla="*/ 74 h 74"/>
                  <a:gd name="T10" fmla="*/ 0 w 1416"/>
                  <a:gd name="T11" fmla="*/ 74 h 74"/>
                  <a:gd name="T12" fmla="*/ 0 w 1416"/>
                  <a:gd name="T1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16" h="74">
                    <a:moveTo>
                      <a:pt x="0" y="0"/>
                    </a:moveTo>
                    <a:cubicBezTo>
                      <a:pt x="1381" y="0"/>
                      <a:pt x="1381" y="0"/>
                      <a:pt x="1381" y="0"/>
                    </a:cubicBezTo>
                    <a:cubicBezTo>
                      <a:pt x="1400" y="0"/>
                      <a:pt x="1416" y="17"/>
                      <a:pt x="1416" y="37"/>
                    </a:cubicBezTo>
                    <a:cubicBezTo>
                      <a:pt x="1416" y="37"/>
                      <a:pt x="1416" y="37"/>
                      <a:pt x="1416" y="37"/>
                    </a:cubicBezTo>
                    <a:cubicBezTo>
                      <a:pt x="1416" y="58"/>
                      <a:pt x="1400" y="74"/>
                      <a:pt x="1381" y="74"/>
                    </a:cubicBezTo>
                    <a:cubicBezTo>
                      <a:pt x="0" y="74"/>
                      <a:pt x="0" y="74"/>
                      <a:pt x="0" y="7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54000" dist="38100" algn="l" rotWithShape="0">
                  <a:prstClr val="black">
                    <a:alpha val="15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PA-任意多边形 21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2602969" y="4095256"/>
                <a:ext cx="3465868" cy="204793"/>
              </a:xfrm>
              <a:custGeom>
                <a:avLst/>
                <a:gdLst>
                  <a:gd name="T0" fmla="*/ 0 w 1260"/>
                  <a:gd name="T1" fmla="*/ 74 h 74"/>
                  <a:gd name="T2" fmla="*/ 1225 w 1260"/>
                  <a:gd name="T3" fmla="*/ 74 h 74"/>
                  <a:gd name="T4" fmla="*/ 1260 w 1260"/>
                  <a:gd name="T5" fmla="*/ 37 h 74"/>
                  <a:gd name="T6" fmla="*/ 1260 w 1260"/>
                  <a:gd name="T7" fmla="*/ 37 h 74"/>
                  <a:gd name="T8" fmla="*/ 1225 w 1260"/>
                  <a:gd name="T9" fmla="*/ 0 h 74"/>
                  <a:gd name="T10" fmla="*/ 0 w 1260"/>
                  <a:gd name="T11" fmla="*/ 0 h 74"/>
                  <a:gd name="T12" fmla="*/ 0 w 1260"/>
                  <a:gd name="T1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0" h="74">
                    <a:moveTo>
                      <a:pt x="0" y="74"/>
                    </a:moveTo>
                    <a:cubicBezTo>
                      <a:pt x="1225" y="74"/>
                      <a:pt x="1225" y="74"/>
                      <a:pt x="1225" y="74"/>
                    </a:cubicBezTo>
                    <a:cubicBezTo>
                      <a:pt x="1244" y="74"/>
                      <a:pt x="1260" y="57"/>
                      <a:pt x="1260" y="37"/>
                    </a:cubicBezTo>
                    <a:cubicBezTo>
                      <a:pt x="1260" y="37"/>
                      <a:pt x="1260" y="37"/>
                      <a:pt x="1260" y="37"/>
                    </a:cubicBezTo>
                    <a:cubicBezTo>
                      <a:pt x="1260" y="16"/>
                      <a:pt x="1244" y="0"/>
                      <a:pt x="122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54000" dist="38100" algn="l" rotWithShape="0">
                  <a:prstClr val="black">
                    <a:alpha val="15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PA-任意多边形 22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2602969" y="4674708"/>
                <a:ext cx="4783628" cy="203205"/>
              </a:xfrm>
              <a:custGeom>
                <a:avLst/>
                <a:gdLst>
                  <a:gd name="T0" fmla="*/ 0 w 1739"/>
                  <a:gd name="T1" fmla="*/ 0 h 74"/>
                  <a:gd name="T2" fmla="*/ 1708 w 1739"/>
                  <a:gd name="T3" fmla="*/ 0 h 74"/>
                  <a:gd name="T4" fmla="*/ 1739 w 1739"/>
                  <a:gd name="T5" fmla="*/ 37 h 74"/>
                  <a:gd name="T6" fmla="*/ 1739 w 1739"/>
                  <a:gd name="T7" fmla="*/ 37 h 74"/>
                  <a:gd name="T8" fmla="*/ 1708 w 1739"/>
                  <a:gd name="T9" fmla="*/ 74 h 74"/>
                  <a:gd name="T10" fmla="*/ 0 w 1739"/>
                  <a:gd name="T11" fmla="*/ 74 h 74"/>
                  <a:gd name="T12" fmla="*/ 0 w 1739"/>
                  <a:gd name="T1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39" h="74">
                    <a:moveTo>
                      <a:pt x="0" y="0"/>
                    </a:moveTo>
                    <a:cubicBezTo>
                      <a:pt x="1708" y="0"/>
                      <a:pt x="1708" y="0"/>
                      <a:pt x="1708" y="0"/>
                    </a:cubicBezTo>
                    <a:cubicBezTo>
                      <a:pt x="1725" y="0"/>
                      <a:pt x="1739" y="16"/>
                      <a:pt x="1739" y="37"/>
                    </a:cubicBezTo>
                    <a:cubicBezTo>
                      <a:pt x="1739" y="37"/>
                      <a:pt x="1739" y="37"/>
                      <a:pt x="1739" y="37"/>
                    </a:cubicBezTo>
                    <a:cubicBezTo>
                      <a:pt x="1739" y="57"/>
                      <a:pt x="1725" y="74"/>
                      <a:pt x="1708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54000" dist="38100" algn="l" rotWithShape="0">
                  <a:prstClr val="black">
                    <a:alpha val="15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PA-任意多边形 23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2602969" y="2352139"/>
                <a:ext cx="3035611" cy="203205"/>
              </a:xfrm>
              <a:custGeom>
                <a:avLst/>
                <a:gdLst>
                  <a:gd name="T0" fmla="*/ 0 w 1104"/>
                  <a:gd name="T1" fmla="*/ 0 h 74"/>
                  <a:gd name="T2" fmla="*/ 1069 w 1104"/>
                  <a:gd name="T3" fmla="*/ 0 h 74"/>
                  <a:gd name="T4" fmla="*/ 1104 w 1104"/>
                  <a:gd name="T5" fmla="*/ 37 h 74"/>
                  <a:gd name="T6" fmla="*/ 1069 w 1104"/>
                  <a:gd name="T7" fmla="*/ 74 h 74"/>
                  <a:gd name="T8" fmla="*/ 0 w 1104"/>
                  <a:gd name="T9" fmla="*/ 74 h 74"/>
                  <a:gd name="T10" fmla="*/ 0 w 1104"/>
                  <a:gd name="T11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74">
                    <a:moveTo>
                      <a:pt x="0" y="0"/>
                    </a:moveTo>
                    <a:cubicBezTo>
                      <a:pt x="1069" y="0"/>
                      <a:pt x="1069" y="0"/>
                      <a:pt x="1069" y="0"/>
                    </a:cubicBezTo>
                    <a:cubicBezTo>
                      <a:pt x="1088" y="0"/>
                      <a:pt x="1104" y="17"/>
                      <a:pt x="1104" y="37"/>
                    </a:cubicBezTo>
                    <a:cubicBezTo>
                      <a:pt x="1104" y="57"/>
                      <a:pt x="1088" y="74"/>
                      <a:pt x="1069" y="74"/>
                    </a:cubicBezTo>
                    <a:cubicBezTo>
                      <a:pt x="0" y="74"/>
                      <a:pt x="0" y="74"/>
                      <a:pt x="0" y="7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54000" dist="38100" algn="l" rotWithShape="0">
                  <a:prstClr val="black">
                    <a:alpha val="15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33" name="PA-图片 24"/>
              <p:cNvPicPr>
                <a:picLocks noChangeAspect="1" noChangeArrowheads="1"/>
              </p:cNvPicPr>
              <p:nvPr>
                <p:custDataLst>
                  <p:tags r:id="rId20"/>
                </p:custDataLst>
              </p:nvPr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880" t="46582"/>
              <a:stretch>
                <a:fillRect/>
              </a:stretch>
            </p:blipFill>
            <p:spPr bwMode="auto">
              <a:xfrm rot="2700394">
                <a:off x="1107376" y="2455475"/>
                <a:ext cx="2675004" cy="3008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" name="PA-文本框 6"/>
            <p:cNvSpPr txBox="1"/>
            <p:nvPr>
              <p:custDataLst>
                <p:tags r:id="rId2"/>
              </p:custDataLst>
            </p:nvPr>
          </p:nvSpPr>
          <p:spPr>
            <a:xfrm>
              <a:off x="4250817" y="2596180"/>
              <a:ext cx="18857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输入您的小标题</a:t>
              </a:r>
              <a:endParaRPr 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PA-文本框 6"/>
            <p:cNvSpPr txBox="1"/>
            <p:nvPr>
              <p:custDataLst>
                <p:tags r:id="rId3"/>
              </p:custDataLst>
            </p:nvPr>
          </p:nvSpPr>
          <p:spPr>
            <a:xfrm>
              <a:off x="4250817" y="3776794"/>
              <a:ext cx="18857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输入您的小标题</a:t>
              </a:r>
              <a:endParaRPr 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PA-文本框 6"/>
            <p:cNvSpPr txBox="1"/>
            <p:nvPr>
              <p:custDataLst>
                <p:tags r:id="rId4"/>
              </p:custDataLst>
            </p:nvPr>
          </p:nvSpPr>
          <p:spPr>
            <a:xfrm>
              <a:off x="4250817" y="4934082"/>
              <a:ext cx="18857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输入您的小标题</a:t>
              </a:r>
              <a:endParaRPr 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0" y="-82473"/>
            <a:ext cx="12196800" cy="6940473"/>
            <a:chOff x="0" y="-82473"/>
            <a:chExt cx="12196800" cy="6940473"/>
          </a:xfrm>
        </p:grpSpPr>
        <p:sp>
          <p:nvSpPr>
            <p:cNvPr id="28" name="矩形 27"/>
            <p:cNvSpPr/>
            <p:nvPr/>
          </p:nvSpPr>
          <p:spPr>
            <a:xfrm>
              <a:off x="0" y="0"/>
              <a:ext cx="12196800" cy="6858000"/>
            </a:xfrm>
            <a:prstGeom prst="rect">
              <a:avLst/>
            </a:prstGeom>
            <a:blipFill dpi="0" rotWithShape="1">
              <a:blip r:embed="rId4">
                <a:alphaModFix amt="28000"/>
              </a:blip>
              <a:srcRect/>
              <a:stretch>
                <a:fillRect l="-17503" r="-1750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>
              <a:off x="0" y="-82473"/>
              <a:ext cx="1761661" cy="1575332"/>
            </a:xfrm>
            <a:prstGeom prst="rect">
              <a:avLst/>
            </a:prstGeom>
          </p:spPr>
        </p:pic>
        <p:grpSp>
          <p:nvGrpSpPr>
            <p:cNvPr id="30" name="组合 29"/>
            <p:cNvGrpSpPr/>
            <p:nvPr/>
          </p:nvGrpSpPr>
          <p:grpSpPr>
            <a:xfrm>
              <a:off x="0" y="385010"/>
              <a:ext cx="12192000" cy="6472990"/>
              <a:chOff x="0" y="385010"/>
              <a:chExt cx="12192000" cy="6472990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483574" y="385010"/>
                <a:ext cx="2532400" cy="640367"/>
                <a:chOff x="483574" y="385010"/>
                <a:chExt cx="2532400" cy="640367"/>
              </a:xfrm>
            </p:grpSpPr>
            <p:sp>
              <p:nvSpPr>
                <p:cNvPr id="33" name="矩形 32"/>
                <p:cNvSpPr/>
                <p:nvPr/>
              </p:nvSpPr>
              <p:spPr>
                <a:xfrm>
                  <a:off x="483574" y="385010"/>
                  <a:ext cx="2532400" cy="640367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PA-文本框 6"/>
                <p:cNvSpPr txBox="1"/>
                <p:nvPr>
                  <p:custDataLst>
                    <p:tags r:id="rId1"/>
                  </p:custDataLst>
                </p:nvPr>
              </p:nvSpPr>
              <p:spPr>
                <a:xfrm>
                  <a:off x="707992" y="535916"/>
                  <a:ext cx="208356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zh-CN" altLang="en-US" sz="16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请输入您的标题</a:t>
                  </a:r>
                  <a:endParaRPr lang="en-US" sz="16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2" name="矩形 31"/>
              <p:cNvSpPr/>
              <p:nvPr/>
            </p:nvSpPr>
            <p:spPr>
              <a:xfrm>
                <a:off x="0" y="6388087"/>
                <a:ext cx="12192000" cy="46991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îṣļîḑé-Rounded Rectangle 6"/>
          <p:cNvSpPr/>
          <p:nvPr/>
        </p:nvSpPr>
        <p:spPr>
          <a:xfrm>
            <a:off x="1543050" y="1616344"/>
            <a:ext cx="2552700" cy="4067175"/>
          </a:xfrm>
          <a:prstGeom prst="roundRect">
            <a:avLst>
              <a:gd name="adj" fmla="val 12936"/>
            </a:avLst>
          </a:prstGeom>
          <a:solidFill>
            <a:schemeClr val="bg1">
              <a:lumMod val="9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628000" anchor="t" anchorCtr="1">
            <a:normAutofit/>
          </a:bodyPr>
          <a:lstStyle/>
          <a:p>
            <a:pPr algn="ctr" defTabSz="914400">
              <a:lnSpc>
                <a:spcPct val="120000"/>
              </a:lnSpc>
              <a:defRPr/>
            </a:pPr>
            <a:r>
              <a:rPr lang="zh-CN" altLang="en-US" sz="11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此部分内容作为文字排版占位显示</a:t>
            </a:r>
            <a:br>
              <a:rPr lang="zh-CN" altLang="en-US" sz="11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</a:br>
            <a:r>
              <a:rPr lang="zh-CN" altLang="en-US" sz="11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3" name="îṣļîḑé-Rounded Rectangle 2"/>
          <p:cNvSpPr/>
          <p:nvPr/>
        </p:nvSpPr>
        <p:spPr>
          <a:xfrm>
            <a:off x="8096250" y="1616344"/>
            <a:ext cx="2552700" cy="4067175"/>
          </a:xfrm>
          <a:prstGeom prst="roundRect">
            <a:avLst>
              <a:gd name="adj" fmla="val 12936"/>
            </a:avLst>
          </a:prstGeom>
          <a:solidFill>
            <a:schemeClr val="bg1">
              <a:lumMod val="9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628000" anchor="t" anchorCtr="1">
            <a:normAutofit/>
          </a:bodyPr>
          <a:lstStyle/>
          <a:p>
            <a:pPr algn="ctr" defTabSz="914400">
              <a:lnSpc>
                <a:spcPct val="120000"/>
              </a:lnSpc>
              <a:defRPr/>
            </a:pPr>
            <a:r>
              <a:rPr lang="zh-CN" altLang="en-US" sz="11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此部分内容作为文字排版占位显示</a:t>
            </a:r>
            <a:br>
              <a:rPr lang="zh-CN" altLang="en-US" sz="11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</a:br>
            <a:r>
              <a:rPr lang="zh-CN" altLang="en-US" sz="11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4" name="îṣļîḑé-Rounded Rectangle 4"/>
          <p:cNvSpPr/>
          <p:nvPr/>
        </p:nvSpPr>
        <p:spPr>
          <a:xfrm>
            <a:off x="4819650" y="1616344"/>
            <a:ext cx="2552700" cy="4067175"/>
          </a:xfrm>
          <a:prstGeom prst="roundRect">
            <a:avLst>
              <a:gd name="adj" fmla="val 12936"/>
            </a:avLst>
          </a:prstGeom>
          <a:solidFill>
            <a:schemeClr val="bg1">
              <a:lumMod val="9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628000" anchor="t" anchorCtr="1">
            <a:normAutofit/>
          </a:bodyPr>
          <a:lstStyle/>
          <a:p>
            <a:pPr algn="ctr" defTabSz="914400">
              <a:lnSpc>
                <a:spcPct val="120000"/>
              </a:lnSpc>
              <a:defRPr/>
            </a:pPr>
            <a:r>
              <a:rPr lang="zh-CN" altLang="en-US" sz="11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此部分内容作为文字排版占位显示</a:t>
            </a:r>
            <a:br>
              <a:rPr lang="zh-CN" altLang="en-US" sz="11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</a:br>
            <a:r>
              <a:rPr lang="zh-CN" altLang="en-US" sz="11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（建议使用主题字体）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952625" y="1884632"/>
            <a:ext cx="8286750" cy="1831974"/>
            <a:chOff x="1952625" y="2287588"/>
            <a:chExt cx="8286750" cy="1831974"/>
          </a:xfrm>
          <a:solidFill>
            <a:srgbClr val="FFEB00"/>
          </a:solidFill>
        </p:grpSpPr>
        <p:sp>
          <p:nvSpPr>
            <p:cNvPr id="6" name="îṣļîḑé-Oval 7"/>
            <p:cNvSpPr/>
            <p:nvPr/>
          </p:nvSpPr>
          <p:spPr>
            <a:xfrm>
              <a:off x="1952625" y="2386012"/>
              <a:ext cx="1733550" cy="1733550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îṣļîḑé-Oval 8"/>
            <p:cNvSpPr/>
            <p:nvPr/>
          </p:nvSpPr>
          <p:spPr>
            <a:xfrm>
              <a:off x="3192463" y="2287588"/>
              <a:ext cx="493712" cy="4937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dirty="0">
                  <a:cs typeface="+mn-ea"/>
                  <a:sym typeface="+mn-lt"/>
                </a:rPr>
                <a:t>A</a:t>
              </a:r>
              <a:endParaRPr dirty="0">
                <a:cs typeface="+mn-ea"/>
                <a:sym typeface="+mn-lt"/>
              </a:endParaRPr>
            </a:p>
          </p:txBody>
        </p:sp>
        <p:sp>
          <p:nvSpPr>
            <p:cNvPr id="8" name="îṣļîḑé-Oval 3"/>
            <p:cNvSpPr/>
            <p:nvPr/>
          </p:nvSpPr>
          <p:spPr>
            <a:xfrm>
              <a:off x="8505825" y="2386012"/>
              <a:ext cx="1733550" cy="1733550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îṣļîḑé-Oval 10"/>
            <p:cNvSpPr/>
            <p:nvPr/>
          </p:nvSpPr>
          <p:spPr>
            <a:xfrm>
              <a:off x="9745663" y="2287588"/>
              <a:ext cx="493712" cy="4937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dirty="0">
                  <a:cs typeface="+mn-ea"/>
                  <a:sym typeface="+mn-lt"/>
                </a:rPr>
                <a:t>C</a:t>
              </a:r>
              <a:endParaRPr dirty="0">
                <a:cs typeface="+mn-ea"/>
                <a:sym typeface="+mn-lt"/>
              </a:endParaRPr>
            </a:p>
          </p:txBody>
        </p:sp>
        <p:sp>
          <p:nvSpPr>
            <p:cNvPr id="10" name="îṣļîḑé-Oval 5"/>
            <p:cNvSpPr/>
            <p:nvPr/>
          </p:nvSpPr>
          <p:spPr>
            <a:xfrm>
              <a:off x="5229225" y="2386012"/>
              <a:ext cx="1733550" cy="173355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îṣļîḑé-Oval 9"/>
            <p:cNvSpPr/>
            <p:nvPr/>
          </p:nvSpPr>
          <p:spPr>
            <a:xfrm>
              <a:off x="6469063" y="2287588"/>
              <a:ext cx="493712" cy="4937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dirty="0">
                  <a:cs typeface="+mn-ea"/>
                  <a:sym typeface="+mn-lt"/>
                </a:rPr>
                <a:t>B</a:t>
              </a:r>
              <a:endParaRPr dirty="0">
                <a:cs typeface="+mn-ea"/>
                <a:sym typeface="+mn-lt"/>
              </a:endParaRPr>
            </a:p>
          </p:txBody>
        </p:sp>
      </p:grpSp>
      <p:sp>
        <p:nvSpPr>
          <p:cNvPr id="12" name="îṣļîḑé-Rectangle 11"/>
          <p:cNvSpPr/>
          <p:nvPr/>
        </p:nvSpPr>
        <p:spPr>
          <a:xfrm>
            <a:off x="2094808" y="3860750"/>
            <a:ext cx="1449184" cy="411897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lvl="0" algn="ctr" defTabSz="914400">
              <a:defRPr/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3" name="Freeform 23"/>
          <p:cNvSpPr>
            <a:spLocks noEditPoints="1"/>
          </p:cNvSpPr>
          <p:nvPr/>
        </p:nvSpPr>
        <p:spPr bwMode="auto">
          <a:xfrm>
            <a:off x="2398713" y="2522488"/>
            <a:ext cx="793750" cy="727075"/>
          </a:xfrm>
          <a:custGeom>
            <a:avLst/>
            <a:gdLst>
              <a:gd name="T0" fmla="*/ 239 w 267"/>
              <a:gd name="T1" fmla="*/ 44 h 245"/>
              <a:gd name="T2" fmla="*/ 200 w 267"/>
              <a:gd name="T3" fmla="*/ 44 h 245"/>
              <a:gd name="T4" fmla="*/ 200 w 267"/>
              <a:gd name="T5" fmla="*/ 39 h 245"/>
              <a:gd name="T6" fmla="*/ 161 w 267"/>
              <a:gd name="T7" fmla="*/ 0 h 245"/>
              <a:gd name="T8" fmla="*/ 106 w 267"/>
              <a:gd name="T9" fmla="*/ 0 h 245"/>
              <a:gd name="T10" fmla="*/ 67 w 267"/>
              <a:gd name="T11" fmla="*/ 39 h 245"/>
              <a:gd name="T12" fmla="*/ 67 w 267"/>
              <a:gd name="T13" fmla="*/ 44 h 245"/>
              <a:gd name="T14" fmla="*/ 28 w 267"/>
              <a:gd name="T15" fmla="*/ 44 h 245"/>
              <a:gd name="T16" fmla="*/ 0 w 267"/>
              <a:gd name="T17" fmla="*/ 72 h 245"/>
              <a:gd name="T18" fmla="*/ 0 w 267"/>
              <a:gd name="T19" fmla="*/ 207 h 245"/>
              <a:gd name="T20" fmla="*/ 25 w 267"/>
              <a:gd name="T21" fmla="*/ 235 h 245"/>
              <a:gd name="T22" fmla="*/ 25 w 267"/>
              <a:gd name="T23" fmla="*/ 238 h 245"/>
              <a:gd name="T24" fmla="*/ 33 w 267"/>
              <a:gd name="T25" fmla="*/ 245 h 245"/>
              <a:gd name="T26" fmla="*/ 46 w 267"/>
              <a:gd name="T27" fmla="*/ 245 h 245"/>
              <a:gd name="T28" fmla="*/ 54 w 267"/>
              <a:gd name="T29" fmla="*/ 238 h 245"/>
              <a:gd name="T30" fmla="*/ 53 w 267"/>
              <a:gd name="T31" fmla="*/ 235 h 245"/>
              <a:gd name="T32" fmla="*/ 214 w 267"/>
              <a:gd name="T33" fmla="*/ 235 h 245"/>
              <a:gd name="T34" fmla="*/ 214 w 267"/>
              <a:gd name="T35" fmla="*/ 238 h 245"/>
              <a:gd name="T36" fmla="*/ 221 w 267"/>
              <a:gd name="T37" fmla="*/ 245 h 245"/>
              <a:gd name="T38" fmla="*/ 235 w 267"/>
              <a:gd name="T39" fmla="*/ 245 h 245"/>
              <a:gd name="T40" fmla="*/ 243 w 267"/>
              <a:gd name="T41" fmla="*/ 238 h 245"/>
              <a:gd name="T42" fmla="*/ 242 w 267"/>
              <a:gd name="T43" fmla="*/ 235 h 245"/>
              <a:gd name="T44" fmla="*/ 267 w 267"/>
              <a:gd name="T45" fmla="*/ 207 h 245"/>
              <a:gd name="T46" fmla="*/ 267 w 267"/>
              <a:gd name="T47" fmla="*/ 72 h 245"/>
              <a:gd name="T48" fmla="*/ 239 w 267"/>
              <a:gd name="T49" fmla="*/ 44 h 245"/>
              <a:gd name="T50" fmla="*/ 216 w 267"/>
              <a:gd name="T51" fmla="*/ 53 h 245"/>
              <a:gd name="T52" fmla="*/ 229 w 267"/>
              <a:gd name="T53" fmla="*/ 53 h 245"/>
              <a:gd name="T54" fmla="*/ 229 w 267"/>
              <a:gd name="T55" fmla="*/ 222 h 245"/>
              <a:gd name="T56" fmla="*/ 216 w 267"/>
              <a:gd name="T57" fmla="*/ 222 h 245"/>
              <a:gd name="T58" fmla="*/ 216 w 267"/>
              <a:gd name="T59" fmla="*/ 53 h 245"/>
              <a:gd name="T60" fmla="*/ 89 w 267"/>
              <a:gd name="T61" fmla="*/ 39 h 245"/>
              <a:gd name="T62" fmla="*/ 106 w 267"/>
              <a:gd name="T63" fmla="*/ 21 h 245"/>
              <a:gd name="T64" fmla="*/ 161 w 267"/>
              <a:gd name="T65" fmla="*/ 21 h 245"/>
              <a:gd name="T66" fmla="*/ 179 w 267"/>
              <a:gd name="T67" fmla="*/ 39 h 245"/>
              <a:gd name="T68" fmla="*/ 179 w 267"/>
              <a:gd name="T69" fmla="*/ 44 h 245"/>
              <a:gd name="T70" fmla="*/ 89 w 267"/>
              <a:gd name="T71" fmla="*/ 44 h 245"/>
              <a:gd name="T72" fmla="*/ 89 w 267"/>
              <a:gd name="T73" fmla="*/ 39 h 245"/>
              <a:gd name="T74" fmla="*/ 38 w 267"/>
              <a:gd name="T75" fmla="*/ 53 h 245"/>
              <a:gd name="T76" fmla="*/ 52 w 267"/>
              <a:gd name="T77" fmla="*/ 53 h 245"/>
              <a:gd name="T78" fmla="*/ 52 w 267"/>
              <a:gd name="T79" fmla="*/ 222 h 245"/>
              <a:gd name="T80" fmla="*/ 38 w 267"/>
              <a:gd name="T81" fmla="*/ 222 h 245"/>
              <a:gd name="T82" fmla="*/ 38 w 267"/>
              <a:gd name="T83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7" h="245">
                <a:moveTo>
                  <a:pt x="239" y="44"/>
                </a:moveTo>
                <a:cubicBezTo>
                  <a:pt x="200" y="44"/>
                  <a:pt x="200" y="44"/>
                  <a:pt x="200" y="44"/>
                </a:cubicBezTo>
                <a:cubicBezTo>
                  <a:pt x="200" y="39"/>
                  <a:pt x="200" y="39"/>
                  <a:pt x="200" y="39"/>
                </a:cubicBezTo>
                <a:cubicBezTo>
                  <a:pt x="200" y="17"/>
                  <a:pt x="182" y="0"/>
                  <a:pt x="161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85" y="0"/>
                  <a:pt x="67" y="17"/>
                  <a:pt x="67" y="39"/>
                </a:cubicBezTo>
                <a:cubicBezTo>
                  <a:pt x="67" y="44"/>
                  <a:pt x="67" y="44"/>
                  <a:pt x="67" y="44"/>
                </a:cubicBezTo>
                <a:cubicBezTo>
                  <a:pt x="28" y="44"/>
                  <a:pt x="28" y="44"/>
                  <a:pt x="28" y="44"/>
                </a:cubicBezTo>
                <a:cubicBezTo>
                  <a:pt x="13" y="44"/>
                  <a:pt x="0" y="56"/>
                  <a:pt x="0" y="72"/>
                </a:cubicBezTo>
                <a:cubicBezTo>
                  <a:pt x="0" y="207"/>
                  <a:pt x="0" y="207"/>
                  <a:pt x="0" y="207"/>
                </a:cubicBezTo>
                <a:cubicBezTo>
                  <a:pt x="0" y="222"/>
                  <a:pt x="11" y="234"/>
                  <a:pt x="25" y="235"/>
                </a:cubicBezTo>
                <a:cubicBezTo>
                  <a:pt x="25" y="236"/>
                  <a:pt x="25" y="237"/>
                  <a:pt x="25" y="238"/>
                </a:cubicBezTo>
                <a:cubicBezTo>
                  <a:pt x="25" y="242"/>
                  <a:pt x="28" y="245"/>
                  <a:pt x="33" y="245"/>
                </a:cubicBezTo>
                <a:cubicBezTo>
                  <a:pt x="46" y="245"/>
                  <a:pt x="46" y="245"/>
                  <a:pt x="46" y="245"/>
                </a:cubicBezTo>
                <a:cubicBezTo>
                  <a:pt x="50" y="245"/>
                  <a:pt x="54" y="242"/>
                  <a:pt x="54" y="238"/>
                </a:cubicBezTo>
                <a:cubicBezTo>
                  <a:pt x="54" y="237"/>
                  <a:pt x="54" y="236"/>
                  <a:pt x="53" y="235"/>
                </a:cubicBezTo>
                <a:cubicBezTo>
                  <a:pt x="214" y="235"/>
                  <a:pt x="214" y="235"/>
                  <a:pt x="214" y="235"/>
                </a:cubicBezTo>
                <a:cubicBezTo>
                  <a:pt x="214" y="236"/>
                  <a:pt x="214" y="237"/>
                  <a:pt x="214" y="238"/>
                </a:cubicBezTo>
                <a:cubicBezTo>
                  <a:pt x="214" y="242"/>
                  <a:pt x="217" y="245"/>
                  <a:pt x="221" y="245"/>
                </a:cubicBezTo>
                <a:cubicBezTo>
                  <a:pt x="235" y="245"/>
                  <a:pt x="235" y="245"/>
                  <a:pt x="235" y="245"/>
                </a:cubicBezTo>
                <a:cubicBezTo>
                  <a:pt x="239" y="245"/>
                  <a:pt x="243" y="242"/>
                  <a:pt x="243" y="238"/>
                </a:cubicBezTo>
                <a:cubicBezTo>
                  <a:pt x="243" y="237"/>
                  <a:pt x="242" y="236"/>
                  <a:pt x="242" y="235"/>
                </a:cubicBezTo>
                <a:cubicBezTo>
                  <a:pt x="256" y="234"/>
                  <a:pt x="267" y="222"/>
                  <a:pt x="267" y="207"/>
                </a:cubicBezTo>
                <a:cubicBezTo>
                  <a:pt x="267" y="72"/>
                  <a:pt x="267" y="72"/>
                  <a:pt x="267" y="72"/>
                </a:cubicBezTo>
                <a:cubicBezTo>
                  <a:pt x="267" y="56"/>
                  <a:pt x="255" y="44"/>
                  <a:pt x="239" y="44"/>
                </a:cubicBezTo>
                <a:close/>
                <a:moveTo>
                  <a:pt x="216" y="53"/>
                </a:moveTo>
                <a:cubicBezTo>
                  <a:pt x="229" y="53"/>
                  <a:pt x="229" y="53"/>
                  <a:pt x="229" y="53"/>
                </a:cubicBezTo>
                <a:cubicBezTo>
                  <a:pt x="229" y="222"/>
                  <a:pt x="229" y="222"/>
                  <a:pt x="229" y="222"/>
                </a:cubicBezTo>
                <a:cubicBezTo>
                  <a:pt x="216" y="222"/>
                  <a:pt x="216" y="222"/>
                  <a:pt x="216" y="222"/>
                </a:cubicBezTo>
                <a:lnTo>
                  <a:pt x="216" y="53"/>
                </a:lnTo>
                <a:close/>
                <a:moveTo>
                  <a:pt x="89" y="39"/>
                </a:moveTo>
                <a:cubicBezTo>
                  <a:pt x="89" y="29"/>
                  <a:pt x="97" y="21"/>
                  <a:pt x="106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71" y="21"/>
                  <a:pt x="179" y="29"/>
                  <a:pt x="179" y="39"/>
                </a:cubicBezTo>
                <a:cubicBezTo>
                  <a:pt x="179" y="44"/>
                  <a:pt x="179" y="44"/>
                  <a:pt x="179" y="44"/>
                </a:cubicBezTo>
                <a:cubicBezTo>
                  <a:pt x="89" y="44"/>
                  <a:pt x="89" y="44"/>
                  <a:pt x="89" y="44"/>
                </a:cubicBezTo>
                <a:lnTo>
                  <a:pt x="89" y="39"/>
                </a:lnTo>
                <a:close/>
                <a:moveTo>
                  <a:pt x="38" y="53"/>
                </a:moveTo>
                <a:cubicBezTo>
                  <a:pt x="52" y="53"/>
                  <a:pt x="52" y="53"/>
                  <a:pt x="52" y="53"/>
                </a:cubicBezTo>
                <a:cubicBezTo>
                  <a:pt x="52" y="222"/>
                  <a:pt x="52" y="222"/>
                  <a:pt x="52" y="222"/>
                </a:cubicBezTo>
                <a:cubicBezTo>
                  <a:pt x="38" y="222"/>
                  <a:pt x="38" y="222"/>
                  <a:pt x="38" y="222"/>
                </a:cubicBezTo>
                <a:lnTo>
                  <a:pt x="38" y="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4" name="îṣļîḑé-Rectangle 13"/>
          <p:cNvSpPr/>
          <p:nvPr/>
        </p:nvSpPr>
        <p:spPr>
          <a:xfrm>
            <a:off x="8648008" y="3860750"/>
            <a:ext cx="1449184" cy="411897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lvl="0" algn="ctr" defTabSz="914400">
              <a:defRPr/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标题文本预设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8935244" y="2434700"/>
            <a:ext cx="874713" cy="830263"/>
            <a:chOff x="10437813" y="4480719"/>
            <a:chExt cx="874713" cy="830263"/>
          </a:xfrm>
          <a:solidFill>
            <a:schemeClr val="bg1"/>
          </a:solidFill>
        </p:grpSpPr>
        <p:sp>
          <p:nvSpPr>
            <p:cNvPr id="16" name="Freeform 72"/>
            <p:cNvSpPr>
              <a:spLocks noEditPoints="1"/>
            </p:cNvSpPr>
            <p:nvPr/>
          </p:nvSpPr>
          <p:spPr bwMode="auto">
            <a:xfrm>
              <a:off x="10518776" y="4582319"/>
              <a:ext cx="715963" cy="728663"/>
            </a:xfrm>
            <a:custGeom>
              <a:avLst/>
              <a:gdLst>
                <a:gd name="T0" fmla="*/ 241 w 241"/>
                <a:gd name="T1" fmla="*/ 117 h 245"/>
                <a:gd name="T2" fmla="*/ 120 w 241"/>
                <a:gd name="T3" fmla="*/ 0 h 245"/>
                <a:gd name="T4" fmla="*/ 0 w 241"/>
                <a:gd name="T5" fmla="*/ 117 h 245"/>
                <a:gd name="T6" fmla="*/ 46 w 241"/>
                <a:gd name="T7" fmla="*/ 209 h 245"/>
                <a:gd name="T8" fmla="*/ 31 w 241"/>
                <a:gd name="T9" fmla="*/ 232 h 245"/>
                <a:gd name="T10" fmla="*/ 33 w 241"/>
                <a:gd name="T11" fmla="*/ 244 h 245"/>
                <a:gd name="T12" fmla="*/ 38 w 241"/>
                <a:gd name="T13" fmla="*/ 245 h 245"/>
                <a:gd name="T14" fmla="*/ 45 w 241"/>
                <a:gd name="T15" fmla="*/ 241 h 245"/>
                <a:gd name="T16" fmla="*/ 60 w 241"/>
                <a:gd name="T17" fmla="*/ 218 h 245"/>
                <a:gd name="T18" fmla="*/ 120 w 241"/>
                <a:gd name="T19" fmla="*/ 234 h 245"/>
                <a:gd name="T20" fmla="*/ 181 w 241"/>
                <a:gd name="T21" fmla="*/ 218 h 245"/>
                <a:gd name="T22" fmla="*/ 196 w 241"/>
                <a:gd name="T23" fmla="*/ 241 h 245"/>
                <a:gd name="T24" fmla="*/ 203 w 241"/>
                <a:gd name="T25" fmla="*/ 245 h 245"/>
                <a:gd name="T26" fmla="*/ 208 w 241"/>
                <a:gd name="T27" fmla="*/ 244 h 245"/>
                <a:gd name="T28" fmla="*/ 210 w 241"/>
                <a:gd name="T29" fmla="*/ 232 h 245"/>
                <a:gd name="T30" fmla="*/ 195 w 241"/>
                <a:gd name="T31" fmla="*/ 209 h 245"/>
                <a:gd name="T32" fmla="*/ 241 w 241"/>
                <a:gd name="T33" fmla="*/ 117 h 245"/>
                <a:gd name="T34" fmla="*/ 120 w 241"/>
                <a:gd name="T35" fmla="*/ 198 h 245"/>
                <a:gd name="T36" fmla="*/ 37 w 241"/>
                <a:gd name="T37" fmla="*/ 117 h 245"/>
                <a:gd name="T38" fmla="*/ 120 w 241"/>
                <a:gd name="T39" fmla="*/ 37 h 245"/>
                <a:gd name="T40" fmla="*/ 203 w 241"/>
                <a:gd name="T41" fmla="*/ 117 h 245"/>
                <a:gd name="T42" fmla="*/ 120 w 241"/>
                <a:gd name="T43" fmla="*/ 19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1" h="245">
                  <a:moveTo>
                    <a:pt x="241" y="117"/>
                  </a:moveTo>
                  <a:cubicBezTo>
                    <a:pt x="241" y="53"/>
                    <a:pt x="187" y="0"/>
                    <a:pt x="120" y="0"/>
                  </a:cubicBezTo>
                  <a:cubicBezTo>
                    <a:pt x="54" y="0"/>
                    <a:pt x="0" y="53"/>
                    <a:pt x="0" y="117"/>
                  </a:cubicBezTo>
                  <a:cubicBezTo>
                    <a:pt x="0" y="154"/>
                    <a:pt x="18" y="187"/>
                    <a:pt x="46" y="209"/>
                  </a:cubicBezTo>
                  <a:cubicBezTo>
                    <a:pt x="31" y="232"/>
                    <a:pt x="31" y="232"/>
                    <a:pt x="31" y="232"/>
                  </a:cubicBezTo>
                  <a:cubicBezTo>
                    <a:pt x="28" y="236"/>
                    <a:pt x="29" y="241"/>
                    <a:pt x="33" y="244"/>
                  </a:cubicBezTo>
                  <a:cubicBezTo>
                    <a:pt x="35" y="245"/>
                    <a:pt x="36" y="245"/>
                    <a:pt x="38" y="245"/>
                  </a:cubicBezTo>
                  <a:cubicBezTo>
                    <a:pt x="41" y="245"/>
                    <a:pt x="43" y="244"/>
                    <a:pt x="45" y="241"/>
                  </a:cubicBezTo>
                  <a:cubicBezTo>
                    <a:pt x="60" y="218"/>
                    <a:pt x="60" y="218"/>
                    <a:pt x="60" y="218"/>
                  </a:cubicBezTo>
                  <a:cubicBezTo>
                    <a:pt x="78" y="228"/>
                    <a:pt x="98" y="234"/>
                    <a:pt x="120" y="234"/>
                  </a:cubicBezTo>
                  <a:cubicBezTo>
                    <a:pt x="142" y="234"/>
                    <a:pt x="163" y="228"/>
                    <a:pt x="181" y="218"/>
                  </a:cubicBezTo>
                  <a:cubicBezTo>
                    <a:pt x="196" y="241"/>
                    <a:pt x="196" y="241"/>
                    <a:pt x="196" y="241"/>
                  </a:cubicBezTo>
                  <a:cubicBezTo>
                    <a:pt x="197" y="244"/>
                    <a:pt x="200" y="245"/>
                    <a:pt x="203" y="245"/>
                  </a:cubicBezTo>
                  <a:cubicBezTo>
                    <a:pt x="205" y="245"/>
                    <a:pt x="206" y="245"/>
                    <a:pt x="208" y="244"/>
                  </a:cubicBezTo>
                  <a:cubicBezTo>
                    <a:pt x="212" y="241"/>
                    <a:pt x="213" y="236"/>
                    <a:pt x="210" y="232"/>
                  </a:cubicBezTo>
                  <a:cubicBezTo>
                    <a:pt x="195" y="209"/>
                    <a:pt x="195" y="209"/>
                    <a:pt x="195" y="209"/>
                  </a:cubicBezTo>
                  <a:cubicBezTo>
                    <a:pt x="223" y="187"/>
                    <a:pt x="241" y="154"/>
                    <a:pt x="241" y="117"/>
                  </a:cubicBezTo>
                  <a:close/>
                  <a:moveTo>
                    <a:pt x="120" y="198"/>
                  </a:moveTo>
                  <a:cubicBezTo>
                    <a:pt x="75" y="198"/>
                    <a:pt x="37" y="162"/>
                    <a:pt x="37" y="117"/>
                  </a:cubicBezTo>
                  <a:cubicBezTo>
                    <a:pt x="37" y="73"/>
                    <a:pt x="75" y="37"/>
                    <a:pt x="120" y="37"/>
                  </a:cubicBezTo>
                  <a:cubicBezTo>
                    <a:pt x="166" y="37"/>
                    <a:pt x="203" y="73"/>
                    <a:pt x="203" y="117"/>
                  </a:cubicBezTo>
                  <a:cubicBezTo>
                    <a:pt x="203" y="162"/>
                    <a:pt x="166" y="198"/>
                    <a:pt x="12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7" name="Freeform 73"/>
            <p:cNvSpPr/>
            <p:nvPr/>
          </p:nvSpPr>
          <p:spPr bwMode="auto">
            <a:xfrm>
              <a:off x="10437813" y="4480719"/>
              <a:ext cx="309563" cy="288925"/>
            </a:xfrm>
            <a:custGeom>
              <a:avLst/>
              <a:gdLst>
                <a:gd name="T0" fmla="*/ 102 w 104"/>
                <a:gd name="T1" fmla="*/ 19 h 97"/>
                <a:gd name="T2" fmla="*/ 93 w 104"/>
                <a:gd name="T3" fmla="*/ 17 h 97"/>
                <a:gd name="T4" fmla="*/ 25 w 104"/>
                <a:gd name="T5" fmla="*/ 17 h 97"/>
                <a:gd name="T6" fmla="*/ 14 w 104"/>
                <a:gd name="T7" fmla="*/ 83 h 97"/>
                <a:gd name="T8" fmla="*/ 14 w 104"/>
                <a:gd name="T9" fmla="*/ 93 h 97"/>
                <a:gd name="T10" fmla="*/ 25 w 104"/>
                <a:gd name="T11" fmla="*/ 94 h 97"/>
                <a:gd name="T12" fmla="*/ 101 w 104"/>
                <a:gd name="T13" fmla="*/ 30 h 97"/>
                <a:gd name="T14" fmla="*/ 102 w 104"/>
                <a:gd name="T15" fmla="*/ 1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97">
                  <a:moveTo>
                    <a:pt x="102" y="19"/>
                  </a:moveTo>
                  <a:cubicBezTo>
                    <a:pt x="99" y="16"/>
                    <a:pt x="96" y="16"/>
                    <a:pt x="93" y="17"/>
                  </a:cubicBezTo>
                  <a:cubicBezTo>
                    <a:pt x="74" y="0"/>
                    <a:pt x="45" y="0"/>
                    <a:pt x="25" y="17"/>
                  </a:cubicBezTo>
                  <a:cubicBezTo>
                    <a:pt x="5" y="34"/>
                    <a:pt x="0" y="62"/>
                    <a:pt x="14" y="83"/>
                  </a:cubicBezTo>
                  <a:cubicBezTo>
                    <a:pt x="12" y="86"/>
                    <a:pt x="12" y="90"/>
                    <a:pt x="14" y="93"/>
                  </a:cubicBezTo>
                  <a:cubicBezTo>
                    <a:pt x="17" y="96"/>
                    <a:pt x="22" y="97"/>
                    <a:pt x="25" y="94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4" y="27"/>
                    <a:pt x="104" y="23"/>
                    <a:pt x="10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8" name="Freeform 74"/>
            <p:cNvSpPr/>
            <p:nvPr/>
          </p:nvSpPr>
          <p:spPr bwMode="auto">
            <a:xfrm>
              <a:off x="11002963" y="4480719"/>
              <a:ext cx="309563" cy="288925"/>
            </a:xfrm>
            <a:custGeom>
              <a:avLst/>
              <a:gdLst>
                <a:gd name="T0" fmla="*/ 80 w 104"/>
                <a:gd name="T1" fmla="*/ 17 h 97"/>
                <a:gd name="T2" fmla="*/ 12 w 104"/>
                <a:gd name="T3" fmla="*/ 17 h 97"/>
                <a:gd name="T4" fmla="*/ 3 w 104"/>
                <a:gd name="T5" fmla="*/ 19 h 97"/>
                <a:gd name="T6" fmla="*/ 4 w 104"/>
                <a:gd name="T7" fmla="*/ 30 h 97"/>
                <a:gd name="T8" fmla="*/ 80 w 104"/>
                <a:gd name="T9" fmla="*/ 94 h 97"/>
                <a:gd name="T10" fmla="*/ 91 w 104"/>
                <a:gd name="T11" fmla="*/ 93 h 97"/>
                <a:gd name="T12" fmla="*/ 91 w 104"/>
                <a:gd name="T13" fmla="*/ 83 h 97"/>
                <a:gd name="T14" fmla="*/ 80 w 104"/>
                <a:gd name="T15" fmla="*/ 1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97">
                  <a:moveTo>
                    <a:pt x="80" y="17"/>
                  </a:moveTo>
                  <a:cubicBezTo>
                    <a:pt x="60" y="0"/>
                    <a:pt x="31" y="0"/>
                    <a:pt x="12" y="17"/>
                  </a:cubicBezTo>
                  <a:cubicBezTo>
                    <a:pt x="9" y="16"/>
                    <a:pt x="5" y="16"/>
                    <a:pt x="3" y="19"/>
                  </a:cubicBezTo>
                  <a:cubicBezTo>
                    <a:pt x="0" y="23"/>
                    <a:pt x="1" y="27"/>
                    <a:pt x="4" y="30"/>
                  </a:cubicBezTo>
                  <a:cubicBezTo>
                    <a:pt x="80" y="94"/>
                    <a:pt x="80" y="94"/>
                    <a:pt x="80" y="94"/>
                  </a:cubicBezTo>
                  <a:cubicBezTo>
                    <a:pt x="83" y="97"/>
                    <a:pt x="88" y="96"/>
                    <a:pt x="91" y="93"/>
                  </a:cubicBezTo>
                  <a:cubicBezTo>
                    <a:pt x="93" y="90"/>
                    <a:pt x="93" y="86"/>
                    <a:pt x="91" y="83"/>
                  </a:cubicBezTo>
                  <a:cubicBezTo>
                    <a:pt x="104" y="62"/>
                    <a:pt x="100" y="34"/>
                    <a:pt x="8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9" name="Freeform 75"/>
            <p:cNvSpPr/>
            <p:nvPr/>
          </p:nvSpPr>
          <p:spPr bwMode="auto">
            <a:xfrm>
              <a:off x="10780713" y="4707731"/>
              <a:ext cx="119063" cy="376238"/>
            </a:xfrm>
            <a:custGeom>
              <a:avLst/>
              <a:gdLst>
                <a:gd name="T0" fmla="*/ 32 w 40"/>
                <a:gd name="T1" fmla="*/ 0 h 127"/>
                <a:gd name="T2" fmla="*/ 32 w 40"/>
                <a:gd name="T3" fmla="*/ 0 h 127"/>
                <a:gd name="T4" fmla="*/ 23 w 40"/>
                <a:gd name="T5" fmla="*/ 9 h 127"/>
                <a:gd name="T6" fmla="*/ 22 w 40"/>
                <a:gd name="T7" fmla="*/ 73 h 127"/>
                <a:gd name="T8" fmla="*/ 2 w 40"/>
                <a:gd name="T9" fmla="*/ 115 h 127"/>
                <a:gd name="T10" fmla="*/ 6 w 40"/>
                <a:gd name="T11" fmla="*/ 126 h 127"/>
                <a:gd name="T12" fmla="*/ 10 w 40"/>
                <a:gd name="T13" fmla="*/ 127 h 127"/>
                <a:gd name="T14" fmla="*/ 18 w 40"/>
                <a:gd name="T15" fmla="*/ 122 h 127"/>
                <a:gd name="T16" fmla="*/ 39 w 40"/>
                <a:gd name="T17" fmla="*/ 79 h 127"/>
                <a:gd name="T18" fmla="*/ 39 w 40"/>
                <a:gd name="T19" fmla="*/ 75 h 127"/>
                <a:gd name="T20" fmla="*/ 40 w 40"/>
                <a:gd name="T21" fmla="*/ 9 h 127"/>
                <a:gd name="T22" fmla="*/ 32 w 40"/>
                <a:gd name="T23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127"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7" y="0"/>
                    <a:pt x="23" y="4"/>
                    <a:pt x="23" y="9"/>
                  </a:cubicBezTo>
                  <a:cubicBezTo>
                    <a:pt x="22" y="73"/>
                    <a:pt x="22" y="73"/>
                    <a:pt x="22" y="73"/>
                  </a:cubicBezTo>
                  <a:cubicBezTo>
                    <a:pt x="2" y="115"/>
                    <a:pt x="2" y="115"/>
                    <a:pt x="2" y="115"/>
                  </a:cubicBezTo>
                  <a:cubicBezTo>
                    <a:pt x="0" y="119"/>
                    <a:pt x="2" y="124"/>
                    <a:pt x="6" y="126"/>
                  </a:cubicBezTo>
                  <a:cubicBezTo>
                    <a:pt x="7" y="127"/>
                    <a:pt x="9" y="127"/>
                    <a:pt x="10" y="127"/>
                  </a:cubicBezTo>
                  <a:cubicBezTo>
                    <a:pt x="13" y="127"/>
                    <a:pt x="16" y="125"/>
                    <a:pt x="18" y="122"/>
                  </a:cubicBezTo>
                  <a:cubicBezTo>
                    <a:pt x="39" y="79"/>
                    <a:pt x="39" y="79"/>
                    <a:pt x="39" y="79"/>
                  </a:cubicBezTo>
                  <a:cubicBezTo>
                    <a:pt x="39" y="78"/>
                    <a:pt x="39" y="77"/>
                    <a:pt x="39" y="75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4"/>
                    <a:pt x="37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20" name="îṣļîḑé-Rectangle 12"/>
          <p:cNvSpPr/>
          <p:nvPr/>
        </p:nvSpPr>
        <p:spPr>
          <a:xfrm>
            <a:off x="5371408" y="3860750"/>
            <a:ext cx="1449184" cy="411897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lvl="0" algn="ctr" defTabSz="914400">
              <a:defRPr/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标题文本预设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5684838" y="2488675"/>
            <a:ext cx="822325" cy="722313"/>
            <a:chOff x="7545388" y="1652587"/>
            <a:chExt cx="822325" cy="722313"/>
          </a:xfrm>
          <a:solidFill>
            <a:schemeClr val="bg1"/>
          </a:solidFill>
        </p:grpSpPr>
        <p:sp>
          <p:nvSpPr>
            <p:cNvPr id="22" name="Freeform 58"/>
            <p:cNvSpPr/>
            <p:nvPr/>
          </p:nvSpPr>
          <p:spPr bwMode="auto">
            <a:xfrm>
              <a:off x="7773988" y="2282825"/>
              <a:ext cx="365125" cy="92075"/>
            </a:xfrm>
            <a:custGeom>
              <a:avLst/>
              <a:gdLst>
                <a:gd name="T0" fmla="*/ 106 w 120"/>
                <a:gd name="T1" fmla="*/ 11 h 30"/>
                <a:gd name="T2" fmla="*/ 97 w 120"/>
                <a:gd name="T3" fmla="*/ 11 h 30"/>
                <a:gd name="T4" fmla="*/ 97 w 120"/>
                <a:gd name="T5" fmla="*/ 0 h 30"/>
                <a:gd name="T6" fmla="*/ 23 w 120"/>
                <a:gd name="T7" fmla="*/ 0 h 30"/>
                <a:gd name="T8" fmla="*/ 23 w 120"/>
                <a:gd name="T9" fmla="*/ 11 h 30"/>
                <a:gd name="T10" fmla="*/ 14 w 120"/>
                <a:gd name="T11" fmla="*/ 11 h 30"/>
                <a:gd name="T12" fmla="*/ 0 w 120"/>
                <a:gd name="T13" fmla="*/ 30 h 30"/>
                <a:gd name="T14" fmla="*/ 120 w 120"/>
                <a:gd name="T15" fmla="*/ 30 h 30"/>
                <a:gd name="T16" fmla="*/ 106 w 120"/>
                <a:gd name="T17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30">
                  <a:moveTo>
                    <a:pt x="106" y="11"/>
                  </a:moveTo>
                  <a:cubicBezTo>
                    <a:pt x="97" y="11"/>
                    <a:pt x="97" y="11"/>
                    <a:pt x="97" y="11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6" y="11"/>
                    <a:pt x="0" y="20"/>
                    <a:pt x="0" y="30"/>
                  </a:cubicBezTo>
                  <a:cubicBezTo>
                    <a:pt x="120" y="30"/>
                    <a:pt x="120" y="30"/>
                    <a:pt x="120" y="30"/>
                  </a:cubicBezTo>
                  <a:cubicBezTo>
                    <a:pt x="120" y="20"/>
                    <a:pt x="114" y="11"/>
                    <a:pt x="10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3" name="Freeform 59"/>
            <p:cNvSpPr>
              <a:spLocks noEditPoints="1"/>
            </p:cNvSpPr>
            <p:nvPr/>
          </p:nvSpPr>
          <p:spPr bwMode="auto">
            <a:xfrm>
              <a:off x="7545388" y="1652587"/>
              <a:ext cx="822325" cy="612775"/>
            </a:xfrm>
            <a:custGeom>
              <a:avLst/>
              <a:gdLst>
                <a:gd name="T0" fmla="*/ 251 w 270"/>
                <a:gd name="T1" fmla="*/ 0 h 201"/>
                <a:gd name="T2" fmla="*/ 19 w 270"/>
                <a:gd name="T3" fmla="*/ 0 h 201"/>
                <a:gd name="T4" fmla="*/ 0 w 270"/>
                <a:gd name="T5" fmla="*/ 19 h 201"/>
                <a:gd name="T6" fmla="*/ 0 w 270"/>
                <a:gd name="T7" fmla="*/ 183 h 201"/>
                <a:gd name="T8" fmla="*/ 19 w 270"/>
                <a:gd name="T9" fmla="*/ 201 h 201"/>
                <a:gd name="T10" fmla="*/ 251 w 270"/>
                <a:gd name="T11" fmla="*/ 201 h 201"/>
                <a:gd name="T12" fmla="*/ 270 w 270"/>
                <a:gd name="T13" fmla="*/ 183 h 201"/>
                <a:gd name="T14" fmla="*/ 270 w 270"/>
                <a:gd name="T15" fmla="*/ 19 h 201"/>
                <a:gd name="T16" fmla="*/ 251 w 270"/>
                <a:gd name="T17" fmla="*/ 0 h 201"/>
                <a:gd name="T18" fmla="*/ 135 w 270"/>
                <a:gd name="T19" fmla="*/ 183 h 201"/>
                <a:gd name="T20" fmla="*/ 128 w 270"/>
                <a:gd name="T21" fmla="*/ 176 h 201"/>
                <a:gd name="T22" fmla="*/ 135 w 270"/>
                <a:gd name="T23" fmla="*/ 169 h 201"/>
                <a:gd name="T24" fmla="*/ 142 w 270"/>
                <a:gd name="T25" fmla="*/ 176 h 201"/>
                <a:gd name="T26" fmla="*/ 135 w 270"/>
                <a:gd name="T27" fmla="*/ 183 h 201"/>
                <a:gd name="T28" fmla="*/ 254 w 270"/>
                <a:gd name="T29" fmla="*/ 146 h 201"/>
                <a:gd name="T30" fmla="*/ 252 w 270"/>
                <a:gd name="T31" fmla="*/ 148 h 201"/>
                <a:gd name="T32" fmla="*/ 18 w 270"/>
                <a:gd name="T33" fmla="*/ 148 h 201"/>
                <a:gd name="T34" fmla="*/ 16 w 270"/>
                <a:gd name="T35" fmla="*/ 146 h 201"/>
                <a:gd name="T36" fmla="*/ 16 w 270"/>
                <a:gd name="T37" fmla="*/ 20 h 201"/>
                <a:gd name="T38" fmla="*/ 18 w 270"/>
                <a:gd name="T39" fmla="*/ 18 h 201"/>
                <a:gd name="T40" fmla="*/ 252 w 270"/>
                <a:gd name="T41" fmla="*/ 18 h 201"/>
                <a:gd name="T42" fmla="*/ 254 w 270"/>
                <a:gd name="T43" fmla="*/ 20 h 201"/>
                <a:gd name="T44" fmla="*/ 254 w 270"/>
                <a:gd name="T45" fmla="*/ 14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0" h="201">
                  <a:moveTo>
                    <a:pt x="251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93"/>
                    <a:pt x="9" y="201"/>
                    <a:pt x="19" y="201"/>
                  </a:cubicBezTo>
                  <a:cubicBezTo>
                    <a:pt x="251" y="201"/>
                    <a:pt x="251" y="201"/>
                    <a:pt x="251" y="201"/>
                  </a:cubicBezTo>
                  <a:cubicBezTo>
                    <a:pt x="261" y="201"/>
                    <a:pt x="270" y="193"/>
                    <a:pt x="270" y="183"/>
                  </a:cubicBezTo>
                  <a:cubicBezTo>
                    <a:pt x="270" y="19"/>
                    <a:pt x="270" y="19"/>
                    <a:pt x="270" y="19"/>
                  </a:cubicBezTo>
                  <a:cubicBezTo>
                    <a:pt x="270" y="9"/>
                    <a:pt x="261" y="0"/>
                    <a:pt x="251" y="0"/>
                  </a:cubicBezTo>
                  <a:close/>
                  <a:moveTo>
                    <a:pt x="135" y="183"/>
                  </a:moveTo>
                  <a:cubicBezTo>
                    <a:pt x="131" y="183"/>
                    <a:pt x="128" y="180"/>
                    <a:pt x="128" y="176"/>
                  </a:cubicBezTo>
                  <a:cubicBezTo>
                    <a:pt x="128" y="172"/>
                    <a:pt x="131" y="169"/>
                    <a:pt x="135" y="169"/>
                  </a:cubicBezTo>
                  <a:cubicBezTo>
                    <a:pt x="139" y="169"/>
                    <a:pt x="142" y="172"/>
                    <a:pt x="142" y="176"/>
                  </a:cubicBezTo>
                  <a:cubicBezTo>
                    <a:pt x="142" y="180"/>
                    <a:pt x="139" y="183"/>
                    <a:pt x="135" y="183"/>
                  </a:cubicBezTo>
                  <a:close/>
                  <a:moveTo>
                    <a:pt x="254" y="146"/>
                  </a:moveTo>
                  <a:cubicBezTo>
                    <a:pt x="254" y="147"/>
                    <a:pt x="253" y="148"/>
                    <a:pt x="252" y="148"/>
                  </a:cubicBezTo>
                  <a:cubicBezTo>
                    <a:pt x="18" y="148"/>
                    <a:pt x="18" y="148"/>
                    <a:pt x="18" y="148"/>
                  </a:cubicBezTo>
                  <a:cubicBezTo>
                    <a:pt x="17" y="148"/>
                    <a:pt x="16" y="147"/>
                    <a:pt x="16" y="146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7" y="18"/>
                    <a:pt x="18" y="18"/>
                  </a:cubicBezTo>
                  <a:cubicBezTo>
                    <a:pt x="252" y="18"/>
                    <a:pt x="252" y="18"/>
                    <a:pt x="252" y="18"/>
                  </a:cubicBezTo>
                  <a:cubicBezTo>
                    <a:pt x="253" y="18"/>
                    <a:pt x="254" y="19"/>
                    <a:pt x="254" y="20"/>
                  </a:cubicBezTo>
                  <a:lnTo>
                    <a:pt x="254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4" name="Freeform 60"/>
            <p:cNvSpPr/>
            <p:nvPr/>
          </p:nvSpPr>
          <p:spPr bwMode="auto">
            <a:xfrm>
              <a:off x="7834313" y="1828800"/>
              <a:ext cx="244475" cy="115888"/>
            </a:xfrm>
            <a:custGeom>
              <a:avLst/>
              <a:gdLst>
                <a:gd name="T0" fmla="*/ 4 w 80"/>
                <a:gd name="T1" fmla="*/ 20 h 38"/>
                <a:gd name="T2" fmla="*/ 4 w 80"/>
                <a:gd name="T3" fmla="*/ 34 h 38"/>
                <a:gd name="T4" fmla="*/ 11 w 80"/>
                <a:gd name="T5" fmla="*/ 37 h 38"/>
                <a:gd name="T6" fmla="*/ 18 w 80"/>
                <a:gd name="T7" fmla="*/ 34 h 38"/>
                <a:gd name="T8" fmla="*/ 62 w 80"/>
                <a:gd name="T9" fmla="*/ 34 h 38"/>
                <a:gd name="T10" fmla="*/ 76 w 80"/>
                <a:gd name="T11" fmla="*/ 34 h 38"/>
                <a:gd name="T12" fmla="*/ 76 w 80"/>
                <a:gd name="T13" fmla="*/ 20 h 38"/>
                <a:gd name="T14" fmla="*/ 4 w 80"/>
                <a:gd name="T15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38">
                  <a:moveTo>
                    <a:pt x="4" y="20"/>
                  </a:moveTo>
                  <a:cubicBezTo>
                    <a:pt x="0" y="24"/>
                    <a:pt x="0" y="30"/>
                    <a:pt x="4" y="34"/>
                  </a:cubicBezTo>
                  <a:cubicBezTo>
                    <a:pt x="6" y="36"/>
                    <a:pt x="8" y="37"/>
                    <a:pt x="11" y="37"/>
                  </a:cubicBezTo>
                  <a:cubicBezTo>
                    <a:pt x="13" y="37"/>
                    <a:pt x="16" y="36"/>
                    <a:pt x="18" y="34"/>
                  </a:cubicBezTo>
                  <a:cubicBezTo>
                    <a:pt x="30" y="22"/>
                    <a:pt x="50" y="22"/>
                    <a:pt x="62" y="34"/>
                  </a:cubicBezTo>
                  <a:cubicBezTo>
                    <a:pt x="66" y="38"/>
                    <a:pt x="72" y="38"/>
                    <a:pt x="76" y="34"/>
                  </a:cubicBezTo>
                  <a:cubicBezTo>
                    <a:pt x="80" y="30"/>
                    <a:pt x="80" y="24"/>
                    <a:pt x="76" y="20"/>
                  </a:cubicBezTo>
                  <a:cubicBezTo>
                    <a:pt x="56" y="0"/>
                    <a:pt x="24" y="0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5" name="Freeform 61"/>
            <p:cNvSpPr/>
            <p:nvPr/>
          </p:nvSpPr>
          <p:spPr bwMode="auto">
            <a:xfrm>
              <a:off x="7761288" y="1744662"/>
              <a:ext cx="390525" cy="127000"/>
            </a:xfrm>
            <a:custGeom>
              <a:avLst/>
              <a:gdLst>
                <a:gd name="T0" fmla="*/ 64 w 128"/>
                <a:gd name="T1" fmla="*/ 0 h 42"/>
                <a:gd name="T2" fmla="*/ 4 w 128"/>
                <a:gd name="T3" fmla="*/ 24 h 42"/>
                <a:gd name="T4" fmla="*/ 4 w 128"/>
                <a:gd name="T5" fmla="*/ 39 h 42"/>
                <a:gd name="T6" fmla="*/ 18 w 128"/>
                <a:gd name="T7" fmla="*/ 39 h 42"/>
                <a:gd name="T8" fmla="*/ 64 w 128"/>
                <a:gd name="T9" fmla="*/ 20 h 42"/>
                <a:gd name="T10" fmla="*/ 110 w 128"/>
                <a:gd name="T11" fmla="*/ 39 h 42"/>
                <a:gd name="T12" fmla="*/ 117 w 128"/>
                <a:gd name="T13" fmla="*/ 41 h 42"/>
                <a:gd name="T14" fmla="*/ 124 w 128"/>
                <a:gd name="T15" fmla="*/ 39 h 42"/>
                <a:gd name="T16" fmla="*/ 124 w 128"/>
                <a:gd name="T17" fmla="*/ 24 h 42"/>
                <a:gd name="T18" fmla="*/ 64 w 1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42">
                  <a:moveTo>
                    <a:pt x="64" y="0"/>
                  </a:moveTo>
                  <a:cubicBezTo>
                    <a:pt x="41" y="0"/>
                    <a:pt x="20" y="8"/>
                    <a:pt x="4" y="24"/>
                  </a:cubicBezTo>
                  <a:cubicBezTo>
                    <a:pt x="0" y="28"/>
                    <a:pt x="0" y="35"/>
                    <a:pt x="4" y="39"/>
                  </a:cubicBezTo>
                  <a:cubicBezTo>
                    <a:pt x="8" y="42"/>
                    <a:pt x="14" y="42"/>
                    <a:pt x="18" y="39"/>
                  </a:cubicBezTo>
                  <a:cubicBezTo>
                    <a:pt x="30" y="26"/>
                    <a:pt x="47" y="20"/>
                    <a:pt x="64" y="20"/>
                  </a:cubicBezTo>
                  <a:cubicBezTo>
                    <a:pt x="81" y="20"/>
                    <a:pt x="97" y="26"/>
                    <a:pt x="110" y="39"/>
                  </a:cubicBezTo>
                  <a:cubicBezTo>
                    <a:pt x="112" y="41"/>
                    <a:pt x="114" y="41"/>
                    <a:pt x="117" y="41"/>
                  </a:cubicBezTo>
                  <a:cubicBezTo>
                    <a:pt x="119" y="41"/>
                    <a:pt x="122" y="41"/>
                    <a:pt x="124" y="39"/>
                  </a:cubicBezTo>
                  <a:cubicBezTo>
                    <a:pt x="128" y="35"/>
                    <a:pt x="128" y="28"/>
                    <a:pt x="124" y="24"/>
                  </a:cubicBezTo>
                  <a:cubicBezTo>
                    <a:pt x="108" y="8"/>
                    <a:pt x="87" y="0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6" name="Freeform 62"/>
            <p:cNvSpPr/>
            <p:nvPr/>
          </p:nvSpPr>
          <p:spPr bwMode="auto">
            <a:xfrm>
              <a:off x="7907338" y="1954212"/>
              <a:ext cx="104775" cy="100013"/>
            </a:xfrm>
            <a:custGeom>
              <a:avLst/>
              <a:gdLst>
                <a:gd name="T0" fmla="*/ 6 w 34"/>
                <a:gd name="T1" fmla="*/ 6 h 33"/>
                <a:gd name="T2" fmla="*/ 6 w 34"/>
                <a:gd name="T3" fmla="*/ 27 h 33"/>
                <a:gd name="T4" fmla="*/ 28 w 34"/>
                <a:gd name="T5" fmla="*/ 27 h 33"/>
                <a:gd name="T6" fmla="*/ 28 w 34"/>
                <a:gd name="T7" fmla="*/ 6 h 33"/>
                <a:gd name="T8" fmla="*/ 6 w 34"/>
                <a:gd name="T9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6" y="6"/>
                  </a:moveTo>
                  <a:cubicBezTo>
                    <a:pt x="0" y="12"/>
                    <a:pt x="0" y="21"/>
                    <a:pt x="6" y="27"/>
                  </a:cubicBezTo>
                  <a:cubicBezTo>
                    <a:pt x="12" y="33"/>
                    <a:pt x="22" y="33"/>
                    <a:pt x="28" y="27"/>
                  </a:cubicBezTo>
                  <a:cubicBezTo>
                    <a:pt x="34" y="21"/>
                    <a:pt x="34" y="12"/>
                    <a:pt x="28" y="6"/>
                  </a:cubicBezTo>
                  <a:cubicBezTo>
                    <a:pt x="22" y="0"/>
                    <a:pt x="12" y="0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000000">
            <a:off x="10157673" y="4522495"/>
            <a:ext cx="2878996" cy="226389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0" y="-82473"/>
            <a:ext cx="12196800" cy="6940473"/>
            <a:chOff x="0" y="-82473"/>
            <a:chExt cx="12196800" cy="6940473"/>
          </a:xfrm>
        </p:grpSpPr>
        <p:sp>
          <p:nvSpPr>
            <p:cNvPr id="22" name="矩形 21"/>
            <p:cNvSpPr/>
            <p:nvPr/>
          </p:nvSpPr>
          <p:spPr>
            <a:xfrm>
              <a:off x="0" y="0"/>
              <a:ext cx="12196800" cy="6858000"/>
            </a:xfrm>
            <a:prstGeom prst="rect">
              <a:avLst/>
            </a:prstGeom>
            <a:blipFill dpi="0" rotWithShape="1">
              <a:blip r:embed="rId7">
                <a:alphaModFix amt="28000"/>
              </a:blip>
              <a:srcRect/>
              <a:stretch>
                <a:fillRect l="-17503" r="-1750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0" y="-82473"/>
              <a:ext cx="1761661" cy="1575332"/>
            </a:xfrm>
            <a:prstGeom prst="rect">
              <a:avLst/>
            </a:prstGeom>
          </p:spPr>
        </p:pic>
        <p:grpSp>
          <p:nvGrpSpPr>
            <p:cNvPr id="24" name="组合 23"/>
            <p:cNvGrpSpPr/>
            <p:nvPr/>
          </p:nvGrpSpPr>
          <p:grpSpPr>
            <a:xfrm>
              <a:off x="0" y="385010"/>
              <a:ext cx="12192000" cy="6472990"/>
              <a:chOff x="0" y="385010"/>
              <a:chExt cx="12192000" cy="6472990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483574" y="385010"/>
                <a:ext cx="2532400" cy="640367"/>
                <a:chOff x="483574" y="385010"/>
                <a:chExt cx="2532400" cy="640367"/>
              </a:xfrm>
            </p:grpSpPr>
            <p:sp>
              <p:nvSpPr>
                <p:cNvPr id="27" name="矩形 26"/>
                <p:cNvSpPr/>
                <p:nvPr/>
              </p:nvSpPr>
              <p:spPr>
                <a:xfrm>
                  <a:off x="483574" y="385010"/>
                  <a:ext cx="2532400" cy="640367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PA-文本框 6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707992" y="535916"/>
                  <a:ext cx="208356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zh-CN" altLang="en-US" sz="16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请输入您的标题</a:t>
                  </a:r>
                  <a:endParaRPr lang="en-US" sz="16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6" name="矩形 25"/>
              <p:cNvSpPr/>
              <p:nvPr/>
            </p:nvSpPr>
            <p:spPr>
              <a:xfrm>
                <a:off x="0" y="6388087"/>
                <a:ext cx="12192000" cy="46991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989336" y="1789776"/>
            <a:ext cx="5259064" cy="4282709"/>
            <a:chOff x="1237002" y="870353"/>
            <a:chExt cx="6364756" cy="5183127"/>
          </a:xfrm>
        </p:grpSpPr>
        <p:grpSp>
          <p:nvGrpSpPr>
            <p:cNvPr id="3" name="背景装饰"/>
            <p:cNvGrpSpPr/>
            <p:nvPr/>
          </p:nvGrpSpPr>
          <p:grpSpPr>
            <a:xfrm>
              <a:off x="3133720" y="3282474"/>
              <a:ext cx="3726598" cy="2204110"/>
              <a:chOff x="3133720" y="3282474"/>
              <a:chExt cx="3726598" cy="2204110"/>
            </a:xfrm>
          </p:grpSpPr>
          <p:sp>
            <p:nvSpPr>
              <p:cNvPr id="8" name="矩形: 圆角 7"/>
              <p:cNvSpPr/>
              <p:nvPr/>
            </p:nvSpPr>
            <p:spPr>
              <a:xfrm rot="5400000">
                <a:off x="4905183" y="1511011"/>
                <a:ext cx="183671" cy="372659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矩形: 圆角 8"/>
              <p:cNvSpPr/>
              <p:nvPr/>
            </p:nvSpPr>
            <p:spPr>
              <a:xfrm rot="5400000">
                <a:off x="4905183" y="2016121"/>
                <a:ext cx="183671" cy="372659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" name="矩形: 圆角 9"/>
              <p:cNvSpPr/>
              <p:nvPr/>
            </p:nvSpPr>
            <p:spPr>
              <a:xfrm rot="5400000">
                <a:off x="4905183" y="2521231"/>
                <a:ext cx="183671" cy="372659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" name="矩形: 圆角 10"/>
              <p:cNvSpPr/>
              <p:nvPr/>
            </p:nvSpPr>
            <p:spPr>
              <a:xfrm rot="5400000">
                <a:off x="4905183" y="3026341"/>
                <a:ext cx="183671" cy="372659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" name="矩形: 圆角 11"/>
              <p:cNvSpPr/>
              <p:nvPr/>
            </p:nvSpPr>
            <p:spPr>
              <a:xfrm rot="5400000">
                <a:off x="4905183" y="3531450"/>
                <a:ext cx="183671" cy="372659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aphicFrame>
          <p:nvGraphicFramePr>
            <p:cNvPr id="4" name="图表"/>
            <p:cNvGraphicFramePr/>
            <p:nvPr/>
          </p:nvGraphicFramePr>
          <p:xfrm>
            <a:off x="1895375" y="2987041"/>
            <a:ext cx="5706383" cy="27965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pSp>
          <p:nvGrpSpPr>
            <p:cNvPr id="5" name="图片"/>
            <p:cNvGrpSpPr/>
            <p:nvPr/>
          </p:nvGrpSpPr>
          <p:grpSpPr>
            <a:xfrm>
              <a:off x="1237002" y="870353"/>
              <a:ext cx="2590268" cy="5183127"/>
              <a:chOff x="1447672" y="1075200"/>
              <a:chExt cx="2379598" cy="4761576"/>
            </a:xfrm>
          </p:grpSpPr>
          <p:pic>
            <p:nvPicPr>
              <p:cNvPr id="6" name="样机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7672" y="1075200"/>
                <a:ext cx="2379598" cy="4761576"/>
              </a:xfrm>
              <a:prstGeom prst="rect">
                <a:avLst/>
              </a:prstGeom>
              <a:ln>
                <a:noFill/>
              </a:ln>
              <a:effectLst>
                <a:outerShdw blurRad="190500" dist="38100" dir="5400000" sx="101000" sy="101000" algn="t" rotWithShape="0">
                  <a:prstClr val="black">
                    <a:alpha val="10000"/>
                  </a:prstClr>
                </a:outerShdw>
              </a:effectLst>
            </p:spPr>
          </p:pic>
          <p:sp>
            <p:nvSpPr>
              <p:cNvPr id="7" name="图片"/>
              <p:cNvSpPr/>
              <p:nvPr/>
            </p:nvSpPr>
            <p:spPr>
              <a:xfrm>
                <a:off x="1602172" y="1605279"/>
                <a:ext cx="2084954" cy="3695383"/>
              </a:xfrm>
              <a:prstGeom prst="rect">
                <a:avLst/>
              </a:prstGeom>
              <a:blipFill dpi="0" rotWithShape="1">
                <a:blip r:embed="rId11"/>
                <a:srcRect/>
                <a:stretch>
                  <a:fillRect l="-7134" r="-7134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13" name="PA-文本框 6"/>
          <p:cNvSpPr txBox="1"/>
          <p:nvPr>
            <p:custDataLst>
              <p:tags r:id="rId1"/>
            </p:custDataLst>
          </p:nvPr>
        </p:nvSpPr>
        <p:spPr>
          <a:xfrm>
            <a:off x="3454122" y="2403566"/>
            <a:ext cx="3466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输入您的标题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Our Company</a:t>
            </a:r>
          </a:p>
        </p:txBody>
      </p:sp>
      <p:sp>
        <p:nvSpPr>
          <p:cNvPr id="14" name="矩形 13"/>
          <p:cNvSpPr/>
          <p:nvPr/>
        </p:nvSpPr>
        <p:spPr>
          <a:xfrm>
            <a:off x="6096000" y="3698123"/>
            <a:ext cx="2758181" cy="29456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15" name="矩形 14"/>
          <p:cNvSpPr/>
          <p:nvPr/>
        </p:nvSpPr>
        <p:spPr>
          <a:xfrm>
            <a:off x="9006025" y="3698123"/>
            <a:ext cx="2758180" cy="29456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16" name="椭圆 1"/>
          <p:cNvSpPr/>
          <p:nvPr/>
        </p:nvSpPr>
        <p:spPr>
          <a:xfrm>
            <a:off x="7293831" y="3178942"/>
            <a:ext cx="366314" cy="365761"/>
          </a:xfrm>
          <a:custGeom>
            <a:avLst/>
            <a:gdLst>
              <a:gd name="connsiteX0" fmla="*/ 506334 w 607638"/>
              <a:gd name="connsiteY0" fmla="*/ 455027 h 606722"/>
              <a:gd name="connsiteX1" fmla="*/ 506334 w 607638"/>
              <a:gd name="connsiteY1" fmla="*/ 505592 h 606722"/>
              <a:gd name="connsiteX2" fmla="*/ 531616 w 607638"/>
              <a:gd name="connsiteY2" fmla="*/ 505592 h 606722"/>
              <a:gd name="connsiteX3" fmla="*/ 556986 w 607638"/>
              <a:gd name="connsiteY3" fmla="*/ 480265 h 606722"/>
              <a:gd name="connsiteX4" fmla="*/ 531616 w 607638"/>
              <a:gd name="connsiteY4" fmla="*/ 455027 h 606722"/>
              <a:gd name="connsiteX5" fmla="*/ 430401 w 607638"/>
              <a:gd name="connsiteY5" fmla="*/ 353896 h 606722"/>
              <a:gd name="connsiteX6" fmla="*/ 405031 w 607638"/>
              <a:gd name="connsiteY6" fmla="*/ 379223 h 606722"/>
              <a:gd name="connsiteX7" fmla="*/ 430401 w 607638"/>
              <a:gd name="connsiteY7" fmla="*/ 404461 h 606722"/>
              <a:gd name="connsiteX8" fmla="*/ 455683 w 607638"/>
              <a:gd name="connsiteY8" fmla="*/ 404461 h 606722"/>
              <a:gd name="connsiteX9" fmla="*/ 455683 w 607638"/>
              <a:gd name="connsiteY9" fmla="*/ 353896 h 606722"/>
              <a:gd name="connsiteX10" fmla="*/ 480964 w 607638"/>
              <a:gd name="connsiteY10" fmla="*/ 252766 h 606722"/>
              <a:gd name="connsiteX11" fmla="*/ 506334 w 607638"/>
              <a:gd name="connsiteY11" fmla="*/ 278093 h 606722"/>
              <a:gd name="connsiteX12" fmla="*/ 506334 w 607638"/>
              <a:gd name="connsiteY12" fmla="*/ 303331 h 606722"/>
              <a:gd name="connsiteX13" fmla="*/ 556986 w 607638"/>
              <a:gd name="connsiteY13" fmla="*/ 303331 h 606722"/>
              <a:gd name="connsiteX14" fmla="*/ 582268 w 607638"/>
              <a:gd name="connsiteY14" fmla="*/ 328658 h 606722"/>
              <a:gd name="connsiteX15" fmla="*/ 556986 w 607638"/>
              <a:gd name="connsiteY15" fmla="*/ 353896 h 606722"/>
              <a:gd name="connsiteX16" fmla="*/ 506334 w 607638"/>
              <a:gd name="connsiteY16" fmla="*/ 353896 h 606722"/>
              <a:gd name="connsiteX17" fmla="*/ 506334 w 607638"/>
              <a:gd name="connsiteY17" fmla="*/ 404461 h 606722"/>
              <a:gd name="connsiteX18" fmla="*/ 531616 w 607638"/>
              <a:gd name="connsiteY18" fmla="*/ 404461 h 606722"/>
              <a:gd name="connsiteX19" fmla="*/ 607638 w 607638"/>
              <a:gd name="connsiteY19" fmla="*/ 480265 h 606722"/>
              <a:gd name="connsiteX20" fmla="*/ 531616 w 607638"/>
              <a:gd name="connsiteY20" fmla="*/ 556157 h 606722"/>
              <a:gd name="connsiteX21" fmla="*/ 506334 w 607638"/>
              <a:gd name="connsiteY21" fmla="*/ 556157 h 606722"/>
              <a:gd name="connsiteX22" fmla="*/ 506334 w 607638"/>
              <a:gd name="connsiteY22" fmla="*/ 581395 h 606722"/>
              <a:gd name="connsiteX23" fmla="*/ 480964 w 607638"/>
              <a:gd name="connsiteY23" fmla="*/ 606722 h 606722"/>
              <a:gd name="connsiteX24" fmla="*/ 455683 w 607638"/>
              <a:gd name="connsiteY24" fmla="*/ 581395 h 606722"/>
              <a:gd name="connsiteX25" fmla="*/ 455683 w 607638"/>
              <a:gd name="connsiteY25" fmla="*/ 556157 h 606722"/>
              <a:gd name="connsiteX26" fmla="*/ 405031 w 607638"/>
              <a:gd name="connsiteY26" fmla="*/ 556157 h 606722"/>
              <a:gd name="connsiteX27" fmla="*/ 379749 w 607638"/>
              <a:gd name="connsiteY27" fmla="*/ 530830 h 606722"/>
              <a:gd name="connsiteX28" fmla="*/ 405031 w 607638"/>
              <a:gd name="connsiteY28" fmla="*/ 505592 h 606722"/>
              <a:gd name="connsiteX29" fmla="*/ 455683 w 607638"/>
              <a:gd name="connsiteY29" fmla="*/ 505592 h 606722"/>
              <a:gd name="connsiteX30" fmla="*/ 455683 w 607638"/>
              <a:gd name="connsiteY30" fmla="*/ 455027 h 606722"/>
              <a:gd name="connsiteX31" fmla="*/ 430401 w 607638"/>
              <a:gd name="connsiteY31" fmla="*/ 455027 h 606722"/>
              <a:gd name="connsiteX32" fmla="*/ 354379 w 607638"/>
              <a:gd name="connsiteY32" fmla="*/ 379223 h 606722"/>
              <a:gd name="connsiteX33" fmla="*/ 430401 w 607638"/>
              <a:gd name="connsiteY33" fmla="*/ 303331 h 606722"/>
              <a:gd name="connsiteX34" fmla="*/ 455683 w 607638"/>
              <a:gd name="connsiteY34" fmla="*/ 303331 h 606722"/>
              <a:gd name="connsiteX35" fmla="*/ 455683 w 607638"/>
              <a:gd name="connsiteY35" fmla="*/ 278093 h 606722"/>
              <a:gd name="connsiteX36" fmla="*/ 480964 w 607638"/>
              <a:gd name="connsiteY36" fmla="*/ 252766 h 606722"/>
              <a:gd name="connsiteX37" fmla="*/ 303759 w 607638"/>
              <a:gd name="connsiteY37" fmla="*/ 151716 h 606722"/>
              <a:gd name="connsiteX38" fmla="*/ 329117 w 607638"/>
              <a:gd name="connsiteY38" fmla="*/ 176950 h 606722"/>
              <a:gd name="connsiteX39" fmla="*/ 329117 w 607638"/>
              <a:gd name="connsiteY39" fmla="*/ 303301 h 606722"/>
              <a:gd name="connsiteX40" fmla="*/ 303759 w 607638"/>
              <a:gd name="connsiteY40" fmla="*/ 328624 h 606722"/>
              <a:gd name="connsiteX41" fmla="*/ 227862 w 607638"/>
              <a:gd name="connsiteY41" fmla="*/ 328624 h 606722"/>
              <a:gd name="connsiteX42" fmla="*/ 202593 w 607638"/>
              <a:gd name="connsiteY42" fmla="*/ 303301 h 606722"/>
              <a:gd name="connsiteX43" fmla="*/ 227862 w 607638"/>
              <a:gd name="connsiteY43" fmla="*/ 278066 h 606722"/>
              <a:gd name="connsiteX44" fmla="*/ 278490 w 607638"/>
              <a:gd name="connsiteY44" fmla="*/ 278066 h 606722"/>
              <a:gd name="connsiteX45" fmla="*/ 278490 w 607638"/>
              <a:gd name="connsiteY45" fmla="*/ 176950 h 606722"/>
              <a:gd name="connsiteX46" fmla="*/ 303759 w 607638"/>
              <a:gd name="connsiteY46" fmla="*/ 151716 h 606722"/>
              <a:gd name="connsiteX47" fmla="*/ 303762 w 607638"/>
              <a:gd name="connsiteY47" fmla="*/ 0 h 606722"/>
              <a:gd name="connsiteX48" fmla="*/ 606634 w 607638"/>
              <a:gd name="connsiteY48" fmla="*/ 220667 h 606722"/>
              <a:gd name="connsiteX49" fmla="*/ 589190 w 607638"/>
              <a:gd name="connsiteY49" fmla="*/ 251860 h 606722"/>
              <a:gd name="connsiteX50" fmla="*/ 557950 w 607638"/>
              <a:gd name="connsiteY50" fmla="*/ 234353 h 606722"/>
              <a:gd name="connsiteX51" fmla="*/ 303762 w 607638"/>
              <a:gd name="connsiteY51" fmla="*/ 50568 h 606722"/>
              <a:gd name="connsiteX52" fmla="*/ 50642 w 607638"/>
              <a:gd name="connsiteY52" fmla="*/ 303317 h 606722"/>
              <a:gd name="connsiteX53" fmla="*/ 303762 w 607638"/>
              <a:gd name="connsiteY53" fmla="*/ 556154 h 606722"/>
              <a:gd name="connsiteX54" fmla="*/ 329127 w 607638"/>
              <a:gd name="connsiteY54" fmla="*/ 581394 h 606722"/>
              <a:gd name="connsiteX55" fmla="*/ 303762 w 607638"/>
              <a:gd name="connsiteY55" fmla="*/ 606722 h 606722"/>
              <a:gd name="connsiteX56" fmla="*/ 0 w 607638"/>
              <a:gd name="connsiteY56" fmla="*/ 303317 h 606722"/>
              <a:gd name="connsiteX57" fmla="*/ 303762 w 607638"/>
              <a:gd name="connsiteY57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07638" h="606722">
                <a:moveTo>
                  <a:pt x="506334" y="455027"/>
                </a:moveTo>
                <a:lnTo>
                  <a:pt x="506334" y="505592"/>
                </a:lnTo>
                <a:lnTo>
                  <a:pt x="531616" y="505592"/>
                </a:lnTo>
                <a:cubicBezTo>
                  <a:pt x="545592" y="505592"/>
                  <a:pt x="556986" y="494217"/>
                  <a:pt x="556986" y="480265"/>
                </a:cubicBezTo>
                <a:cubicBezTo>
                  <a:pt x="556986" y="466401"/>
                  <a:pt x="545592" y="455027"/>
                  <a:pt x="531616" y="455027"/>
                </a:cubicBezTo>
                <a:close/>
                <a:moveTo>
                  <a:pt x="430401" y="353896"/>
                </a:moveTo>
                <a:cubicBezTo>
                  <a:pt x="416425" y="353896"/>
                  <a:pt x="405031" y="365271"/>
                  <a:pt x="405031" y="379223"/>
                </a:cubicBezTo>
                <a:cubicBezTo>
                  <a:pt x="405031" y="393087"/>
                  <a:pt x="416425" y="404461"/>
                  <a:pt x="430401" y="404461"/>
                </a:cubicBezTo>
                <a:lnTo>
                  <a:pt x="455683" y="404461"/>
                </a:lnTo>
                <a:lnTo>
                  <a:pt x="455683" y="353896"/>
                </a:lnTo>
                <a:close/>
                <a:moveTo>
                  <a:pt x="480964" y="252766"/>
                </a:moveTo>
                <a:cubicBezTo>
                  <a:pt x="495029" y="252766"/>
                  <a:pt x="506334" y="264141"/>
                  <a:pt x="506334" y="278093"/>
                </a:cubicBezTo>
                <a:lnTo>
                  <a:pt x="506334" y="303331"/>
                </a:lnTo>
                <a:lnTo>
                  <a:pt x="556986" y="303331"/>
                </a:lnTo>
                <a:cubicBezTo>
                  <a:pt x="570962" y="303331"/>
                  <a:pt x="582268" y="314706"/>
                  <a:pt x="582268" y="328658"/>
                </a:cubicBezTo>
                <a:cubicBezTo>
                  <a:pt x="582268" y="342610"/>
                  <a:pt x="570962" y="353896"/>
                  <a:pt x="556986" y="353896"/>
                </a:cubicBezTo>
                <a:lnTo>
                  <a:pt x="506334" y="353896"/>
                </a:lnTo>
                <a:lnTo>
                  <a:pt x="506334" y="404461"/>
                </a:lnTo>
                <a:lnTo>
                  <a:pt x="531616" y="404461"/>
                </a:lnTo>
                <a:cubicBezTo>
                  <a:pt x="573544" y="404461"/>
                  <a:pt x="607638" y="438497"/>
                  <a:pt x="607638" y="480265"/>
                </a:cubicBezTo>
                <a:cubicBezTo>
                  <a:pt x="607638" y="522121"/>
                  <a:pt x="573544" y="556157"/>
                  <a:pt x="531616" y="556157"/>
                </a:cubicBezTo>
                <a:lnTo>
                  <a:pt x="506334" y="556157"/>
                </a:lnTo>
                <a:lnTo>
                  <a:pt x="506334" y="581395"/>
                </a:lnTo>
                <a:cubicBezTo>
                  <a:pt x="506334" y="595347"/>
                  <a:pt x="495029" y="606722"/>
                  <a:pt x="480964" y="606722"/>
                </a:cubicBezTo>
                <a:cubicBezTo>
                  <a:pt x="466988" y="606722"/>
                  <a:pt x="455683" y="595347"/>
                  <a:pt x="455683" y="581395"/>
                </a:cubicBezTo>
                <a:lnTo>
                  <a:pt x="455683" y="556157"/>
                </a:lnTo>
                <a:lnTo>
                  <a:pt x="405031" y="556157"/>
                </a:lnTo>
                <a:cubicBezTo>
                  <a:pt x="391055" y="556157"/>
                  <a:pt x="379749" y="544782"/>
                  <a:pt x="379749" y="530830"/>
                </a:cubicBezTo>
                <a:cubicBezTo>
                  <a:pt x="379749" y="516878"/>
                  <a:pt x="391055" y="505592"/>
                  <a:pt x="405031" y="505592"/>
                </a:cubicBezTo>
                <a:lnTo>
                  <a:pt x="455683" y="505592"/>
                </a:lnTo>
                <a:lnTo>
                  <a:pt x="455683" y="455027"/>
                </a:lnTo>
                <a:lnTo>
                  <a:pt x="430401" y="455027"/>
                </a:lnTo>
                <a:cubicBezTo>
                  <a:pt x="388473" y="455027"/>
                  <a:pt x="354379" y="420991"/>
                  <a:pt x="354379" y="379223"/>
                </a:cubicBezTo>
                <a:cubicBezTo>
                  <a:pt x="354379" y="337367"/>
                  <a:pt x="388473" y="303331"/>
                  <a:pt x="430401" y="303331"/>
                </a:cubicBezTo>
                <a:lnTo>
                  <a:pt x="455683" y="303331"/>
                </a:lnTo>
                <a:lnTo>
                  <a:pt x="455683" y="278093"/>
                </a:lnTo>
                <a:cubicBezTo>
                  <a:pt x="455683" y="264141"/>
                  <a:pt x="466988" y="252766"/>
                  <a:pt x="480964" y="252766"/>
                </a:cubicBezTo>
                <a:close/>
                <a:moveTo>
                  <a:pt x="303759" y="151716"/>
                </a:moveTo>
                <a:cubicBezTo>
                  <a:pt x="317817" y="151716"/>
                  <a:pt x="329117" y="163000"/>
                  <a:pt x="329117" y="176950"/>
                </a:cubicBezTo>
                <a:lnTo>
                  <a:pt x="329117" y="303301"/>
                </a:lnTo>
                <a:cubicBezTo>
                  <a:pt x="329117" y="317251"/>
                  <a:pt x="317817" y="328624"/>
                  <a:pt x="303759" y="328624"/>
                </a:cubicBezTo>
                <a:lnTo>
                  <a:pt x="227862" y="328624"/>
                </a:lnTo>
                <a:cubicBezTo>
                  <a:pt x="213893" y="328624"/>
                  <a:pt x="202593" y="317251"/>
                  <a:pt x="202593" y="303301"/>
                </a:cubicBezTo>
                <a:cubicBezTo>
                  <a:pt x="202593" y="289351"/>
                  <a:pt x="213893" y="278066"/>
                  <a:pt x="227862" y="278066"/>
                </a:cubicBezTo>
                <a:lnTo>
                  <a:pt x="278490" y="278066"/>
                </a:lnTo>
                <a:lnTo>
                  <a:pt x="278490" y="176950"/>
                </a:lnTo>
                <a:cubicBezTo>
                  <a:pt x="278490" y="163000"/>
                  <a:pt x="289790" y="151716"/>
                  <a:pt x="303759" y="151716"/>
                </a:cubicBezTo>
                <a:close/>
                <a:moveTo>
                  <a:pt x="303762" y="0"/>
                </a:moveTo>
                <a:cubicBezTo>
                  <a:pt x="443049" y="0"/>
                  <a:pt x="570410" y="92781"/>
                  <a:pt x="606634" y="220667"/>
                </a:cubicBezTo>
                <a:cubicBezTo>
                  <a:pt x="610461" y="234086"/>
                  <a:pt x="602629" y="248039"/>
                  <a:pt x="589190" y="251860"/>
                </a:cubicBezTo>
                <a:cubicBezTo>
                  <a:pt x="575839" y="255504"/>
                  <a:pt x="561688" y="247861"/>
                  <a:pt x="557950" y="234353"/>
                </a:cubicBezTo>
                <a:cubicBezTo>
                  <a:pt x="527779" y="127885"/>
                  <a:pt x="420888" y="50568"/>
                  <a:pt x="303762" y="50568"/>
                </a:cubicBezTo>
                <a:cubicBezTo>
                  <a:pt x="164208" y="50568"/>
                  <a:pt x="50642" y="163967"/>
                  <a:pt x="50642" y="303317"/>
                </a:cubicBezTo>
                <a:cubicBezTo>
                  <a:pt x="50642" y="442755"/>
                  <a:pt x="164208" y="556154"/>
                  <a:pt x="303762" y="556154"/>
                </a:cubicBezTo>
                <a:cubicBezTo>
                  <a:pt x="317824" y="556154"/>
                  <a:pt x="329127" y="567441"/>
                  <a:pt x="329127" y="581394"/>
                </a:cubicBezTo>
                <a:cubicBezTo>
                  <a:pt x="329127" y="595347"/>
                  <a:pt x="317824" y="606722"/>
                  <a:pt x="303762" y="606722"/>
                </a:cubicBezTo>
                <a:cubicBezTo>
                  <a:pt x="136261" y="606722"/>
                  <a:pt x="0" y="470661"/>
                  <a:pt x="0" y="303317"/>
                </a:cubicBezTo>
                <a:cubicBezTo>
                  <a:pt x="0" y="136061"/>
                  <a:pt x="136261" y="0"/>
                  <a:pt x="3037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7" name="椭圆 14"/>
          <p:cNvSpPr/>
          <p:nvPr/>
        </p:nvSpPr>
        <p:spPr>
          <a:xfrm>
            <a:off x="10207889" y="3178753"/>
            <a:ext cx="354452" cy="366314"/>
          </a:xfrm>
          <a:custGeom>
            <a:avLst/>
            <a:gdLst>
              <a:gd name="T0" fmla="*/ 743 w 743"/>
              <a:gd name="T1" fmla="*/ 27 h 769"/>
              <a:gd name="T2" fmla="*/ 736 w 743"/>
              <a:gd name="T3" fmla="*/ 8 h 769"/>
              <a:gd name="T4" fmla="*/ 717 w 743"/>
              <a:gd name="T5" fmla="*/ 0 h 769"/>
              <a:gd name="T6" fmla="*/ 599 w 743"/>
              <a:gd name="T7" fmla="*/ 0 h 769"/>
              <a:gd name="T8" fmla="*/ 591 w 743"/>
              <a:gd name="T9" fmla="*/ 1 h 769"/>
              <a:gd name="T10" fmla="*/ 569 w 743"/>
              <a:gd name="T11" fmla="*/ 1 h 769"/>
              <a:gd name="T12" fmla="*/ 555 w 743"/>
              <a:gd name="T13" fmla="*/ 2 h 769"/>
              <a:gd name="T14" fmla="*/ 184 w 743"/>
              <a:gd name="T15" fmla="*/ 2 h 769"/>
              <a:gd name="T16" fmla="*/ 171 w 743"/>
              <a:gd name="T17" fmla="*/ 1 h 769"/>
              <a:gd name="T18" fmla="*/ 152 w 743"/>
              <a:gd name="T19" fmla="*/ 1 h 769"/>
              <a:gd name="T20" fmla="*/ 144 w 743"/>
              <a:gd name="T21" fmla="*/ 0 h 769"/>
              <a:gd name="T22" fmla="*/ 26 w 743"/>
              <a:gd name="T23" fmla="*/ 0 h 769"/>
              <a:gd name="T24" fmla="*/ 8 w 743"/>
              <a:gd name="T25" fmla="*/ 8 h 769"/>
              <a:gd name="T26" fmla="*/ 0 w 743"/>
              <a:gd name="T27" fmla="*/ 27 h 769"/>
              <a:gd name="T28" fmla="*/ 118 w 743"/>
              <a:gd name="T29" fmla="*/ 266 h 769"/>
              <a:gd name="T30" fmla="*/ 118 w 743"/>
              <a:gd name="T31" fmla="*/ 267 h 769"/>
              <a:gd name="T32" fmla="*/ 118 w 743"/>
              <a:gd name="T33" fmla="*/ 270 h 769"/>
              <a:gd name="T34" fmla="*/ 342 w 743"/>
              <a:gd name="T35" fmla="*/ 511 h 769"/>
              <a:gd name="T36" fmla="*/ 342 w 743"/>
              <a:gd name="T37" fmla="*/ 713 h 769"/>
              <a:gd name="T38" fmla="*/ 242 w 743"/>
              <a:gd name="T39" fmla="*/ 713 h 769"/>
              <a:gd name="T40" fmla="*/ 228 w 743"/>
              <a:gd name="T41" fmla="*/ 727 h 769"/>
              <a:gd name="T42" fmla="*/ 228 w 743"/>
              <a:gd name="T43" fmla="*/ 756 h 769"/>
              <a:gd name="T44" fmla="*/ 242 w 743"/>
              <a:gd name="T45" fmla="*/ 769 h 769"/>
              <a:gd name="T46" fmla="*/ 498 w 743"/>
              <a:gd name="T47" fmla="*/ 769 h 769"/>
              <a:gd name="T48" fmla="*/ 511 w 743"/>
              <a:gd name="T49" fmla="*/ 756 h 769"/>
              <a:gd name="T50" fmla="*/ 511 w 743"/>
              <a:gd name="T51" fmla="*/ 727 h 769"/>
              <a:gd name="T52" fmla="*/ 498 w 743"/>
              <a:gd name="T53" fmla="*/ 713 h 769"/>
              <a:gd name="T54" fmla="*/ 398 w 743"/>
              <a:gd name="T55" fmla="*/ 713 h 769"/>
              <a:gd name="T56" fmla="*/ 398 w 743"/>
              <a:gd name="T57" fmla="*/ 511 h 769"/>
              <a:gd name="T58" fmla="*/ 621 w 743"/>
              <a:gd name="T59" fmla="*/ 279 h 769"/>
              <a:gd name="T60" fmla="*/ 623 w 743"/>
              <a:gd name="T61" fmla="*/ 271 h 769"/>
              <a:gd name="T62" fmla="*/ 623 w 743"/>
              <a:gd name="T63" fmla="*/ 266 h 769"/>
              <a:gd name="T64" fmla="*/ 743 w 743"/>
              <a:gd name="T65" fmla="*/ 27 h 769"/>
              <a:gd name="T66" fmla="*/ 370 w 743"/>
              <a:gd name="T67" fmla="*/ 457 h 769"/>
              <a:gd name="T68" fmla="*/ 174 w 743"/>
              <a:gd name="T69" fmla="*/ 261 h 769"/>
              <a:gd name="T70" fmla="*/ 174 w 743"/>
              <a:gd name="T71" fmla="*/ 58 h 769"/>
              <a:gd name="T72" fmla="*/ 566 w 743"/>
              <a:gd name="T73" fmla="*/ 58 h 769"/>
              <a:gd name="T74" fmla="*/ 566 w 743"/>
              <a:gd name="T75" fmla="*/ 261 h 769"/>
              <a:gd name="T76" fmla="*/ 370 w 743"/>
              <a:gd name="T77" fmla="*/ 457 h 769"/>
              <a:gd name="T78" fmla="*/ 118 w 743"/>
              <a:gd name="T79" fmla="*/ 209 h 769"/>
              <a:gd name="T80" fmla="*/ 55 w 743"/>
              <a:gd name="T81" fmla="*/ 53 h 769"/>
              <a:gd name="T82" fmla="*/ 118 w 743"/>
              <a:gd name="T83" fmla="*/ 53 h 769"/>
              <a:gd name="T84" fmla="*/ 118 w 743"/>
              <a:gd name="T85" fmla="*/ 209 h 769"/>
              <a:gd name="T86" fmla="*/ 626 w 743"/>
              <a:gd name="T87" fmla="*/ 209 h 769"/>
              <a:gd name="T88" fmla="*/ 626 w 743"/>
              <a:gd name="T89" fmla="*/ 53 h 769"/>
              <a:gd name="T90" fmla="*/ 688 w 743"/>
              <a:gd name="T91" fmla="*/ 53 h 769"/>
              <a:gd name="T92" fmla="*/ 626 w 743"/>
              <a:gd name="T93" fmla="*/ 209 h 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43" h="769">
                <a:moveTo>
                  <a:pt x="743" y="27"/>
                </a:moveTo>
                <a:cubicBezTo>
                  <a:pt x="743" y="20"/>
                  <a:pt x="741" y="13"/>
                  <a:pt x="736" y="8"/>
                </a:cubicBezTo>
                <a:cubicBezTo>
                  <a:pt x="731" y="3"/>
                  <a:pt x="724" y="0"/>
                  <a:pt x="717" y="0"/>
                </a:cubicBezTo>
                <a:lnTo>
                  <a:pt x="599" y="0"/>
                </a:lnTo>
                <a:cubicBezTo>
                  <a:pt x="596" y="0"/>
                  <a:pt x="594" y="0"/>
                  <a:pt x="591" y="1"/>
                </a:cubicBezTo>
                <a:lnTo>
                  <a:pt x="569" y="1"/>
                </a:lnTo>
                <a:cubicBezTo>
                  <a:pt x="565" y="1"/>
                  <a:pt x="560" y="1"/>
                  <a:pt x="555" y="2"/>
                </a:cubicBezTo>
                <a:lnTo>
                  <a:pt x="184" y="2"/>
                </a:lnTo>
                <a:cubicBezTo>
                  <a:pt x="179" y="1"/>
                  <a:pt x="175" y="1"/>
                  <a:pt x="171" y="1"/>
                </a:cubicBezTo>
                <a:lnTo>
                  <a:pt x="152" y="1"/>
                </a:lnTo>
                <a:cubicBezTo>
                  <a:pt x="149" y="0"/>
                  <a:pt x="147" y="0"/>
                  <a:pt x="144" y="0"/>
                </a:cubicBezTo>
                <a:lnTo>
                  <a:pt x="26" y="0"/>
                </a:lnTo>
                <a:cubicBezTo>
                  <a:pt x="19" y="0"/>
                  <a:pt x="13" y="3"/>
                  <a:pt x="8" y="8"/>
                </a:cubicBezTo>
                <a:cubicBezTo>
                  <a:pt x="2" y="13"/>
                  <a:pt x="0" y="20"/>
                  <a:pt x="0" y="27"/>
                </a:cubicBezTo>
                <a:cubicBezTo>
                  <a:pt x="0" y="36"/>
                  <a:pt x="3" y="239"/>
                  <a:pt x="118" y="266"/>
                </a:cubicBezTo>
                <a:lnTo>
                  <a:pt x="118" y="267"/>
                </a:lnTo>
                <a:cubicBezTo>
                  <a:pt x="118" y="268"/>
                  <a:pt x="118" y="269"/>
                  <a:pt x="118" y="270"/>
                </a:cubicBezTo>
                <a:cubicBezTo>
                  <a:pt x="123" y="394"/>
                  <a:pt x="220" y="497"/>
                  <a:pt x="342" y="511"/>
                </a:cubicBezTo>
                <a:lnTo>
                  <a:pt x="342" y="713"/>
                </a:lnTo>
                <a:lnTo>
                  <a:pt x="242" y="713"/>
                </a:lnTo>
                <a:cubicBezTo>
                  <a:pt x="234" y="713"/>
                  <a:pt x="228" y="719"/>
                  <a:pt x="228" y="727"/>
                </a:cubicBezTo>
                <a:lnTo>
                  <a:pt x="228" y="756"/>
                </a:lnTo>
                <a:cubicBezTo>
                  <a:pt x="228" y="763"/>
                  <a:pt x="234" y="769"/>
                  <a:pt x="242" y="769"/>
                </a:cubicBezTo>
                <a:lnTo>
                  <a:pt x="498" y="769"/>
                </a:lnTo>
                <a:cubicBezTo>
                  <a:pt x="505" y="769"/>
                  <a:pt x="511" y="763"/>
                  <a:pt x="511" y="756"/>
                </a:cubicBezTo>
                <a:lnTo>
                  <a:pt x="511" y="727"/>
                </a:lnTo>
                <a:cubicBezTo>
                  <a:pt x="511" y="719"/>
                  <a:pt x="505" y="713"/>
                  <a:pt x="498" y="713"/>
                </a:cubicBezTo>
                <a:lnTo>
                  <a:pt x="398" y="713"/>
                </a:lnTo>
                <a:lnTo>
                  <a:pt x="398" y="511"/>
                </a:lnTo>
                <a:cubicBezTo>
                  <a:pt x="519" y="498"/>
                  <a:pt x="612" y="401"/>
                  <a:pt x="621" y="279"/>
                </a:cubicBezTo>
                <a:cubicBezTo>
                  <a:pt x="622" y="277"/>
                  <a:pt x="623" y="274"/>
                  <a:pt x="623" y="271"/>
                </a:cubicBezTo>
                <a:lnTo>
                  <a:pt x="623" y="266"/>
                </a:lnTo>
                <a:cubicBezTo>
                  <a:pt x="740" y="242"/>
                  <a:pt x="743" y="36"/>
                  <a:pt x="743" y="27"/>
                </a:cubicBezTo>
                <a:close/>
                <a:moveTo>
                  <a:pt x="370" y="457"/>
                </a:moveTo>
                <a:cubicBezTo>
                  <a:pt x="262" y="457"/>
                  <a:pt x="174" y="369"/>
                  <a:pt x="174" y="261"/>
                </a:cubicBezTo>
                <a:lnTo>
                  <a:pt x="174" y="58"/>
                </a:lnTo>
                <a:lnTo>
                  <a:pt x="566" y="58"/>
                </a:lnTo>
                <a:lnTo>
                  <a:pt x="566" y="261"/>
                </a:lnTo>
                <a:cubicBezTo>
                  <a:pt x="566" y="369"/>
                  <a:pt x="478" y="457"/>
                  <a:pt x="370" y="457"/>
                </a:cubicBezTo>
                <a:close/>
                <a:moveTo>
                  <a:pt x="118" y="209"/>
                </a:moveTo>
                <a:cubicBezTo>
                  <a:pt x="73" y="184"/>
                  <a:pt x="59" y="98"/>
                  <a:pt x="55" y="53"/>
                </a:cubicBezTo>
                <a:lnTo>
                  <a:pt x="118" y="53"/>
                </a:lnTo>
                <a:lnTo>
                  <a:pt x="118" y="209"/>
                </a:lnTo>
                <a:close/>
                <a:moveTo>
                  <a:pt x="626" y="209"/>
                </a:moveTo>
                <a:lnTo>
                  <a:pt x="626" y="53"/>
                </a:lnTo>
                <a:lnTo>
                  <a:pt x="688" y="53"/>
                </a:lnTo>
                <a:cubicBezTo>
                  <a:pt x="684" y="98"/>
                  <a:pt x="670" y="184"/>
                  <a:pt x="626" y="20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cxnSp>
        <p:nvCxnSpPr>
          <p:cNvPr id="18" name="直接连接符 20"/>
          <p:cNvCxnSpPr/>
          <p:nvPr/>
        </p:nvCxnSpPr>
        <p:spPr>
          <a:xfrm>
            <a:off x="8854181" y="3178753"/>
            <a:ext cx="1" cy="1177717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-文本框 42"/>
          <p:cNvSpPr txBox="1"/>
          <p:nvPr>
            <p:custDataLst>
              <p:tags r:id="rId2"/>
            </p:custDataLst>
          </p:nvPr>
        </p:nvSpPr>
        <p:spPr>
          <a:xfrm>
            <a:off x="6471237" y="4018805"/>
            <a:ext cx="2007707" cy="10291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  <a:endParaRPr lang="id-ID" sz="1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PA-文本框 42"/>
          <p:cNvSpPr txBox="1"/>
          <p:nvPr>
            <p:custDataLst>
              <p:tags r:id="rId3"/>
            </p:custDataLst>
          </p:nvPr>
        </p:nvSpPr>
        <p:spPr>
          <a:xfrm>
            <a:off x="9381261" y="4018805"/>
            <a:ext cx="2007707" cy="10291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  <a:endParaRPr lang="id-ID" sz="12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0.00092 L 0 0.00023 " pathEditMode="relative" ptsTypes="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82473"/>
            <a:ext cx="12196800" cy="6940473"/>
            <a:chOff x="0" y="-82473"/>
            <a:chExt cx="12196800" cy="6940473"/>
          </a:xfrm>
        </p:grpSpPr>
        <p:sp>
          <p:nvSpPr>
            <p:cNvPr id="16" name="矩形 15"/>
            <p:cNvSpPr/>
            <p:nvPr/>
          </p:nvSpPr>
          <p:spPr>
            <a:xfrm>
              <a:off x="0" y="0"/>
              <a:ext cx="12196800" cy="6858000"/>
            </a:xfrm>
            <a:prstGeom prst="rect">
              <a:avLst/>
            </a:prstGeom>
            <a:blipFill dpi="0" rotWithShape="1">
              <a:blip r:embed="rId4">
                <a:alphaModFix amt="28000"/>
              </a:blip>
              <a:srcRect/>
              <a:stretch>
                <a:fillRect l="-17503" r="-1750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>
              <a:off x="0" y="-82473"/>
              <a:ext cx="1761661" cy="1575332"/>
            </a:xfrm>
            <a:prstGeom prst="rect">
              <a:avLst/>
            </a:prstGeom>
          </p:spPr>
        </p:pic>
        <p:grpSp>
          <p:nvGrpSpPr>
            <p:cNvPr id="18" name="组合 17"/>
            <p:cNvGrpSpPr/>
            <p:nvPr/>
          </p:nvGrpSpPr>
          <p:grpSpPr>
            <a:xfrm>
              <a:off x="0" y="385010"/>
              <a:ext cx="12192000" cy="6472990"/>
              <a:chOff x="0" y="385010"/>
              <a:chExt cx="12192000" cy="6472990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483574" y="385010"/>
                <a:ext cx="2532400" cy="640367"/>
                <a:chOff x="483574" y="385010"/>
                <a:chExt cx="2532400" cy="640367"/>
              </a:xfrm>
            </p:grpSpPr>
            <p:sp>
              <p:nvSpPr>
                <p:cNvPr id="21" name="矩形 20"/>
                <p:cNvSpPr/>
                <p:nvPr/>
              </p:nvSpPr>
              <p:spPr>
                <a:xfrm>
                  <a:off x="483574" y="385010"/>
                  <a:ext cx="2532400" cy="640367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PA-文本框 6"/>
                <p:cNvSpPr txBox="1"/>
                <p:nvPr>
                  <p:custDataLst>
                    <p:tags r:id="rId1"/>
                  </p:custDataLst>
                </p:nvPr>
              </p:nvSpPr>
              <p:spPr>
                <a:xfrm>
                  <a:off x="707992" y="535916"/>
                  <a:ext cx="208356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zh-CN" altLang="en-US" sz="16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请输入您的标题</a:t>
                  </a:r>
                  <a:endParaRPr lang="en-US" sz="16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0" name="矩形 19"/>
              <p:cNvSpPr/>
              <p:nvPr/>
            </p:nvSpPr>
            <p:spPr>
              <a:xfrm>
                <a:off x="0" y="6388087"/>
                <a:ext cx="12192000" cy="46991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îšľíďé"/>
          <p:cNvSpPr/>
          <p:nvPr/>
        </p:nvSpPr>
        <p:spPr>
          <a:xfrm>
            <a:off x="2132905" y="4800600"/>
            <a:ext cx="7926190" cy="7926186"/>
          </a:xfrm>
          <a:prstGeom prst="donut">
            <a:avLst>
              <a:gd name="adj" fmla="val 1436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3" name="Freeform 21"/>
          <p:cNvSpPr>
            <a:spLocks noChangeAspect="1" noEditPoints="1"/>
          </p:cNvSpPr>
          <p:nvPr/>
        </p:nvSpPr>
        <p:spPr bwMode="auto">
          <a:xfrm>
            <a:off x="4520623" y="2088389"/>
            <a:ext cx="838200" cy="746125"/>
          </a:xfrm>
          <a:custGeom>
            <a:avLst/>
            <a:gdLst>
              <a:gd name="T0" fmla="*/ 2147483647 w 401"/>
              <a:gd name="T1" fmla="*/ 2147483647 h 357"/>
              <a:gd name="T2" fmla="*/ 2147483647 w 401"/>
              <a:gd name="T3" fmla="*/ 2147483647 h 357"/>
              <a:gd name="T4" fmla="*/ 2147483647 w 401"/>
              <a:gd name="T5" fmla="*/ 2147483647 h 357"/>
              <a:gd name="T6" fmla="*/ 2147483647 w 401"/>
              <a:gd name="T7" fmla="*/ 2147483647 h 357"/>
              <a:gd name="T8" fmla="*/ 2147483647 w 401"/>
              <a:gd name="T9" fmla="*/ 2147483647 h 357"/>
              <a:gd name="T10" fmla="*/ 2147483647 w 401"/>
              <a:gd name="T11" fmla="*/ 2147483647 h 357"/>
              <a:gd name="T12" fmla="*/ 2147483647 w 401"/>
              <a:gd name="T13" fmla="*/ 2147483647 h 357"/>
              <a:gd name="T14" fmla="*/ 2147483647 w 401"/>
              <a:gd name="T15" fmla="*/ 2147483647 h 357"/>
              <a:gd name="T16" fmla="*/ 2147483647 w 401"/>
              <a:gd name="T17" fmla="*/ 2147483647 h 357"/>
              <a:gd name="T18" fmla="*/ 2147483647 w 401"/>
              <a:gd name="T19" fmla="*/ 2147483647 h 357"/>
              <a:gd name="T20" fmla="*/ 2147483647 w 401"/>
              <a:gd name="T21" fmla="*/ 2147483647 h 357"/>
              <a:gd name="T22" fmla="*/ 2147483647 w 401"/>
              <a:gd name="T23" fmla="*/ 2147483647 h 357"/>
              <a:gd name="T24" fmla="*/ 2147483647 w 401"/>
              <a:gd name="T25" fmla="*/ 2147483647 h 357"/>
              <a:gd name="T26" fmla="*/ 2147483647 w 401"/>
              <a:gd name="T27" fmla="*/ 2147483647 h 357"/>
              <a:gd name="T28" fmla="*/ 2147483647 w 401"/>
              <a:gd name="T29" fmla="*/ 2147483647 h 357"/>
              <a:gd name="T30" fmla="*/ 2147483647 w 401"/>
              <a:gd name="T31" fmla="*/ 2147483647 h 357"/>
              <a:gd name="T32" fmla="*/ 2147483647 w 401"/>
              <a:gd name="T33" fmla="*/ 2147483647 h 357"/>
              <a:gd name="T34" fmla="*/ 2147483647 w 401"/>
              <a:gd name="T35" fmla="*/ 2147483647 h 357"/>
              <a:gd name="T36" fmla="*/ 2147483647 w 401"/>
              <a:gd name="T37" fmla="*/ 2147483647 h 357"/>
              <a:gd name="T38" fmla="*/ 2147483647 w 401"/>
              <a:gd name="T39" fmla="*/ 2147483647 h 357"/>
              <a:gd name="T40" fmla="*/ 2147483647 w 401"/>
              <a:gd name="T41" fmla="*/ 2147483647 h 357"/>
              <a:gd name="T42" fmla="*/ 2147483647 w 401"/>
              <a:gd name="T43" fmla="*/ 2147483647 h 357"/>
              <a:gd name="T44" fmla="*/ 2147483647 w 401"/>
              <a:gd name="T45" fmla="*/ 2147483647 h 357"/>
              <a:gd name="T46" fmla="*/ 2147483647 w 401"/>
              <a:gd name="T47" fmla="*/ 2147483647 h 357"/>
              <a:gd name="T48" fmla="*/ 2147483647 w 401"/>
              <a:gd name="T49" fmla="*/ 2147483647 h 357"/>
              <a:gd name="T50" fmla="*/ 2147483647 w 401"/>
              <a:gd name="T51" fmla="*/ 2147483647 h 357"/>
              <a:gd name="T52" fmla="*/ 2147483647 w 401"/>
              <a:gd name="T53" fmla="*/ 2147483647 h 357"/>
              <a:gd name="T54" fmla="*/ 2147483647 w 401"/>
              <a:gd name="T55" fmla="*/ 2147483647 h 357"/>
              <a:gd name="T56" fmla="*/ 2147483647 w 401"/>
              <a:gd name="T57" fmla="*/ 2147483647 h 357"/>
              <a:gd name="T58" fmla="*/ 2147483647 w 401"/>
              <a:gd name="T59" fmla="*/ 2147483647 h 357"/>
              <a:gd name="T60" fmla="*/ 2147483647 w 401"/>
              <a:gd name="T61" fmla="*/ 2147483647 h 357"/>
              <a:gd name="T62" fmla="*/ 2147483647 w 401"/>
              <a:gd name="T63" fmla="*/ 2147483647 h 357"/>
              <a:gd name="T64" fmla="*/ 2147483647 w 401"/>
              <a:gd name="T65" fmla="*/ 2147483647 h 357"/>
              <a:gd name="T66" fmla="*/ 2147483647 w 401"/>
              <a:gd name="T67" fmla="*/ 2147483647 h 357"/>
              <a:gd name="T68" fmla="*/ 2147483647 w 401"/>
              <a:gd name="T69" fmla="*/ 2147483647 h 357"/>
              <a:gd name="T70" fmla="*/ 2147483647 w 401"/>
              <a:gd name="T71" fmla="*/ 2147483647 h 357"/>
              <a:gd name="T72" fmla="*/ 2147483647 w 401"/>
              <a:gd name="T73" fmla="*/ 2147483647 h 357"/>
              <a:gd name="T74" fmla="*/ 2147483647 w 401"/>
              <a:gd name="T75" fmla="*/ 2147483647 h 357"/>
              <a:gd name="T76" fmla="*/ 2147483647 w 401"/>
              <a:gd name="T77" fmla="*/ 2147483647 h 357"/>
              <a:gd name="T78" fmla="*/ 2147483647 w 401"/>
              <a:gd name="T79" fmla="*/ 2147483647 h 357"/>
              <a:gd name="T80" fmla="*/ 2147483647 w 401"/>
              <a:gd name="T81" fmla="*/ 2147483647 h 357"/>
              <a:gd name="T82" fmla="*/ 2147483647 w 401"/>
              <a:gd name="T83" fmla="*/ 2147483647 h 357"/>
              <a:gd name="T84" fmla="*/ 2147483647 w 401"/>
              <a:gd name="T85" fmla="*/ 2147483647 h 357"/>
              <a:gd name="T86" fmla="*/ 2147483647 w 401"/>
              <a:gd name="T87" fmla="*/ 2147483647 h 357"/>
              <a:gd name="T88" fmla="*/ 2147483647 w 401"/>
              <a:gd name="T89" fmla="*/ 2147483647 h 357"/>
              <a:gd name="T90" fmla="*/ 2147483647 w 401"/>
              <a:gd name="T91" fmla="*/ 2147483647 h 357"/>
              <a:gd name="T92" fmla="*/ 2147483647 w 401"/>
              <a:gd name="T93" fmla="*/ 2147483647 h 357"/>
              <a:gd name="T94" fmla="*/ 2147483647 w 401"/>
              <a:gd name="T95" fmla="*/ 2147483647 h 357"/>
              <a:gd name="T96" fmla="*/ 2147483647 w 401"/>
              <a:gd name="T97" fmla="*/ 2147483647 h 35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01"/>
              <a:gd name="T148" fmla="*/ 0 h 357"/>
              <a:gd name="T149" fmla="*/ 401 w 401"/>
              <a:gd name="T150" fmla="*/ 357 h 35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01" h="357">
                <a:moveTo>
                  <a:pt x="62" y="116"/>
                </a:moveTo>
                <a:cubicBezTo>
                  <a:pt x="81" y="101"/>
                  <a:pt x="97" y="111"/>
                  <a:pt x="117" y="135"/>
                </a:cubicBezTo>
                <a:cubicBezTo>
                  <a:pt x="120" y="138"/>
                  <a:pt x="123" y="135"/>
                  <a:pt x="124" y="133"/>
                </a:cubicBezTo>
                <a:cubicBezTo>
                  <a:pt x="126" y="132"/>
                  <a:pt x="154" y="107"/>
                  <a:pt x="155" y="106"/>
                </a:cubicBezTo>
                <a:cubicBezTo>
                  <a:pt x="156" y="105"/>
                  <a:pt x="158" y="102"/>
                  <a:pt x="156" y="100"/>
                </a:cubicBezTo>
                <a:cubicBezTo>
                  <a:pt x="154" y="98"/>
                  <a:pt x="146" y="88"/>
                  <a:pt x="141" y="81"/>
                </a:cubicBezTo>
                <a:cubicBezTo>
                  <a:pt x="105" y="34"/>
                  <a:pt x="240" y="2"/>
                  <a:pt x="219" y="1"/>
                </a:cubicBezTo>
                <a:cubicBezTo>
                  <a:pt x="208" y="1"/>
                  <a:pt x="166" y="0"/>
                  <a:pt x="160" y="1"/>
                </a:cubicBezTo>
                <a:cubicBezTo>
                  <a:pt x="134" y="4"/>
                  <a:pt x="102" y="28"/>
                  <a:pt x="86" y="39"/>
                </a:cubicBezTo>
                <a:cubicBezTo>
                  <a:pt x="64" y="53"/>
                  <a:pt x="57" y="62"/>
                  <a:pt x="55" y="63"/>
                </a:cubicBezTo>
                <a:cubicBezTo>
                  <a:pt x="49" y="68"/>
                  <a:pt x="54" y="80"/>
                  <a:pt x="43" y="90"/>
                </a:cubicBezTo>
                <a:cubicBezTo>
                  <a:pt x="32" y="100"/>
                  <a:pt x="25" y="92"/>
                  <a:pt x="18" y="98"/>
                </a:cubicBezTo>
                <a:cubicBezTo>
                  <a:pt x="15" y="101"/>
                  <a:pt x="5" y="108"/>
                  <a:pt x="3" y="110"/>
                </a:cubicBezTo>
                <a:cubicBezTo>
                  <a:pt x="0" y="113"/>
                  <a:pt x="0" y="117"/>
                  <a:pt x="2" y="120"/>
                </a:cubicBezTo>
                <a:cubicBezTo>
                  <a:pt x="2" y="120"/>
                  <a:pt x="28" y="148"/>
                  <a:pt x="30" y="150"/>
                </a:cubicBezTo>
                <a:cubicBezTo>
                  <a:pt x="32" y="153"/>
                  <a:pt x="38" y="155"/>
                  <a:pt x="41" y="152"/>
                </a:cubicBezTo>
                <a:cubicBezTo>
                  <a:pt x="45" y="149"/>
                  <a:pt x="54" y="141"/>
                  <a:pt x="55" y="139"/>
                </a:cubicBezTo>
                <a:cubicBezTo>
                  <a:pt x="57" y="138"/>
                  <a:pt x="54" y="122"/>
                  <a:pt x="62" y="116"/>
                </a:cubicBezTo>
                <a:close/>
                <a:moveTo>
                  <a:pt x="177" y="126"/>
                </a:moveTo>
                <a:cubicBezTo>
                  <a:pt x="174" y="123"/>
                  <a:pt x="171" y="123"/>
                  <a:pt x="169" y="125"/>
                </a:cubicBezTo>
                <a:cubicBezTo>
                  <a:pt x="140" y="150"/>
                  <a:pt x="140" y="150"/>
                  <a:pt x="140" y="150"/>
                </a:cubicBezTo>
                <a:cubicBezTo>
                  <a:pt x="138" y="152"/>
                  <a:pt x="137" y="156"/>
                  <a:pt x="139" y="158"/>
                </a:cubicBezTo>
                <a:cubicBezTo>
                  <a:pt x="305" y="347"/>
                  <a:pt x="305" y="347"/>
                  <a:pt x="305" y="347"/>
                </a:cubicBezTo>
                <a:cubicBezTo>
                  <a:pt x="309" y="352"/>
                  <a:pt x="316" y="352"/>
                  <a:pt x="320" y="348"/>
                </a:cubicBezTo>
                <a:cubicBezTo>
                  <a:pt x="340" y="332"/>
                  <a:pt x="340" y="332"/>
                  <a:pt x="340" y="332"/>
                </a:cubicBezTo>
                <a:cubicBezTo>
                  <a:pt x="344" y="328"/>
                  <a:pt x="345" y="321"/>
                  <a:pt x="341" y="317"/>
                </a:cubicBezTo>
                <a:lnTo>
                  <a:pt x="177" y="126"/>
                </a:lnTo>
                <a:close/>
                <a:moveTo>
                  <a:pt x="398" y="46"/>
                </a:moveTo>
                <a:cubicBezTo>
                  <a:pt x="396" y="36"/>
                  <a:pt x="391" y="38"/>
                  <a:pt x="389" y="42"/>
                </a:cubicBezTo>
                <a:cubicBezTo>
                  <a:pt x="386" y="46"/>
                  <a:pt x="374" y="64"/>
                  <a:pt x="369" y="72"/>
                </a:cubicBezTo>
                <a:cubicBezTo>
                  <a:pt x="364" y="80"/>
                  <a:pt x="353" y="96"/>
                  <a:pt x="331" y="80"/>
                </a:cubicBezTo>
                <a:cubicBezTo>
                  <a:pt x="308" y="64"/>
                  <a:pt x="316" y="53"/>
                  <a:pt x="320" y="45"/>
                </a:cubicBezTo>
                <a:cubicBezTo>
                  <a:pt x="324" y="38"/>
                  <a:pt x="336" y="16"/>
                  <a:pt x="338" y="13"/>
                </a:cubicBezTo>
                <a:cubicBezTo>
                  <a:pt x="340" y="11"/>
                  <a:pt x="338" y="3"/>
                  <a:pt x="330" y="6"/>
                </a:cubicBezTo>
                <a:cubicBezTo>
                  <a:pt x="323" y="9"/>
                  <a:pt x="280" y="27"/>
                  <a:pt x="274" y="51"/>
                </a:cubicBezTo>
                <a:cubicBezTo>
                  <a:pt x="268" y="76"/>
                  <a:pt x="279" y="99"/>
                  <a:pt x="257" y="121"/>
                </a:cubicBezTo>
                <a:cubicBezTo>
                  <a:pt x="230" y="149"/>
                  <a:pt x="230" y="149"/>
                  <a:pt x="230" y="149"/>
                </a:cubicBezTo>
                <a:cubicBezTo>
                  <a:pt x="257" y="181"/>
                  <a:pt x="257" y="181"/>
                  <a:pt x="257" y="181"/>
                </a:cubicBezTo>
                <a:cubicBezTo>
                  <a:pt x="290" y="149"/>
                  <a:pt x="290" y="149"/>
                  <a:pt x="290" y="149"/>
                </a:cubicBezTo>
                <a:cubicBezTo>
                  <a:pt x="298" y="141"/>
                  <a:pt x="315" y="134"/>
                  <a:pt x="330" y="137"/>
                </a:cubicBezTo>
                <a:cubicBezTo>
                  <a:pt x="363" y="144"/>
                  <a:pt x="381" y="132"/>
                  <a:pt x="391" y="112"/>
                </a:cubicBezTo>
                <a:cubicBezTo>
                  <a:pt x="401" y="94"/>
                  <a:pt x="399" y="56"/>
                  <a:pt x="398" y="46"/>
                </a:cubicBezTo>
                <a:close/>
                <a:moveTo>
                  <a:pt x="55" y="319"/>
                </a:moveTo>
                <a:cubicBezTo>
                  <a:pt x="50" y="323"/>
                  <a:pt x="50" y="330"/>
                  <a:pt x="55" y="334"/>
                </a:cubicBezTo>
                <a:cubicBezTo>
                  <a:pt x="74" y="353"/>
                  <a:pt x="74" y="353"/>
                  <a:pt x="74" y="353"/>
                </a:cubicBezTo>
                <a:cubicBezTo>
                  <a:pt x="78" y="357"/>
                  <a:pt x="84" y="355"/>
                  <a:pt x="89" y="351"/>
                </a:cubicBezTo>
                <a:cubicBezTo>
                  <a:pt x="187" y="254"/>
                  <a:pt x="187" y="254"/>
                  <a:pt x="187" y="254"/>
                </a:cubicBezTo>
                <a:cubicBezTo>
                  <a:pt x="157" y="220"/>
                  <a:pt x="157" y="220"/>
                  <a:pt x="157" y="220"/>
                </a:cubicBezTo>
                <a:lnTo>
                  <a:pt x="55" y="3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Freeform 31"/>
          <p:cNvSpPr>
            <a:spLocks noChangeAspect="1" noEditPoints="1"/>
          </p:cNvSpPr>
          <p:nvPr/>
        </p:nvSpPr>
        <p:spPr bwMode="auto">
          <a:xfrm>
            <a:off x="2112386" y="2088389"/>
            <a:ext cx="547687" cy="746125"/>
          </a:xfrm>
          <a:custGeom>
            <a:avLst/>
            <a:gdLst>
              <a:gd name="T0" fmla="*/ 2147483647 w 293"/>
              <a:gd name="T1" fmla="*/ 2147483647 h 400"/>
              <a:gd name="T2" fmla="*/ 2147483647 w 293"/>
              <a:gd name="T3" fmla="*/ 2147483647 h 400"/>
              <a:gd name="T4" fmla="*/ 2147483647 w 293"/>
              <a:gd name="T5" fmla="*/ 2147483647 h 400"/>
              <a:gd name="T6" fmla="*/ 2147483647 w 293"/>
              <a:gd name="T7" fmla="*/ 2147483647 h 400"/>
              <a:gd name="T8" fmla="*/ 2147483647 w 293"/>
              <a:gd name="T9" fmla="*/ 2147483647 h 400"/>
              <a:gd name="T10" fmla="*/ 2147483647 w 293"/>
              <a:gd name="T11" fmla="*/ 2147483647 h 400"/>
              <a:gd name="T12" fmla="*/ 2147483647 w 293"/>
              <a:gd name="T13" fmla="*/ 2147483647 h 400"/>
              <a:gd name="T14" fmla="*/ 2147483647 w 293"/>
              <a:gd name="T15" fmla="*/ 2147483647 h 400"/>
              <a:gd name="T16" fmla="*/ 2147483647 w 293"/>
              <a:gd name="T17" fmla="*/ 0 h 400"/>
              <a:gd name="T18" fmla="*/ 2147483647 w 293"/>
              <a:gd name="T19" fmla="*/ 2147483647 h 400"/>
              <a:gd name="T20" fmla="*/ 2147483647 w 293"/>
              <a:gd name="T21" fmla="*/ 2147483647 h 400"/>
              <a:gd name="T22" fmla="*/ 2147483647 w 293"/>
              <a:gd name="T23" fmla="*/ 2147483647 h 400"/>
              <a:gd name="T24" fmla="*/ 2147483647 w 293"/>
              <a:gd name="T25" fmla="*/ 2147483647 h 400"/>
              <a:gd name="T26" fmla="*/ 2147483647 w 293"/>
              <a:gd name="T27" fmla="*/ 2147483647 h 400"/>
              <a:gd name="T28" fmla="*/ 2147483647 w 293"/>
              <a:gd name="T29" fmla="*/ 2147483647 h 400"/>
              <a:gd name="T30" fmla="*/ 2147483647 w 293"/>
              <a:gd name="T31" fmla="*/ 2147483647 h 400"/>
              <a:gd name="T32" fmla="*/ 2147483647 w 293"/>
              <a:gd name="T33" fmla="*/ 2147483647 h 400"/>
              <a:gd name="T34" fmla="*/ 2147483647 w 293"/>
              <a:gd name="T35" fmla="*/ 2147483647 h 400"/>
              <a:gd name="T36" fmla="*/ 2147483647 w 293"/>
              <a:gd name="T37" fmla="*/ 2147483647 h 400"/>
              <a:gd name="T38" fmla="*/ 2147483647 w 293"/>
              <a:gd name="T39" fmla="*/ 2147483647 h 4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93"/>
              <a:gd name="T61" fmla="*/ 0 h 400"/>
              <a:gd name="T62" fmla="*/ 293 w 293"/>
              <a:gd name="T63" fmla="*/ 400 h 40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93" h="400">
                <a:moveTo>
                  <a:pt x="90" y="383"/>
                </a:moveTo>
                <a:cubicBezTo>
                  <a:pt x="106" y="393"/>
                  <a:pt x="125" y="400"/>
                  <a:pt x="147" y="400"/>
                </a:cubicBezTo>
                <a:cubicBezTo>
                  <a:pt x="169" y="400"/>
                  <a:pt x="187" y="393"/>
                  <a:pt x="203" y="383"/>
                </a:cubicBezTo>
                <a:cubicBezTo>
                  <a:pt x="203" y="342"/>
                  <a:pt x="203" y="342"/>
                  <a:pt x="203" y="342"/>
                </a:cubicBezTo>
                <a:cubicBezTo>
                  <a:pt x="90" y="342"/>
                  <a:pt x="90" y="342"/>
                  <a:pt x="90" y="342"/>
                </a:cubicBezTo>
                <a:lnTo>
                  <a:pt x="90" y="383"/>
                </a:lnTo>
                <a:close/>
                <a:moveTo>
                  <a:pt x="201" y="318"/>
                </a:moveTo>
                <a:cubicBezTo>
                  <a:pt x="201" y="231"/>
                  <a:pt x="293" y="203"/>
                  <a:pt x="286" y="116"/>
                </a:cubicBezTo>
                <a:cubicBezTo>
                  <a:pt x="282" y="61"/>
                  <a:pt x="245" y="0"/>
                  <a:pt x="147" y="0"/>
                </a:cubicBezTo>
                <a:cubicBezTo>
                  <a:pt x="49" y="0"/>
                  <a:pt x="12" y="61"/>
                  <a:pt x="7" y="116"/>
                </a:cubicBezTo>
                <a:cubicBezTo>
                  <a:pt x="0" y="203"/>
                  <a:pt x="93" y="231"/>
                  <a:pt x="93" y="318"/>
                </a:cubicBezTo>
                <a:lnTo>
                  <a:pt x="201" y="318"/>
                </a:lnTo>
                <a:close/>
                <a:moveTo>
                  <a:pt x="50" y="119"/>
                </a:moveTo>
                <a:cubicBezTo>
                  <a:pt x="54" y="67"/>
                  <a:pt x="89" y="41"/>
                  <a:pt x="147" y="41"/>
                </a:cubicBezTo>
                <a:cubicBezTo>
                  <a:pt x="204" y="41"/>
                  <a:pt x="240" y="67"/>
                  <a:pt x="244" y="119"/>
                </a:cubicBezTo>
                <a:cubicBezTo>
                  <a:pt x="246" y="148"/>
                  <a:pt x="230" y="167"/>
                  <a:pt x="208" y="198"/>
                </a:cubicBezTo>
                <a:cubicBezTo>
                  <a:pt x="192" y="221"/>
                  <a:pt x="172" y="248"/>
                  <a:pt x="163" y="283"/>
                </a:cubicBezTo>
                <a:cubicBezTo>
                  <a:pt x="130" y="283"/>
                  <a:pt x="130" y="283"/>
                  <a:pt x="130" y="283"/>
                </a:cubicBezTo>
                <a:cubicBezTo>
                  <a:pt x="121" y="248"/>
                  <a:pt x="102" y="221"/>
                  <a:pt x="86" y="198"/>
                </a:cubicBezTo>
                <a:cubicBezTo>
                  <a:pt x="64" y="167"/>
                  <a:pt x="47" y="148"/>
                  <a:pt x="50" y="1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26"/>
          <p:cNvSpPr>
            <a:spLocks noChangeAspect="1" noEditPoints="1"/>
          </p:cNvSpPr>
          <p:nvPr/>
        </p:nvSpPr>
        <p:spPr bwMode="auto">
          <a:xfrm>
            <a:off x="7195561" y="2088389"/>
            <a:ext cx="596900" cy="746125"/>
          </a:xfrm>
          <a:custGeom>
            <a:avLst/>
            <a:gdLst>
              <a:gd name="T0" fmla="*/ 311 w 321"/>
              <a:gd name="T1" fmla="*/ 99 h 402"/>
              <a:gd name="T2" fmla="*/ 189 w 321"/>
              <a:gd name="T3" fmla="*/ 11 h 402"/>
              <a:gd name="T4" fmla="*/ 94 w 321"/>
              <a:gd name="T5" fmla="*/ 126 h 402"/>
              <a:gd name="T6" fmla="*/ 109 w 321"/>
              <a:gd name="T7" fmla="*/ 174 h 402"/>
              <a:gd name="T8" fmla="*/ 6 w 321"/>
              <a:gd name="T9" fmla="*/ 328 h 402"/>
              <a:gd name="T10" fmla="*/ 1 w 321"/>
              <a:gd name="T11" fmla="*/ 351 h 402"/>
              <a:gd name="T12" fmla="*/ 8 w 321"/>
              <a:gd name="T13" fmla="*/ 390 h 402"/>
              <a:gd name="T14" fmla="*/ 22 w 321"/>
              <a:gd name="T15" fmla="*/ 401 h 402"/>
              <a:gd name="T16" fmla="*/ 52 w 321"/>
              <a:gd name="T17" fmla="*/ 395 h 402"/>
              <a:gd name="T18" fmla="*/ 71 w 321"/>
              <a:gd name="T19" fmla="*/ 382 h 402"/>
              <a:gd name="T20" fmla="*/ 111 w 321"/>
              <a:gd name="T21" fmla="*/ 316 h 402"/>
              <a:gd name="T22" fmla="*/ 112 w 321"/>
              <a:gd name="T23" fmla="*/ 316 h 402"/>
              <a:gd name="T24" fmla="*/ 140 w 321"/>
              <a:gd name="T25" fmla="*/ 311 h 402"/>
              <a:gd name="T26" fmla="*/ 187 w 321"/>
              <a:gd name="T27" fmla="*/ 233 h 402"/>
              <a:gd name="T28" fmla="*/ 239 w 321"/>
              <a:gd name="T29" fmla="*/ 232 h 402"/>
              <a:gd name="T30" fmla="*/ 311 w 321"/>
              <a:gd name="T31" fmla="*/ 99 h 402"/>
              <a:gd name="T32" fmla="*/ 260 w 321"/>
              <a:gd name="T33" fmla="*/ 130 h 402"/>
              <a:gd name="T34" fmla="*/ 206 w 321"/>
              <a:gd name="T35" fmla="*/ 120 h 402"/>
              <a:gd name="T36" fmla="*/ 179 w 321"/>
              <a:gd name="T37" fmla="*/ 71 h 402"/>
              <a:gd name="T38" fmla="*/ 248 w 321"/>
              <a:gd name="T39" fmla="*/ 58 h 402"/>
              <a:gd name="T40" fmla="*/ 260 w 321"/>
              <a:gd name="T41" fmla="*/ 130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21" h="402">
                <a:moveTo>
                  <a:pt x="311" y="99"/>
                </a:moveTo>
                <a:cubicBezTo>
                  <a:pt x="301" y="40"/>
                  <a:pt x="246" y="0"/>
                  <a:pt x="189" y="11"/>
                </a:cubicBezTo>
                <a:cubicBezTo>
                  <a:pt x="132" y="21"/>
                  <a:pt x="84" y="67"/>
                  <a:pt x="94" y="126"/>
                </a:cubicBezTo>
                <a:cubicBezTo>
                  <a:pt x="96" y="139"/>
                  <a:pt x="102" y="159"/>
                  <a:pt x="109" y="174"/>
                </a:cubicBezTo>
                <a:cubicBezTo>
                  <a:pt x="6" y="328"/>
                  <a:pt x="6" y="328"/>
                  <a:pt x="6" y="328"/>
                </a:cubicBezTo>
                <a:cubicBezTo>
                  <a:pt x="2" y="334"/>
                  <a:pt x="0" y="344"/>
                  <a:pt x="1" y="351"/>
                </a:cubicBezTo>
                <a:cubicBezTo>
                  <a:pt x="8" y="390"/>
                  <a:pt x="8" y="390"/>
                  <a:pt x="8" y="390"/>
                </a:cubicBezTo>
                <a:cubicBezTo>
                  <a:pt x="9" y="397"/>
                  <a:pt x="15" y="402"/>
                  <a:pt x="22" y="401"/>
                </a:cubicBezTo>
                <a:cubicBezTo>
                  <a:pt x="52" y="395"/>
                  <a:pt x="52" y="395"/>
                  <a:pt x="52" y="395"/>
                </a:cubicBezTo>
                <a:cubicBezTo>
                  <a:pt x="59" y="394"/>
                  <a:pt x="67" y="388"/>
                  <a:pt x="71" y="382"/>
                </a:cubicBezTo>
                <a:cubicBezTo>
                  <a:pt x="111" y="316"/>
                  <a:pt x="111" y="316"/>
                  <a:pt x="111" y="316"/>
                </a:cubicBezTo>
                <a:cubicBezTo>
                  <a:pt x="112" y="316"/>
                  <a:pt x="112" y="316"/>
                  <a:pt x="112" y="316"/>
                </a:cubicBezTo>
                <a:cubicBezTo>
                  <a:pt x="140" y="311"/>
                  <a:pt x="140" y="311"/>
                  <a:pt x="140" y="311"/>
                </a:cubicBezTo>
                <a:cubicBezTo>
                  <a:pt x="187" y="233"/>
                  <a:pt x="187" y="233"/>
                  <a:pt x="187" y="233"/>
                </a:cubicBezTo>
                <a:cubicBezTo>
                  <a:pt x="203" y="236"/>
                  <a:pt x="226" y="235"/>
                  <a:pt x="239" y="232"/>
                </a:cubicBezTo>
                <a:cubicBezTo>
                  <a:pt x="296" y="222"/>
                  <a:pt x="321" y="159"/>
                  <a:pt x="311" y="99"/>
                </a:cubicBezTo>
                <a:close/>
                <a:moveTo>
                  <a:pt x="260" y="130"/>
                </a:moveTo>
                <a:cubicBezTo>
                  <a:pt x="244" y="153"/>
                  <a:pt x="228" y="137"/>
                  <a:pt x="206" y="120"/>
                </a:cubicBezTo>
                <a:cubicBezTo>
                  <a:pt x="184" y="104"/>
                  <a:pt x="163" y="94"/>
                  <a:pt x="179" y="71"/>
                </a:cubicBezTo>
                <a:cubicBezTo>
                  <a:pt x="195" y="47"/>
                  <a:pt x="226" y="42"/>
                  <a:pt x="248" y="58"/>
                </a:cubicBezTo>
                <a:cubicBezTo>
                  <a:pt x="270" y="74"/>
                  <a:pt x="276" y="107"/>
                  <a:pt x="260" y="13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1" hangingPunct="1">
              <a:defRPr/>
            </a:pPr>
            <a:endParaRPr lang="en-US" altLang="zh-CN" sz="2400">
              <a:cs typeface="+mn-ea"/>
              <a:sym typeface="+mn-lt"/>
            </a:endParaRPr>
          </a:p>
        </p:txBody>
      </p:sp>
      <p:sp>
        <p:nvSpPr>
          <p:cNvPr id="6" name="Freeform 6"/>
          <p:cNvSpPr>
            <a:spLocks noChangeAspect="1" noEditPoints="1"/>
          </p:cNvSpPr>
          <p:nvPr/>
        </p:nvSpPr>
        <p:spPr bwMode="auto">
          <a:xfrm>
            <a:off x="9721273" y="2088389"/>
            <a:ext cx="654050" cy="720725"/>
          </a:xfrm>
          <a:custGeom>
            <a:avLst/>
            <a:gdLst>
              <a:gd name="T0" fmla="*/ 347 w 376"/>
              <a:gd name="T1" fmla="*/ 284 h 376"/>
              <a:gd name="T2" fmla="*/ 347 w 376"/>
              <a:gd name="T3" fmla="*/ 238 h 376"/>
              <a:gd name="T4" fmla="*/ 278 w 376"/>
              <a:gd name="T5" fmla="*/ 169 h 376"/>
              <a:gd name="T6" fmla="*/ 238 w 376"/>
              <a:gd name="T7" fmla="*/ 169 h 376"/>
              <a:gd name="T8" fmla="*/ 207 w 376"/>
              <a:gd name="T9" fmla="*/ 148 h 376"/>
              <a:gd name="T10" fmla="*/ 207 w 376"/>
              <a:gd name="T11" fmla="*/ 92 h 376"/>
              <a:gd name="T12" fmla="*/ 236 w 376"/>
              <a:gd name="T13" fmla="*/ 48 h 376"/>
              <a:gd name="T14" fmla="*/ 188 w 376"/>
              <a:gd name="T15" fmla="*/ 0 h 376"/>
              <a:gd name="T16" fmla="*/ 140 w 376"/>
              <a:gd name="T17" fmla="*/ 48 h 376"/>
              <a:gd name="T18" fmla="*/ 169 w 376"/>
              <a:gd name="T19" fmla="*/ 92 h 376"/>
              <a:gd name="T20" fmla="*/ 169 w 376"/>
              <a:gd name="T21" fmla="*/ 148 h 376"/>
              <a:gd name="T22" fmla="*/ 138 w 376"/>
              <a:gd name="T23" fmla="*/ 169 h 376"/>
              <a:gd name="T24" fmla="*/ 98 w 376"/>
              <a:gd name="T25" fmla="*/ 169 h 376"/>
              <a:gd name="T26" fmla="*/ 29 w 376"/>
              <a:gd name="T27" fmla="*/ 238 h 376"/>
              <a:gd name="T28" fmla="*/ 29 w 376"/>
              <a:gd name="T29" fmla="*/ 284 h 376"/>
              <a:gd name="T30" fmla="*/ 0 w 376"/>
              <a:gd name="T31" fmla="*/ 328 h 376"/>
              <a:gd name="T32" fmla="*/ 48 w 376"/>
              <a:gd name="T33" fmla="*/ 376 h 376"/>
              <a:gd name="T34" fmla="*/ 96 w 376"/>
              <a:gd name="T35" fmla="*/ 328 h 376"/>
              <a:gd name="T36" fmla="*/ 67 w 376"/>
              <a:gd name="T37" fmla="*/ 284 h 376"/>
              <a:gd name="T38" fmla="*/ 67 w 376"/>
              <a:gd name="T39" fmla="*/ 238 h 376"/>
              <a:gd name="T40" fmla="*/ 98 w 376"/>
              <a:gd name="T41" fmla="*/ 207 h 376"/>
              <a:gd name="T42" fmla="*/ 138 w 376"/>
              <a:gd name="T43" fmla="*/ 207 h 376"/>
              <a:gd name="T44" fmla="*/ 169 w 376"/>
              <a:gd name="T45" fmla="*/ 202 h 376"/>
              <a:gd name="T46" fmla="*/ 169 w 376"/>
              <a:gd name="T47" fmla="*/ 284 h 376"/>
              <a:gd name="T48" fmla="*/ 140 w 376"/>
              <a:gd name="T49" fmla="*/ 328 h 376"/>
              <a:gd name="T50" fmla="*/ 188 w 376"/>
              <a:gd name="T51" fmla="*/ 376 h 376"/>
              <a:gd name="T52" fmla="*/ 236 w 376"/>
              <a:gd name="T53" fmla="*/ 328 h 376"/>
              <a:gd name="T54" fmla="*/ 207 w 376"/>
              <a:gd name="T55" fmla="*/ 284 h 376"/>
              <a:gd name="T56" fmla="*/ 207 w 376"/>
              <a:gd name="T57" fmla="*/ 202 h 376"/>
              <a:gd name="T58" fmla="*/ 238 w 376"/>
              <a:gd name="T59" fmla="*/ 207 h 376"/>
              <a:gd name="T60" fmla="*/ 278 w 376"/>
              <a:gd name="T61" fmla="*/ 207 h 376"/>
              <a:gd name="T62" fmla="*/ 309 w 376"/>
              <a:gd name="T63" fmla="*/ 238 h 376"/>
              <a:gd name="T64" fmla="*/ 309 w 376"/>
              <a:gd name="T65" fmla="*/ 284 h 376"/>
              <a:gd name="T66" fmla="*/ 280 w 376"/>
              <a:gd name="T67" fmla="*/ 328 h 376"/>
              <a:gd name="T68" fmla="*/ 328 w 376"/>
              <a:gd name="T69" fmla="*/ 376 h 376"/>
              <a:gd name="T70" fmla="*/ 376 w 376"/>
              <a:gd name="T71" fmla="*/ 328 h 376"/>
              <a:gd name="T72" fmla="*/ 347 w 376"/>
              <a:gd name="T73" fmla="*/ 284 h 376"/>
              <a:gd name="T74" fmla="*/ 75 w 376"/>
              <a:gd name="T75" fmla="*/ 328 h 376"/>
              <a:gd name="T76" fmla="*/ 48 w 376"/>
              <a:gd name="T77" fmla="*/ 356 h 376"/>
              <a:gd name="T78" fmla="*/ 20 w 376"/>
              <a:gd name="T79" fmla="*/ 328 h 376"/>
              <a:gd name="T80" fmla="*/ 48 w 376"/>
              <a:gd name="T81" fmla="*/ 300 h 376"/>
              <a:gd name="T82" fmla="*/ 75 w 376"/>
              <a:gd name="T83" fmla="*/ 328 h 376"/>
              <a:gd name="T84" fmla="*/ 160 w 376"/>
              <a:gd name="T85" fmla="*/ 48 h 376"/>
              <a:gd name="T86" fmla="*/ 188 w 376"/>
              <a:gd name="T87" fmla="*/ 20 h 376"/>
              <a:gd name="T88" fmla="*/ 215 w 376"/>
              <a:gd name="T89" fmla="*/ 48 h 376"/>
              <a:gd name="T90" fmla="*/ 188 w 376"/>
              <a:gd name="T91" fmla="*/ 76 h 376"/>
              <a:gd name="T92" fmla="*/ 160 w 376"/>
              <a:gd name="T93" fmla="*/ 48 h 376"/>
              <a:gd name="T94" fmla="*/ 215 w 376"/>
              <a:gd name="T95" fmla="*/ 328 h 376"/>
              <a:gd name="T96" fmla="*/ 188 w 376"/>
              <a:gd name="T97" fmla="*/ 356 h 376"/>
              <a:gd name="T98" fmla="*/ 160 w 376"/>
              <a:gd name="T99" fmla="*/ 328 h 376"/>
              <a:gd name="T100" fmla="*/ 188 w 376"/>
              <a:gd name="T101" fmla="*/ 300 h 376"/>
              <a:gd name="T102" fmla="*/ 215 w 376"/>
              <a:gd name="T103" fmla="*/ 328 h 376"/>
              <a:gd name="T104" fmla="*/ 328 w 376"/>
              <a:gd name="T105" fmla="*/ 356 h 376"/>
              <a:gd name="T106" fmla="*/ 300 w 376"/>
              <a:gd name="T107" fmla="*/ 328 h 376"/>
              <a:gd name="T108" fmla="*/ 328 w 376"/>
              <a:gd name="T109" fmla="*/ 300 h 376"/>
              <a:gd name="T110" fmla="*/ 355 w 376"/>
              <a:gd name="T111" fmla="*/ 328 h 376"/>
              <a:gd name="T112" fmla="*/ 328 w 376"/>
              <a:gd name="T113" fmla="*/ 356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76" h="376">
                <a:moveTo>
                  <a:pt x="347" y="284"/>
                </a:moveTo>
                <a:cubicBezTo>
                  <a:pt x="347" y="238"/>
                  <a:pt x="347" y="238"/>
                  <a:pt x="347" y="238"/>
                </a:cubicBezTo>
                <a:cubicBezTo>
                  <a:pt x="347" y="210"/>
                  <a:pt x="328" y="169"/>
                  <a:pt x="278" y="169"/>
                </a:cubicBezTo>
                <a:cubicBezTo>
                  <a:pt x="238" y="169"/>
                  <a:pt x="238" y="169"/>
                  <a:pt x="238" y="169"/>
                </a:cubicBezTo>
                <a:cubicBezTo>
                  <a:pt x="210" y="169"/>
                  <a:pt x="207" y="155"/>
                  <a:pt x="207" y="148"/>
                </a:cubicBezTo>
                <a:cubicBezTo>
                  <a:pt x="207" y="92"/>
                  <a:pt x="207" y="92"/>
                  <a:pt x="207" y="92"/>
                </a:cubicBezTo>
                <a:cubicBezTo>
                  <a:pt x="224" y="85"/>
                  <a:pt x="236" y="68"/>
                  <a:pt x="236" y="48"/>
                </a:cubicBezTo>
                <a:cubicBezTo>
                  <a:pt x="236" y="21"/>
                  <a:pt x="214" y="0"/>
                  <a:pt x="188" y="0"/>
                </a:cubicBezTo>
                <a:cubicBezTo>
                  <a:pt x="161" y="0"/>
                  <a:pt x="140" y="21"/>
                  <a:pt x="140" y="48"/>
                </a:cubicBezTo>
                <a:cubicBezTo>
                  <a:pt x="140" y="68"/>
                  <a:pt x="152" y="85"/>
                  <a:pt x="169" y="92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53"/>
                  <a:pt x="167" y="169"/>
                  <a:pt x="138" y="169"/>
                </a:cubicBezTo>
                <a:cubicBezTo>
                  <a:pt x="98" y="169"/>
                  <a:pt x="98" y="169"/>
                  <a:pt x="98" y="169"/>
                </a:cubicBezTo>
                <a:cubicBezTo>
                  <a:pt x="47" y="169"/>
                  <a:pt x="29" y="210"/>
                  <a:pt x="29" y="238"/>
                </a:cubicBezTo>
                <a:cubicBezTo>
                  <a:pt x="29" y="284"/>
                  <a:pt x="29" y="284"/>
                  <a:pt x="29" y="284"/>
                </a:cubicBezTo>
                <a:cubicBezTo>
                  <a:pt x="12" y="291"/>
                  <a:pt x="0" y="308"/>
                  <a:pt x="0" y="328"/>
                </a:cubicBezTo>
                <a:cubicBezTo>
                  <a:pt x="0" y="354"/>
                  <a:pt x="21" y="376"/>
                  <a:pt x="48" y="376"/>
                </a:cubicBezTo>
                <a:cubicBezTo>
                  <a:pt x="74" y="376"/>
                  <a:pt x="96" y="354"/>
                  <a:pt x="96" y="328"/>
                </a:cubicBezTo>
                <a:cubicBezTo>
                  <a:pt x="96" y="308"/>
                  <a:pt x="84" y="291"/>
                  <a:pt x="67" y="284"/>
                </a:cubicBezTo>
                <a:cubicBezTo>
                  <a:pt x="67" y="238"/>
                  <a:pt x="67" y="238"/>
                  <a:pt x="67" y="238"/>
                </a:cubicBezTo>
                <a:cubicBezTo>
                  <a:pt x="67" y="233"/>
                  <a:pt x="68" y="207"/>
                  <a:pt x="98" y="207"/>
                </a:cubicBezTo>
                <a:cubicBezTo>
                  <a:pt x="138" y="207"/>
                  <a:pt x="138" y="207"/>
                  <a:pt x="138" y="207"/>
                </a:cubicBezTo>
                <a:cubicBezTo>
                  <a:pt x="150" y="207"/>
                  <a:pt x="160" y="205"/>
                  <a:pt x="169" y="202"/>
                </a:cubicBezTo>
                <a:cubicBezTo>
                  <a:pt x="169" y="284"/>
                  <a:pt x="169" y="284"/>
                  <a:pt x="169" y="284"/>
                </a:cubicBezTo>
                <a:cubicBezTo>
                  <a:pt x="152" y="291"/>
                  <a:pt x="140" y="308"/>
                  <a:pt x="140" y="328"/>
                </a:cubicBezTo>
                <a:cubicBezTo>
                  <a:pt x="140" y="354"/>
                  <a:pt x="161" y="376"/>
                  <a:pt x="188" y="376"/>
                </a:cubicBezTo>
                <a:cubicBezTo>
                  <a:pt x="214" y="376"/>
                  <a:pt x="236" y="354"/>
                  <a:pt x="236" y="328"/>
                </a:cubicBezTo>
                <a:cubicBezTo>
                  <a:pt x="236" y="308"/>
                  <a:pt x="224" y="291"/>
                  <a:pt x="207" y="284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15" y="205"/>
                  <a:pt x="226" y="207"/>
                  <a:pt x="238" y="207"/>
                </a:cubicBezTo>
                <a:cubicBezTo>
                  <a:pt x="278" y="207"/>
                  <a:pt x="278" y="207"/>
                  <a:pt x="278" y="207"/>
                </a:cubicBezTo>
                <a:cubicBezTo>
                  <a:pt x="306" y="207"/>
                  <a:pt x="309" y="231"/>
                  <a:pt x="309" y="238"/>
                </a:cubicBezTo>
                <a:cubicBezTo>
                  <a:pt x="309" y="284"/>
                  <a:pt x="309" y="284"/>
                  <a:pt x="309" y="284"/>
                </a:cubicBezTo>
                <a:cubicBezTo>
                  <a:pt x="292" y="291"/>
                  <a:pt x="280" y="308"/>
                  <a:pt x="280" y="328"/>
                </a:cubicBezTo>
                <a:cubicBezTo>
                  <a:pt x="280" y="354"/>
                  <a:pt x="301" y="376"/>
                  <a:pt x="328" y="376"/>
                </a:cubicBezTo>
                <a:cubicBezTo>
                  <a:pt x="354" y="376"/>
                  <a:pt x="376" y="354"/>
                  <a:pt x="376" y="328"/>
                </a:cubicBezTo>
                <a:cubicBezTo>
                  <a:pt x="376" y="308"/>
                  <a:pt x="364" y="291"/>
                  <a:pt x="347" y="284"/>
                </a:cubicBezTo>
                <a:close/>
                <a:moveTo>
                  <a:pt x="75" y="328"/>
                </a:moveTo>
                <a:cubicBezTo>
                  <a:pt x="75" y="343"/>
                  <a:pt x="63" y="356"/>
                  <a:pt x="48" y="356"/>
                </a:cubicBezTo>
                <a:cubicBezTo>
                  <a:pt x="32" y="356"/>
                  <a:pt x="20" y="343"/>
                  <a:pt x="20" y="328"/>
                </a:cubicBezTo>
                <a:cubicBezTo>
                  <a:pt x="20" y="313"/>
                  <a:pt x="32" y="300"/>
                  <a:pt x="48" y="300"/>
                </a:cubicBezTo>
                <a:cubicBezTo>
                  <a:pt x="63" y="300"/>
                  <a:pt x="75" y="313"/>
                  <a:pt x="75" y="328"/>
                </a:cubicBezTo>
                <a:close/>
                <a:moveTo>
                  <a:pt x="160" y="48"/>
                </a:moveTo>
                <a:cubicBezTo>
                  <a:pt x="160" y="33"/>
                  <a:pt x="172" y="20"/>
                  <a:pt x="188" y="20"/>
                </a:cubicBezTo>
                <a:cubicBezTo>
                  <a:pt x="203" y="20"/>
                  <a:pt x="215" y="33"/>
                  <a:pt x="215" y="48"/>
                </a:cubicBezTo>
                <a:cubicBezTo>
                  <a:pt x="215" y="63"/>
                  <a:pt x="203" y="76"/>
                  <a:pt x="188" y="76"/>
                </a:cubicBezTo>
                <a:cubicBezTo>
                  <a:pt x="172" y="76"/>
                  <a:pt x="160" y="63"/>
                  <a:pt x="160" y="48"/>
                </a:cubicBezTo>
                <a:close/>
                <a:moveTo>
                  <a:pt x="215" y="328"/>
                </a:moveTo>
                <a:cubicBezTo>
                  <a:pt x="215" y="343"/>
                  <a:pt x="203" y="356"/>
                  <a:pt x="188" y="356"/>
                </a:cubicBezTo>
                <a:cubicBezTo>
                  <a:pt x="172" y="356"/>
                  <a:pt x="160" y="343"/>
                  <a:pt x="160" y="328"/>
                </a:cubicBezTo>
                <a:cubicBezTo>
                  <a:pt x="160" y="313"/>
                  <a:pt x="172" y="300"/>
                  <a:pt x="188" y="300"/>
                </a:cubicBezTo>
                <a:cubicBezTo>
                  <a:pt x="203" y="300"/>
                  <a:pt x="215" y="313"/>
                  <a:pt x="215" y="328"/>
                </a:cubicBezTo>
                <a:close/>
                <a:moveTo>
                  <a:pt x="328" y="356"/>
                </a:moveTo>
                <a:cubicBezTo>
                  <a:pt x="312" y="356"/>
                  <a:pt x="300" y="343"/>
                  <a:pt x="300" y="328"/>
                </a:cubicBezTo>
                <a:cubicBezTo>
                  <a:pt x="300" y="313"/>
                  <a:pt x="312" y="300"/>
                  <a:pt x="328" y="300"/>
                </a:cubicBezTo>
                <a:cubicBezTo>
                  <a:pt x="343" y="300"/>
                  <a:pt x="355" y="313"/>
                  <a:pt x="355" y="328"/>
                </a:cubicBezTo>
                <a:cubicBezTo>
                  <a:pt x="355" y="343"/>
                  <a:pt x="343" y="356"/>
                  <a:pt x="328" y="3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pPr eaLnBrk="1" hangingPunct="1">
              <a:defRPr/>
            </a:pPr>
            <a:endParaRPr lang="en-US" altLang="zh-CN"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3656" y="3142489"/>
            <a:ext cx="2075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输入您的标题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1572395" y="3429000"/>
            <a:ext cx="1551666" cy="95417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zh-CN" altLang="en-US" sz="1100" dirty="0"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您的内容打在这里，或者通过复制您的文本后，在此框中选择粘贴。</a:t>
            </a:r>
          </a:p>
        </p:txBody>
      </p:sp>
      <p:sp>
        <p:nvSpPr>
          <p:cNvPr id="9" name="TextBox 6"/>
          <p:cNvSpPr txBox="1"/>
          <p:nvPr/>
        </p:nvSpPr>
        <p:spPr>
          <a:xfrm>
            <a:off x="3861139" y="3142489"/>
            <a:ext cx="2075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输入您的标题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89878" y="3429000"/>
            <a:ext cx="1551666" cy="95417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zh-CN" altLang="en-US" sz="1100" dirty="0"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您的内容打在这里，或者通过复制您的文本后，在此框中选择粘贴。</a:t>
            </a:r>
          </a:p>
        </p:txBody>
      </p:sp>
      <p:sp>
        <p:nvSpPr>
          <p:cNvPr id="11" name="TextBox 6"/>
          <p:cNvSpPr txBox="1"/>
          <p:nvPr/>
        </p:nvSpPr>
        <p:spPr>
          <a:xfrm>
            <a:off x="6392966" y="3142489"/>
            <a:ext cx="2075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输入您的标题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6621705" y="3429000"/>
            <a:ext cx="1551666" cy="95417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zh-CN" altLang="en-US" sz="1100" dirty="0"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您的内容打在这里，或者通过复制您的文本后，在此框中选择粘贴。</a:t>
            </a:r>
          </a:p>
        </p:txBody>
      </p:sp>
      <p:sp>
        <p:nvSpPr>
          <p:cNvPr id="13" name="TextBox 6"/>
          <p:cNvSpPr txBox="1"/>
          <p:nvPr/>
        </p:nvSpPr>
        <p:spPr>
          <a:xfrm>
            <a:off x="9054523" y="3142489"/>
            <a:ext cx="2075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输入您的标题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TextBox 9"/>
          <p:cNvSpPr txBox="1"/>
          <p:nvPr/>
        </p:nvSpPr>
        <p:spPr>
          <a:xfrm>
            <a:off x="9283262" y="3429000"/>
            <a:ext cx="1551666" cy="95417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zh-CN" altLang="en-US" sz="1100" dirty="0"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33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33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867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867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301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301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6800" cy="6858000"/>
          </a:xfrm>
          <a:prstGeom prst="rect">
            <a:avLst/>
          </a:prstGeom>
          <a:blipFill>
            <a:blip r:embed="rId7"/>
            <a:srcRect/>
            <a:stretch>
              <a:fillRect l="-17503" r="-1750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91135" y="-762333"/>
            <a:ext cx="4279900" cy="33655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95129" y="1378225"/>
            <a:ext cx="10601742" cy="44943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5129" y="985465"/>
            <a:ext cx="10601742" cy="39276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PA-矩形 3"/>
          <p:cNvSpPr/>
          <p:nvPr>
            <p:custDataLst>
              <p:tags r:id="rId1"/>
            </p:custDataLst>
          </p:nvPr>
        </p:nvSpPr>
        <p:spPr>
          <a:xfrm>
            <a:off x="2340645" y="2755583"/>
            <a:ext cx="75107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7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谢谢观看</a:t>
            </a:r>
            <a:endParaRPr lang="zh-CN" altLang="en-US" sz="7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PA-文本框 6"/>
          <p:cNvSpPr txBox="1"/>
          <p:nvPr>
            <p:custDataLst>
              <p:tags r:id="rId2"/>
            </p:custDataLst>
          </p:nvPr>
        </p:nvSpPr>
        <p:spPr>
          <a:xfrm>
            <a:off x="2340645" y="3847566"/>
            <a:ext cx="7510708" cy="646331"/>
          </a:xfrm>
          <a:prstGeom prst="rect">
            <a:avLst/>
          </a:prstGeom>
          <a:solidFill>
            <a:schemeClr val="tx1">
              <a:alpha val="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algn="dist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THANK</a:t>
            </a: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YOU</a:t>
            </a:r>
          </a:p>
        </p:txBody>
      </p:sp>
      <p:sp>
        <p:nvSpPr>
          <p:cNvPr id="8" name="PA-文本框 25"/>
          <p:cNvSpPr txBox="1"/>
          <p:nvPr>
            <p:custDataLst>
              <p:tags r:id="rId3"/>
            </p:custDataLst>
          </p:nvPr>
        </p:nvSpPr>
        <p:spPr>
          <a:xfrm>
            <a:off x="4764513" y="1683741"/>
            <a:ext cx="2662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000" b="1" dirty="0">
                <a:solidFill>
                  <a:schemeClr val="accent2"/>
                </a:solidFill>
                <a:cs typeface="+mn-ea"/>
                <a:sym typeface="+mn-lt"/>
              </a:rPr>
              <a:t>2020</a:t>
            </a:r>
            <a:endParaRPr lang="zh-CN" altLang="en-US" sz="60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7485" y="2756450"/>
            <a:ext cx="4764514" cy="4260575"/>
          </a:xfrm>
          <a:prstGeom prst="rect">
            <a:avLst/>
          </a:prstGeom>
        </p:spPr>
      </p:pic>
      <p:sp>
        <p:nvSpPr>
          <p:cNvPr id="13" name="PA-文本框 6"/>
          <p:cNvSpPr txBox="1"/>
          <p:nvPr>
            <p:custDataLst>
              <p:tags r:id="rId4"/>
            </p:custDataLst>
          </p:nvPr>
        </p:nvSpPr>
        <p:spPr>
          <a:xfrm>
            <a:off x="5220157" y="4726918"/>
            <a:ext cx="1751684" cy="337185"/>
          </a:xfrm>
          <a:prstGeom prst="rect">
            <a:avLst/>
          </a:prstGeom>
          <a:solidFill>
            <a:schemeClr val="tx1">
              <a:alpha val="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algn="dist"/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xiazaii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6800" cy="6858000"/>
          </a:xfrm>
          <a:prstGeom prst="rect">
            <a:avLst/>
          </a:prstGeom>
          <a:blipFill dpi="0" rotWithShape="1">
            <a:blip r:embed="rId3">
              <a:alphaModFix amt="26000"/>
            </a:blip>
            <a:srcRect/>
            <a:stretch>
              <a:fillRect l="-17503" r="-1750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881914" y="1811956"/>
            <a:ext cx="3349493" cy="3553404"/>
            <a:chOff x="795129" y="985465"/>
            <a:chExt cx="10601742" cy="4887069"/>
          </a:xfrm>
        </p:grpSpPr>
        <p:sp>
          <p:nvSpPr>
            <p:cNvPr id="9" name="矩形 8"/>
            <p:cNvSpPr/>
            <p:nvPr/>
          </p:nvSpPr>
          <p:spPr>
            <a:xfrm>
              <a:off x="795129" y="1378225"/>
              <a:ext cx="10601742" cy="44943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810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95129" y="985465"/>
              <a:ext cx="10601742" cy="39276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矩形 4"/>
          <p:cNvSpPr/>
          <p:nvPr/>
        </p:nvSpPr>
        <p:spPr>
          <a:xfrm flipV="1">
            <a:off x="7832034" y="0"/>
            <a:ext cx="4359965" cy="748504"/>
          </a:xfrm>
          <a:custGeom>
            <a:avLst/>
            <a:gdLst>
              <a:gd name="connsiteX0" fmla="*/ 0 w 4097630"/>
              <a:gd name="connsiteY0" fmla="*/ 0 h 762736"/>
              <a:gd name="connsiteX1" fmla="*/ 4097630 w 4097630"/>
              <a:gd name="connsiteY1" fmla="*/ 0 h 762736"/>
              <a:gd name="connsiteX2" fmla="*/ 4097630 w 4097630"/>
              <a:gd name="connsiteY2" fmla="*/ 762736 h 762736"/>
              <a:gd name="connsiteX3" fmla="*/ 0 w 4097630"/>
              <a:gd name="connsiteY3" fmla="*/ 762736 h 762736"/>
              <a:gd name="connsiteX4" fmla="*/ 0 w 4097630"/>
              <a:gd name="connsiteY4" fmla="*/ 0 h 762736"/>
              <a:gd name="connsiteX0-1" fmla="*/ 902826 w 5000456"/>
              <a:gd name="connsiteY0-2" fmla="*/ 0 h 762736"/>
              <a:gd name="connsiteX1-3" fmla="*/ 5000456 w 5000456"/>
              <a:gd name="connsiteY1-4" fmla="*/ 0 h 762736"/>
              <a:gd name="connsiteX2-5" fmla="*/ 5000456 w 5000456"/>
              <a:gd name="connsiteY2-6" fmla="*/ 762736 h 762736"/>
              <a:gd name="connsiteX3-7" fmla="*/ 0 w 5000456"/>
              <a:gd name="connsiteY3-8" fmla="*/ 762736 h 762736"/>
              <a:gd name="connsiteX4-9" fmla="*/ 902826 w 5000456"/>
              <a:gd name="connsiteY4-10" fmla="*/ 0 h 7627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000456" h="762736">
                <a:moveTo>
                  <a:pt x="902826" y="0"/>
                </a:moveTo>
                <a:lnTo>
                  <a:pt x="5000456" y="0"/>
                </a:lnTo>
                <a:lnTo>
                  <a:pt x="5000456" y="762736"/>
                </a:lnTo>
                <a:lnTo>
                  <a:pt x="0" y="762736"/>
                </a:lnTo>
                <a:lnTo>
                  <a:pt x="90282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4"/>
          <p:cNvSpPr/>
          <p:nvPr/>
        </p:nvSpPr>
        <p:spPr>
          <a:xfrm rot="10800000" flipV="1">
            <a:off x="-23103" y="6095264"/>
            <a:ext cx="5000456" cy="762736"/>
          </a:xfrm>
          <a:custGeom>
            <a:avLst/>
            <a:gdLst>
              <a:gd name="connsiteX0" fmla="*/ 0 w 4097630"/>
              <a:gd name="connsiteY0" fmla="*/ 0 h 762736"/>
              <a:gd name="connsiteX1" fmla="*/ 4097630 w 4097630"/>
              <a:gd name="connsiteY1" fmla="*/ 0 h 762736"/>
              <a:gd name="connsiteX2" fmla="*/ 4097630 w 4097630"/>
              <a:gd name="connsiteY2" fmla="*/ 762736 h 762736"/>
              <a:gd name="connsiteX3" fmla="*/ 0 w 4097630"/>
              <a:gd name="connsiteY3" fmla="*/ 762736 h 762736"/>
              <a:gd name="connsiteX4" fmla="*/ 0 w 4097630"/>
              <a:gd name="connsiteY4" fmla="*/ 0 h 762736"/>
              <a:gd name="connsiteX0-1" fmla="*/ 902826 w 5000456"/>
              <a:gd name="connsiteY0-2" fmla="*/ 0 h 762736"/>
              <a:gd name="connsiteX1-3" fmla="*/ 5000456 w 5000456"/>
              <a:gd name="connsiteY1-4" fmla="*/ 0 h 762736"/>
              <a:gd name="connsiteX2-5" fmla="*/ 5000456 w 5000456"/>
              <a:gd name="connsiteY2-6" fmla="*/ 762736 h 762736"/>
              <a:gd name="connsiteX3-7" fmla="*/ 0 w 5000456"/>
              <a:gd name="connsiteY3-8" fmla="*/ 762736 h 762736"/>
              <a:gd name="connsiteX4-9" fmla="*/ 902826 w 5000456"/>
              <a:gd name="connsiteY4-10" fmla="*/ 0 h 7627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000456" h="762736">
                <a:moveTo>
                  <a:pt x="902826" y="0"/>
                </a:moveTo>
                <a:lnTo>
                  <a:pt x="5000456" y="0"/>
                </a:lnTo>
                <a:lnTo>
                  <a:pt x="5000456" y="762736"/>
                </a:lnTo>
                <a:lnTo>
                  <a:pt x="0" y="762736"/>
                </a:lnTo>
                <a:lnTo>
                  <a:pt x="902826" y="0"/>
                </a:lnTo>
                <a:close/>
              </a:path>
            </a:pathLst>
          </a:custGeom>
          <a:solidFill>
            <a:schemeClr val="accent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8"/>
          <p:cNvSpPr txBox="1">
            <a:spLocks noChangeArrowheads="1"/>
          </p:cNvSpPr>
          <p:nvPr/>
        </p:nvSpPr>
        <p:spPr bwMode="auto">
          <a:xfrm>
            <a:off x="6096000" y="2524909"/>
            <a:ext cx="20938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研究课题</a:t>
            </a:r>
          </a:p>
        </p:txBody>
      </p:sp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2617125" y="2803828"/>
            <a:ext cx="187906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9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0 1</a:t>
            </a:r>
            <a:endParaRPr lang="zh-CN" altLang="en-US" sz="9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24"/>
          <p:cNvSpPr txBox="1"/>
          <p:nvPr/>
        </p:nvSpPr>
        <p:spPr>
          <a:xfrm>
            <a:off x="6096000" y="3429000"/>
            <a:ext cx="4359965" cy="1350738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请在此处添加具体内容，文字尽量言简意赅，简单说明即可，不必过于繁琐，注意板面美观度。请在此处添加具体内容，文字尽量言简意赅，简单说明即可，不必过于繁琐，注意板面美观度。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1135" y="-762333"/>
            <a:ext cx="4279900" cy="3365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7485" y="2756450"/>
            <a:ext cx="4764514" cy="4260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0" y="-82473"/>
            <a:ext cx="12196800" cy="6940473"/>
            <a:chOff x="0" y="-82473"/>
            <a:chExt cx="12196800" cy="6940473"/>
          </a:xfrm>
        </p:grpSpPr>
        <p:sp>
          <p:nvSpPr>
            <p:cNvPr id="34" name="矩形 33"/>
            <p:cNvSpPr/>
            <p:nvPr/>
          </p:nvSpPr>
          <p:spPr>
            <a:xfrm>
              <a:off x="0" y="0"/>
              <a:ext cx="12196800" cy="6858000"/>
            </a:xfrm>
            <a:prstGeom prst="rect">
              <a:avLst/>
            </a:prstGeom>
            <a:blipFill dpi="0" rotWithShape="1">
              <a:blip r:embed="rId3">
                <a:alphaModFix amt="28000"/>
              </a:blip>
              <a:srcRect/>
              <a:stretch>
                <a:fillRect l="-17503" r="-1750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0" y="-82473"/>
              <a:ext cx="1761661" cy="1575332"/>
            </a:xfrm>
            <a:prstGeom prst="rect">
              <a:avLst/>
            </a:prstGeom>
          </p:spPr>
        </p:pic>
        <p:sp>
          <p:nvSpPr>
            <p:cNvPr id="38" name="矩形 37"/>
            <p:cNvSpPr/>
            <p:nvPr/>
          </p:nvSpPr>
          <p:spPr>
            <a:xfrm>
              <a:off x="0" y="6388087"/>
              <a:ext cx="12192000" cy="4699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400050" y="726467"/>
            <a:ext cx="1100818" cy="54050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20799" y="726466"/>
            <a:ext cx="2808953" cy="2517247"/>
          </a:xfrm>
          <a:prstGeom prst="rect">
            <a:avLst/>
          </a:prstGeom>
          <a:blipFill>
            <a:blip r:embed="rId5"/>
            <a:srcRect/>
            <a:stretch>
              <a:fillRect l="-14649" r="-1464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20799" y="3628724"/>
            <a:ext cx="2808953" cy="2502809"/>
          </a:xfrm>
          <a:prstGeom prst="rect">
            <a:avLst/>
          </a:prstGeom>
          <a:blipFill>
            <a:blip r:embed="rId6"/>
            <a:srcRect/>
            <a:stretch>
              <a:fillRect l="-8907" r="-890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5" name="Group 7"/>
          <p:cNvGrpSpPr/>
          <p:nvPr/>
        </p:nvGrpSpPr>
        <p:grpSpPr bwMode="auto">
          <a:xfrm>
            <a:off x="5473275" y="1626532"/>
            <a:ext cx="504212" cy="504212"/>
            <a:chOff x="6560456" y="2515733"/>
            <a:chExt cx="359999" cy="359998"/>
          </a:xfrm>
        </p:grpSpPr>
        <p:sp>
          <p:nvSpPr>
            <p:cNvPr id="6" name="Oval 8"/>
            <p:cNvSpPr/>
            <p:nvPr/>
          </p:nvSpPr>
          <p:spPr>
            <a:xfrm>
              <a:off x="6560456" y="2515733"/>
              <a:ext cx="359999" cy="35999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" name="Group 9"/>
            <p:cNvGrpSpPr>
              <a:grpSpLocks noChangeAspect="1"/>
            </p:cNvGrpSpPr>
            <p:nvPr/>
          </p:nvGrpSpPr>
          <p:grpSpPr>
            <a:xfrm>
              <a:off x="6653303" y="2610240"/>
              <a:ext cx="174299" cy="177740"/>
              <a:chOff x="7160655" y="2178006"/>
              <a:chExt cx="379359" cy="386846"/>
            </a:xfrm>
            <a:solidFill>
              <a:schemeClr val="bg1">
                <a:lumMod val="95000"/>
              </a:schemeClr>
            </a:solidFill>
          </p:grpSpPr>
          <p:sp>
            <p:nvSpPr>
              <p:cNvPr id="8" name="Freeform 36"/>
              <p:cNvSpPr>
                <a:spLocks noEditPoints="1"/>
              </p:cNvSpPr>
              <p:nvPr/>
            </p:nvSpPr>
            <p:spPr bwMode="auto">
              <a:xfrm>
                <a:off x="7277956" y="2178006"/>
                <a:ext cx="262058" cy="262058"/>
              </a:xfrm>
              <a:custGeom>
                <a:avLst/>
                <a:gdLst>
                  <a:gd name="T0" fmla="*/ 65 w 79"/>
                  <a:gd name="T1" fmla="*/ 14 h 79"/>
                  <a:gd name="T2" fmla="*/ 14 w 79"/>
                  <a:gd name="T3" fmla="*/ 14 h 79"/>
                  <a:gd name="T4" fmla="*/ 11 w 79"/>
                  <a:gd name="T5" fmla="*/ 63 h 79"/>
                  <a:gd name="T6" fmla="*/ 11 w 79"/>
                  <a:gd name="T7" fmla="*/ 63 h 79"/>
                  <a:gd name="T8" fmla="*/ 17 w 79"/>
                  <a:gd name="T9" fmla="*/ 68 h 79"/>
                  <a:gd name="T10" fmla="*/ 64 w 79"/>
                  <a:gd name="T11" fmla="*/ 65 h 79"/>
                  <a:gd name="T12" fmla="*/ 65 w 79"/>
                  <a:gd name="T13" fmla="*/ 14 h 79"/>
                  <a:gd name="T14" fmla="*/ 58 w 79"/>
                  <a:gd name="T15" fmla="*/ 59 h 79"/>
                  <a:gd name="T16" fmla="*/ 20 w 79"/>
                  <a:gd name="T17" fmla="*/ 59 h 79"/>
                  <a:gd name="T18" fmla="*/ 20 w 79"/>
                  <a:gd name="T19" fmla="*/ 21 h 79"/>
                  <a:gd name="T20" fmla="*/ 58 w 79"/>
                  <a:gd name="T21" fmla="*/ 21 h 79"/>
                  <a:gd name="T22" fmla="*/ 58 w 79"/>
                  <a:gd name="T23" fmla="*/ 5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79">
                    <a:moveTo>
                      <a:pt x="65" y="14"/>
                    </a:moveTo>
                    <a:cubicBezTo>
                      <a:pt x="51" y="0"/>
                      <a:pt x="28" y="0"/>
                      <a:pt x="14" y="14"/>
                    </a:cubicBezTo>
                    <a:cubicBezTo>
                      <a:pt x="0" y="28"/>
                      <a:pt x="0" y="49"/>
                      <a:pt x="11" y="63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4" y="66"/>
                      <a:pt x="15" y="67"/>
                      <a:pt x="17" y="68"/>
                    </a:cubicBezTo>
                    <a:cubicBezTo>
                      <a:pt x="31" y="79"/>
                      <a:pt x="51" y="78"/>
                      <a:pt x="64" y="65"/>
                    </a:cubicBezTo>
                    <a:cubicBezTo>
                      <a:pt x="78" y="51"/>
                      <a:pt x="79" y="29"/>
                      <a:pt x="65" y="14"/>
                    </a:cubicBezTo>
                    <a:close/>
                    <a:moveTo>
                      <a:pt x="58" y="59"/>
                    </a:moveTo>
                    <a:cubicBezTo>
                      <a:pt x="47" y="69"/>
                      <a:pt x="30" y="69"/>
                      <a:pt x="20" y="59"/>
                    </a:cubicBezTo>
                    <a:cubicBezTo>
                      <a:pt x="9" y="48"/>
                      <a:pt x="9" y="31"/>
                      <a:pt x="20" y="21"/>
                    </a:cubicBezTo>
                    <a:cubicBezTo>
                      <a:pt x="31" y="10"/>
                      <a:pt x="48" y="10"/>
                      <a:pt x="58" y="21"/>
                    </a:cubicBezTo>
                    <a:cubicBezTo>
                      <a:pt x="69" y="31"/>
                      <a:pt x="69" y="48"/>
                      <a:pt x="58" y="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" name="Freeform 37"/>
              <p:cNvSpPr/>
              <p:nvPr/>
            </p:nvSpPr>
            <p:spPr bwMode="auto">
              <a:xfrm>
                <a:off x="7160655" y="2400130"/>
                <a:ext cx="159730" cy="164722"/>
              </a:xfrm>
              <a:custGeom>
                <a:avLst/>
                <a:gdLst>
                  <a:gd name="T0" fmla="*/ 0 w 64"/>
                  <a:gd name="T1" fmla="*/ 52 h 66"/>
                  <a:gd name="T2" fmla="*/ 12 w 64"/>
                  <a:gd name="T3" fmla="*/ 66 h 66"/>
                  <a:gd name="T4" fmla="*/ 64 w 64"/>
                  <a:gd name="T5" fmla="*/ 8 h 66"/>
                  <a:gd name="T6" fmla="*/ 55 w 64"/>
                  <a:gd name="T7" fmla="*/ 0 h 66"/>
                  <a:gd name="T8" fmla="*/ 0 w 64"/>
                  <a:gd name="T9" fmla="*/ 5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66">
                    <a:moveTo>
                      <a:pt x="0" y="52"/>
                    </a:moveTo>
                    <a:lnTo>
                      <a:pt x="12" y="66"/>
                    </a:lnTo>
                    <a:lnTo>
                      <a:pt x="64" y="8"/>
                    </a:lnTo>
                    <a:lnTo>
                      <a:pt x="55" y="0"/>
                    </a:lnTo>
                    <a:lnTo>
                      <a:pt x="0" y="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" name="Freeform 38"/>
              <p:cNvSpPr/>
              <p:nvPr/>
            </p:nvSpPr>
            <p:spPr bwMode="auto">
              <a:xfrm>
                <a:off x="7412728" y="2265358"/>
                <a:ext cx="99831" cy="119797"/>
              </a:xfrm>
              <a:custGeom>
                <a:avLst/>
                <a:gdLst>
                  <a:gd name="T0" fmla="*/ 16 w 30"/>
                  <a:gd name="T1" fmla="*/ 0 h 36"/>
                  <a:gd name="T2" fmla="*/ 0 w 30"/>
                  <a:gd name="T3" fmla="*/ 34 h 36"/>
                  <a:gd name="T4" fmla="*/ 6 w 30"/>
                  <a:gd name="T5" fmla="*/ 36 h 36"/>
                  <a:gd name="T6" fmla="*/ 16 w 3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16" y="0"/>
                    </a:moveTo>
                    <a:cubicBezTo>
                      <a:pt x="20" y="26"/>
                      <a:pt x="0" y="34"/>
                      <a:pt x="0" y="34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0" y="21"/>
                      <a:pt x="16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" name="Group 13"/>
          <p:cNvGrpSpPr/>
          <p:nvPr/>
        </p:nvGrpSpPr>
        <p:grpSpPr bwMode="auto">
          <a:xfrm>
            <a:off x="5473275" y="3835878"/>
            <a:ext cx="504212" cy="504212"/>
            <a:chOff x="6560455" y="4169941"/>
            <a:chExt cx="359999" cy="359998"/>
          </a:xfrm>
        </p:grpSpPr>
        <p:sp>
          <p:nvSpPr>
            <p:cNvPr id="12" name="Oval 14"/>
            <p:cNvSpPr/>
            <p:nvPr/>
          </p:nvSpPr>
          <p:spPr>
            <a:xfrm>
              <a:off x="6560455" y="4169941"/>
              <a:ext cx="359999" cy="35999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3" name="Group 15"/>
            <p:cNvGrpSpPr>
              <a:grpSpLocks noChangeAspect="1"/>
            </p:cNvGrpSpPr>
            <p:nvPr/>
          </p:nvGrpSpPr>
          <p:grpSpPr>
            <a:xfrm>
              <a:off x="6649416" y="4269792"/>
              <a:ext cx="182074" cy="160295"/>
              <a:chOff x="6040049" y="4182118"/>
              <a:chExt cx="521619" cy="459224"/>
            </a:xfrm>
            <a:solidFill>
              <a:schemeClr val="bg1">
                <a:lumMod val="95000"/>
              </a:schemeClr>
            </a:solidFill>
          </p:grpSpPr>
          <p:sp>
            <p:nvSpPr>
              <p:cNvPr id="14" name="Freeform 84"/>
              <p:cNvSpPr/>
              <p:nvPr/>
            </p:nvSpPr>
            <p:spPr bwMode="auto">
              <a:xfrm>
                <a:off x="6087469" y="4202084"/>
                <a:ext cx="194671" cy="419291"/>
              </a:xfrm>
              <a:custGeom>
                <a:avLst/>
                <a:gdLst>
                  <a:gd name="T0" fmla="*/ 52 w 59"/>
                  <a:gd name="T1" fmla="*/ 5 h 126"/>
                  <a:gd name="T2" fmla="*/ 9 w 59"/>
                  <a:gd name="T3" fmla="*/ 38 h 126"/>
                  <a:gd name="T4" fmla="*/ 0 w 59"/>
                  <a:gd name="T5" fmla="*/ 39 h 126"/>
                  <a:gd name="T6" fmla="*/ 0 w 59"/>
                  <a:gd name="T7" fmla="*/ 86 h 126"/>
                  <a:gd name="T8" fmla="*/ 9 w 59"/>
                  <a:gd name="T9" fmla="*/ 88 h 126"/>
                  <a:gd name="T10" fmla="*/ 51 w 59"/>
                  <a:gd name="T11" fmla="*/ 119 h 126"/>
                  <a:gd name="T12" fmla="*/ 59 w 59"/>
                  <a:gd name="T13" fmla="*/ 119 h 126"/>
                  <a:gd name="T14" fmla="*/ 59 w 59"/>
                  <a:gd name="T15" fmla="*/ 5 h 126"/>
                  <a:gd name="T16" fmla="*/ 52 w 59"/>
                  <a:gd name="T17" fmla="*/ 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126">
                    <a:moveTo>
                      <a:pt x="52" y="5"/>
                    </a:move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5" y="38"/>
                      <a:pt x="0" y="39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5" y="87"/>
                      <a:pt x="9" y="88"/>
                      <a:pt x="9" y="88"/>
                    </a:cubicBezTo>
                    <a:cubicBezTo>
                      <a:pt x="51" y="119"/>
                      <a:pt x="51" y="119"/>
                      <a:pt x="51" y="119"/>
                    </a:cubicBezTo>
                    <a:cubicBezTo>
                      <a:pt x="51" y="119"/>
                      <a:pt x="59" y="126"/>
                      <a:pt x="59" y="119"/>
                    </a:cubicBezTo>
                    <a:cubicBezTo>
                      <a:pt x="59" y="112"/>
                      <a:pt x="59" y="11"/>
                      <a:pt x="59" y="5"/>
                    </a:cubicBezTo>
                    <a:cubicBezTo>
                      <a:pt x="59" y="0"/>
                      <a:pt x="52" y="5"/>
                      <a:pt x="52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5" name="Freeform 85"/>
              <p:cNvSpPr/>
              <p:nvPr/>
            </p:nvSpPr>
            <p:spPr bwMode="auto">
              <a:xfrm>
                <a:off x="6040049" y="4339353"/>
                <a:ext cx="27454" cy="147252"/>
              </a:xfrm>
              <a:custGeom>
                <a:avLst/>
                <a:gdLst>
                  <a:gd name="T0" fmla="*/ 0 w 8"/>
                  <a:gd name="T1" fmla="*/ 8 h 44"/>
                  <a:gd name="T2" fmla="*/ 0 w 8"/>
                  <a:gd name="T3" fmla="*/ 38 h 44"/>
                  <a:gd name="T4" fmla="*/ 8 w 8"/>
                  <a:gd name="T5" fmla="*/ 44 h 44"/>
                  <a:gd name="T6" fmla="*/ 8 w 8"/>
                  <a:gd name="T7" fmla="*/ 0 h 44"/>
                  <a:gd name="T8" fmla="*/ 0 w 8"/>
                  <a:gd name="T9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4">
                    <a:moveTo>
                      <a:pt x="0" y="8"/>
                    </a:moveTo>
                    <a:cubicBezTo>
                      <a:pt x="0" y="16"/>
                      <a:pt x="0" y="32"/>
                      <a:pt x="0" y="38"/>
                    </a:cubicBezTo>
                    <a:cubicBezTo>
                      <a:pt x="0" y="40"/>
                      <a:pt x="4" y="42"/>
                      <a:pt x="8" y="4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2"/>
                      <a:pt x="0" y="4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6" name="Freeform 86"/>
              <p:cNvSpPr/>
              <p:nvPr/>
            </p:nvSpPr>
            <p:spPr bwMode="auto">
              <a:xfrm>
                <a:off x="6329559" y="4296924"/>
                <a:ext cx="77370" cy="229612"/>
              </a:xfrm>
              <a:custGeom>
                <a:avLst/>
                <a:gdLst>
                  <a:gd name="T0" fmla="*/ 10 w 23"/>
                  <a:gd name="T1" fmla="*/ 2 h 69"/>
                  <a:gd name="T2" fmla="*/ 2 w 23"/>
                  <a:gd name="T3" fmla="*/ 2 h 69"/>
                  <a:gd name="T4" fmla="*/ 2 w 23"/>
                  <a:gd name="T5" fmla="*/ 10 h 69"/>
                  <a:gd name="T6" fmla="*/ 12 w 23"/>
                  <a:gd name="T7" fmla="*/ 35 h 69"/>
                  <a:gd name="T8" fmla="*/ 2 w 23"/>
                  <a:gd name="T9" fmla="*/ 60 h 69"/>
                  <a:gd name="T10" fmla="*/ 2 w 23"/>
                  <a:gd name="T11" fmla="*/ 67 h 69"/>
                  <a:gd name="T12" fmla="*/ 6 w 23"/>
                  <a:gd name="T13" fmla="*/ 69 h 69"/>
                  <a:gd name="T14" fmla="*/ 10 w 23"/>
                  <a:gd name="T15" fmla="*/ 67 h 69"/>
                  <a:gd name="T16" fmla="*/ 23 w 23"/>
                  <a:gd name="T17" fmla="*/ 35 h 69"/>
                  <a:gd name="T18" fmla="*/ 10 w 23"/>
                  <a:gd name="T19" fmla="*/ 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69">
                    <a:moveTo>
                      <a:pt x="10" y="2"/>
                    </a:moveTo>
                    <a:cubicBezTo>
                      <a:pt x="7" y="0"/>
                      <a:pt x="4" y="0"/>
                      <a:pt x="2" y="2"/>
                    </a:cubicBezTo>
                    <a:cubicBezTo>
                      <a:pt x="0" y="4"/>
                      <a:pt x="0" y="8"/>
                      <a:pt x="2" y="10"/>
                    </a:cubicBezTo>
                    <a:cubicBezTo>
                      <a:pt x="9" y="17"/>
                      <a:pt x="12" y="26"/>
                      <a:pt x="12" y="35"/>
                    </a:cubicBezTo>
                    <a:cubicBezTo>
                      <a:pt x="12" y="44"/>
                      <a:pt x="9" y="53"/>
                      <a:pt x="2" y="60"/>
                    </a:cubicBezTo>
                    <a:cubicBezTo>
                      <a:pt x="0" y="62"/>
                      <a:pt x="0" y="65"/>
                      <a:pt x="2" y="67"/>
                    </a:cubicBezTo>
                    <a:cubicBezTo>
                      <a:pt x="3" y="68"/>
                      <a:pt x="4" y="69"/>
                      <a:pt x="6" y="69"/>
                    </a:cubicBezTo>
                    <a:cubicBezTo>
                      <a:pt x="7" y="69"/>
                      <a:pt x="9" y="68"/>
                      <a:pt x="10" y="67"/>
                    </a:cubicBezTo>
                    <a:cubicBezTo>
                      <a:pt x="19" y="58"/>
                      <a:pt x="23" y="47"/>
                      <a:pt x="23" y="35"/>
                    </a:cubicBezTo>
                    <a:cubicBezTo>
                      <a:pt x="23" y="23"/>
                      <a:pt x="19" y="11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7" name="Freeform 87"/>
              <p:cNvSpPr/>
              <p:nvPr/>
            </p:nvSpPr>
            <p:spPr bwMode="auto">
              <a:xfrm>
                <a:off x="6376980" y="4239521"/>
                <a:ext cx="102328" cy="341923"/>
              </a:xfrm>
              <a:custGeom>
                <a:avLst/>
                <a:gdLst>
                  <a:gd name="T0" fmla="*/ 10 w 31"/>
                  <a:gd name="T1" fmla="*/ 2 h 103"/>
                  <a:gd name="T2" fmla="*/ 3 w 31"/>
                  <a:gd name="T3" fmla="*/ 2 h 103"/>
                  <a:gd name="T4" fmla="*/ 3 w 31"/>
                  <a:gd name="T5" fmla="*/ 10 h 103"/>
                  <a:gd name="T6" fmla="*/ 20 w 31"/>
                  <a:gd name="T7" fmla="*/ 52 h 103"/>
                  <a:gd name="T8" fmla="*/ 3 w 31"/>
                  <a:gd name="T9" fmla="*/ 94 h 103"/>
                  <a:gd name="T10" fmla="*/ 3 w 31"/>
                  <a:gd name="T11" fmla="*/ 102 h 103"/>
                  <a:gd name="T12" fmla="*/ 6 w 31"/>
                  <a:gd name="T13" fmla="*/ 103 h 103"/>
                  <a:gd name="T14" fmla="*/ 10 w 31"/>
                  <a:gd name="T15" fmla="*/ 102 h 103"/>
                  <a:gd name="T16" fmla="*/ 31 w 31"/>
                  <a:gd name="T17" fmla="*/ 52 h 103"/>
                  <a:gd name="T18" fmla="*/ 10 w 31"/>
                  <a:gd name="T19" fmla="*/ 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103">
                    <a:moveTo>
                      <a:pt x="10" y="2"/>
                    </a:moveTo>
                    <a:cubicBezTo>
                      <a:pt x="8" y="0"/>
                      <a:pt x="5" y="0"/>
                      <a:pt x="3" y="2"/>
                    </a:cubicBezTo>
                    <a:cubicBezTo>
                      <a:pt x="0" y="4"/>
                      <a:pt x="0" y="8"/>
                      <a:pt x="3" y="10"/>
                    </a:cubicBezTo>
                    <a:cubicBezTo>
                      <a:pt x="14" y="21"/>
                      <a:pt x="20" y="37"/>
                      <a:pt x="20" y="52"/>
                    </a:cubicBezTo>
                    <a:cubicBezTo>
                      <a:pt x="20" y="67"/>
                      <a:pt x="14" y="82"/>
                      <a:pt x="3" y="94"/>
                    </a:cubicBezTo>
                    <a:cubicBezTo>
                      <a:pt x="0" y="96"/>
                      <a:pt x="0" y="100"/>
                      <a:pt x="3" y="102"/>
                    </a:cubicBezTo>
                    <a:cubicBezTo>
                      <a:pt x="4" y="103"/>
                      <a:pt x="5" y="103"/>
                      <a:pt x="6" y="103"/>
                    </a:cubicBezTo>
                    <a:cubicBezTo>
                      <a:pt x="8" y="103"/>
                      <a:pt x="9" y="103"/>
                      <a:pt x="10" y="102"/>
                    </a:cubicBezTo>
                    <a:cubicBezTo>
                      <a:pt x="24" y="88"/>
                      <a:pt x="31" y="70"/>
                      <a:pt x="31" y="52"/>
                    </a:cubicBezTo>
                    <a:cubicBezTo>
                      <a:pt x="31" y="34"/>
                      <a:pt x="24" y="16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8" name="Freeform 88"/>
              <p:cNvSpPr/>
              <p:nvPr/>
            </p:nvSpPr>
            <p:spPr bwMode="auto">
              <a:xfrm>
                <a:off x="6436879" y="4182118"/>
                <a:ext cx="124789" cy="459224"/>
              </a:xfrm>
              <a:custGeom>
                <a:avLst/>
                <a:gdLst>
                  <a:gd name="T0" fmla="*/ 10 w 38"/>
                  <a:gd name="T1" fmla="*/ 2 h 138"/>
                  <a:gd name="T2" fmla="*/ 2 w 38"/>
                  <a:gd name="T3" fmla="*/ 2 h 138"/>
                  <a:gd name="T4" fmla="*/ 2 w 38"/>
                  <a:gd name="T5" fmla="*/ 9 h 138"/>
                  <a:gd name="T6" fmla="*/ 27 w 38"/>
                  <a:gd name="T7" fmla="*/ 69 h 138"/>
                  <a:gd name="T8" fmla="*/ 2 w 38"/>
                  <a:gd name="T9" fmla="*/ 128 h 138"/>
                  <a:gd name="T10" fmla="*/ 2 w 38"/>
                  <a:gd name="T11" fmla="*/ 136 h 138"/>
                  <a:gd name="T12" fmla="*/ 6 w 38"/>
                  <a:gd name="T13" fmla="*/ 138 h 138"/>
                  <a:gd name="T14" fmla="*/ 10 w 38"/>
                  <a:gd name="T15" fmla="*/ 136 h 138"/>
                  <a:gd name="T16" fmla="*/ 38 w 38"/>
                  <a:gd name="T17" fmla="*/ 69 h 138"/>
                  <a:gd name="T18" fmla="*/ 10 w 38"/>
                  <a:gd name="T19" fmla="*/ 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38">
                    <a:moveTo>
                      <a:pt x="10" y="2"/>
                    </a:moveTo>
                    <a:cubicBezTo>
                      <a:pt x="8" y="0"/>
                      <a:pt x="5" y="0"/>
                      <a:pt x="2" y="2"/>
                    </a:cubicBezTo>
                    <a:cubicBezTo>
                      <a:pt x="0" y="4"/>
                      <a:pt x="0" y="7"/>
                      <a:pt x="2" y="9"/>
                    </a:cubicBezTo>
                    <a:cubicBezTo>
                      <a:pt x="19" y="26"/>
                      <a:pt x="27" y="47"/>
                      <a:pt x="27" y="69"/>
                    </a:cubicBezTo>
                    <a:cubicBezTo>
                      <a:pt x="27" y="90"/>
                      <a:pt x="19" y="112"/>
                      <a:pt x="2" y="128"/>
                    </a:cubicBezTo>
                    <a:cubicBezTo>
                      <a:pt x="0" y="130"/>
                      <a:pt x="0" y="134"/>
                      <a:pt x="2" y="136"/>
                    </a:cubicBezTo>
                    <a:cubicBezTo>
                      <a:pt x="4" y="137"/>
                      <a:pt x="5" y="138"/>
                      <a:pt x="6" y="138"/>
                    </a:cubicBezTo>
                    <a:cubicBezTo>
                      <a:pt x="8" y="138"/>
                      <a:pt x="9" y="137"/>
                      <a:pt x="10" y="136"/>
                    </a:cubicBezTo>
                    <a:cubicBezTo>
                      <a:pt x="29" y="117"/>
                      <a:pt x="38" y="93"/>
                      <a:pt x="38" y="69"/>
                    </a:cubicBezTo>
                    <a:cubicBezTo>
                      <a:pt x="38" y="45"/>
                      <a:pt x="29" y="20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Group 24"/>
          <p:cNvGrpSpPr/>
          <p:nvPr/>
        </p:nvGrpSpPr>
        <p:grpSpPr bwMode="auto">
          <a:xfrm>
            <a:off x="5473275" y="4940551"/>
            <a:ext cx="504212" cy="504212"/>
            <a:chOff x="6560454" y="4997045"/>
            <a:chExt cx="359999" cy="359998"/>
          </a:xfrm>
        </p:grpSpPr>
        <p:sp>
          <p:nvSpPr>
            <p:cNvPr id="20" name="Oval 25"/>
            <p:cNvSpPr/>
            <p:nvPr/>
          </p:nvSpPr>
          <p:spPr>
            <a:xfrm>
              <a:off x="6560454" y="4997045"/>
              <a:ext cx="359999" cy="3599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16"/>
            <p:cNvSpPr>
              <a:spLocks noChangeAspect="1" noEditPoints="1"/>
            </p:cNvSpPr>
            <p:nvPr/>
          </p:nvSpPr>
          <p:spPr bwMode="auto">
            <a:xfrm>
              <a:off x="6643286" y="5057576"/>
              <a:ext cx="179999" cy="208671"/>
            </a:xfrm>
            <a:custGeom>
              <a:avLst/>
              <a:gdLst>
                <a:gd name="T0" fmla="*/ 233 w 320"/>
                <a:gd name="T1" fmla="*/ 138 h 371"/>
                <a:gd name="T2" fmla="*/ 261 w 320"/>
                <a:gd name="T3" fmla="*/ 12 h 371"/>
                <a:gd name="T4" fmla="*/ 168 w 320"/>
                <a:gd name="T5" fmla="*/ 104 h 371"/>
                <a:gd name="T6" fmla="*/ 80 w 320"/>
                <a:gd name="T7" fmla="*/ 182 h 371"/>
                <a:gd name="T8" fmla="*/ 80 w 320"/>
                <a:gd name="T9" fmla="*/ 319 h 371"/>
                <a:gd name="T10" fmla="*/ 253 w 320"/>
                <a:gd name="T11" fmla="*/ 371 h 371"/>
                <a:gd name="T12" fmla="*/ 320 w 320"/>
                <a:gd name="T13" fmla="*/ 172 h 371"/>
                <a:gd name="T14" fmla="*/ 233 w 320"/>
                <a:gd name="T15" fmla="*/ 138 h 371"/>
                <a:gd name="T16" fmla="*/ 60 w 320"/>
                <a:gd name="T17" fmla="*/ 140 h 371"/>
                <a:gd name="T18" fmla="*/ 0 w 320"/>
                <a:gd name="T19" fmla="*/ 202 h 371"/>
                <a:gd name="T20" fmla="*/ 0 w 320"/>
                <a:gd name="T21" fmla="*/ 299 h 371"/>
                <a:gd name="T22" fmla="*/ 60 w 320"/>
                <a:gd name="T23" fmla="*/ 360 h 371"/>
                <a:gd name="T24" fmla="*/ 40 w 320"/>
                <a:gd name="T25" fmla="*/ 315 h 371"/>
                <a:gd name="T26" fmla="*/ 40 w 320"/>
                <a:gd name="T27" fmla="*/ 187 h 371"/>
                <a:gd name="T28" fmla="*/ 60 w 320"/>
                <a:gd name="T29" fmla="*/ 14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371">
                  <a:moveTo>
                    <a:pt x="233" y="138"/>
                  </a:moveTo>
                  <a:cubicBezTo>
                    <a:pt x="230" y="131"/>
                    <a:pt x="304" y="65"/>
                    <a:pt x="261" y="12"/>
                  </a:cubicBezTo>
                  <a:cubicBezTo>
                    <a:pt x="251" y="0"/>
                    <a:pt x="217" y="72"/>
                    <a:pt x="168" y="104"/>
                  </a:cubicBezTo>
                  <a:cubicBezTo>
                    <a:pt x="142" y="122"/>
                    <a:pt x="80" y="161"/>
                    <a:pt x="80" y="182"/>
                  </a:cubicBezTo>
                  <a:cubicBezTo>
                    <a:pt x="80" y="319"/>
                    <a:pt x="80" y="319"/>
                    <a:pt x="80" y="319"/>
                  </a:cubicBezTo>
                  <a:cubicBezTo>
                    <a:pt x="80" y="344"/>
                    <a:pt x="178" y="371"/>
                    <a:pt x="253" y="371"/>
                  </a:cubicBezTo>
                  <a:cubicBezTo>
                    <a:pt x="280" y="371"/>
                    <a:pt x="320" y="199"/>
                    <a:pt x="320" y="172"/>
                  </a:cubicBezTo>
                  <a:cubicBezTo>
                    <a:pt x="320" y="145"/>
                    <a:pt x="235" y="145"/>
                    <a:pt x="233" y="138"/>
                  </a:cubicBezTo>
                  <a:close/>
                  <a:moveTo>
                    <a:pt x="60" y="140"/>
                  </a:moveTo>
                  <a:cubicBezTo>
                    <a:pt x="47" y="140"/>
                    <a:pt x="0" y="148"/>
                    <a:pt x="0" y="202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54"/>
                    <a:pt x="47" y="360"/>
                    <a:pt x="60" y="360"/>
                  </a:cubicBezTo>
                  <a:cubicBezTo>
                    <a:pt x="73" y="360"/>
                    <a:pt x="40" y="348"/>
                    <a:pt x="40" y="315"/>
                  </a:cubicBezTo>
                  <a:cubicBezTo>
                    <a:pt x="40" y="187"/>
                    <a:pt x="40" y="187"/>
                    <a:pt x="40" y="187"/>
                  </a:cubicBezTo>
                  <a:cubicBezTo>
                    <a:pt x="40" y="152"/>
                    <a:pt x="73" y="140"/>
                    <a:pt x="60" y="1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altLang="zh-CN">
                <a:cs typeface="+mn-ea"/>
                <a:sym typeface="+mn-lt"/>
              </a:endParaRPr>
            </a:p>
          </p:txBody>
        </p:sp>
      </p:grpSp>
      <p:grpSp>
        <p:nvGrpSpPr>
          <p:cNvPr id="22" name="Group 27"/>
          <p:cNvGrpSpPr/>
          <p:nvPr/>
        </p:nvGrpSpPr>
        <p:grpSpPr bwMode="auto">
          <a:xfrm>
            <a:off x="5473275" y="2731205"/>
            <a:ext cx="504212" cy="504212"/>
            <a:chOff x="6560456" y="3342837"/>
            <a:chExt cx="359999" cy="359998"/>
          </a:xfrm>
        </p:grpSpPr>
        <p:sp>
          <p:nvSpPr>
            <p:cNvPr id="23" name="Oval 28"/>
            <p:cNvSpPr/>
            <p:nvPr/>
          </p:nvSpPr>
          <p:spPr>
            <a:xfrm>
              <a:off x="6560456" y="3342837"/>
              <a:ext cx="359999" cy="3599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6663995" y="3422483"/>
              <a:ext cx="167257" cy="146548"/>
            </a:xfrm>
            <a:custGeom>
              <a:avLst/>
              <a:gdLst>
                <a:gd name="T0" fmla="*/ 400 w 400"/>
                <a:gd name="T1" fmla="*/ 352 h 352"/>
                <a:gd name="T2" fmla="*/ 394 w 400"/>
                <a:gd name="T3" fmla="*/ 268 h 352"/>
                <a:gd name="T4" fmla="*/ 342 w 400"/>
                <a:gd name="T5" fmla="*/ 236 h 352"/>
                <a:gd name="T6" fmla="*/ 303 w 400"/>
                <a:gd name="T7" fmla="*/ 191 h 352"/>
                <a:gd name="T8" fmla="*/ 316 w 400"/>
                <a:gd name="T9" fmla="*/ 157 h 352"/>
                <a:gd name="T10" fmla="*/ 327 w 400"/>
                <a:gd name="T11" fmla="*/ 134 h 352"/>
                <a:gd name="T12" fmla="*/ 322 w 400"/>
                <a:gd name="T13" fmla="*/ 122 h 352"/>
                <a:gd name="T14" fmla="*/ 325 w 400"/>
                <a:gd name="T15" fmla="*/ 98 h 352"/>
                <a:gd name="T16" fmla="*/ 278 w 400"/>
                <a:gd name="T17" fmla="*/ 51 h 352"/>
                <a:gd name="T18" fmla="*/ 230 w 400"/>
                <a:gd name="T19" fmla="*/ 98 h 352"/>
                <a:gd name="T20" fmla="*/ 233 w 400"/>
                <a:gd name="T21" fmla="*/ 122 h 352"/>
                <a:gd name="T22" fmla="*/ 229 w 400"/>
                <a:gd name="T23" fmla="*/ 134 h 352"/>
                <a:gd name="T24" fmla="*/ 240 w 400"/>
                <a:gd name="T25" fmla="*/ 157 h 352"/>
                <a:gd name="T26" fmla="*/ 253 w 400"/>
                <a:gd name="T27" fmla="*/ 191 h 352"/>
                <a:gd name="T28" fmla="*/ 236 w 400"/>
                <a:gd name="T29" fmla="*/ 224 h 352"/>
                <a:gd name="T30" fmla="*/ 310 w 400"/>
                <a:gd name="T31" fmla="*/ 292 h 352"/>
                <a:gd name="T32" fmla="*/ 310 w 400"/>
                <a:gd name="T33" fmla="*/ 352 h 352"/>
                <a:gd name="T34" fmla="*/ 400 w 400"/>
                <a:gd name="T35" fmla="*/ 352 h 352"/>
                <a:gd name="T36" fmla="*/ 204 w 400"/>
                <a:gd name="T37" fmla="*/ 247 h 352"/>
                <a:gd name="T38" fmla="*/ 152 w 400"/>
                <a:gd name="T39" fmla="*/ 187 h 352"/>
                <a:gd name="T40" fmla="*/ 169 w 400"/>
                <a:gd name="T41" fmla="*/ 142 h 352"/>
                <a:gd name="T42" fmla="*/ 184 w 400"/>
                <a:gd name="T43" fmla="*/ 111 h 352"/>
                <a:gd name="T44" fmla="*/ 179 w 400"/>
                <a:gd name="T45" fmla="*/ 95 h 352"/>
                <a:gd name="T46" fmla="*/ 183 w 400"/>
                <a:gd name="T47" fmla="*/ 63 h 352"/>
                <a:gd name="T48" fmla="*/ 119 w 400"/>
                <a:gd name="T49" fmla="*/ 0 h 352"/>
                <a:gd name="T50" fmla="*/ 55 w 400"/>
                <a:gd name="T51" fmla="*/ 63 h 352"/>
                <a:gd name="T52" fmla="*/ 59 w 400"/>
                <a:gd name="T53" fmla="*/ 95 h 352"/>
                <a:gd name="T54" fmla="*/ 53 w 400"/>
                <a:gd name="T55" fmla="*/ 111 h 352"/>
                <a:gd name="T56" fmla="*/ 68 w 400"/>
                <a:gd name="T57" fmla="*/ 142 h 352"/>
                <a:gd name="T58" fmla="*/ 86 w 400"/>
                <a:gd name="T59" fmla="*/ 187 h 352"/>
                <a:gd name="T60" fmla="*/ 33 w 400"/>
                <a:gd name="T61" fmla="*/ 247 h 352"/>
                <a:gd name="T62" fmla="*/ 0 w 400"/>
                <a:gd name="T63" fmla="*/ 279 h 352"/>
                <a:gd name="T64" fmla="*/ 0 w 400"/>
                <a:gd name="T65" fmla="*/ 352 h 352"/>
                <a:gd name="T66" fmla="*/ 278 w 400"/>
                <a:gd name="T67" fmla="*/ 352 h 352"/>
                <a:gd name="T68" fmla="*/ 278 w 400"/>
                <a:gd name="T69" fmla="*/ 297 h 352"/>
                <a:gd name="T70" fmla="*/ 204 w 400"/>
                <a:gd name="T71" fmla="*/ 24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0" h="352">
                  <a:moveTo>
                    <a:pt x="400" y="352"/>
                  </a:moveTo>
                  <a:cubicBezTo>
                    <a:pt x="400" y="352"/>
                    <a:pt x="399" y="276"/>
                    <a:pt x="394" y="268"/>
                  </a:cubicBezTo>
                  <a:cubicBezTo>
                    <a:pt x="387" y="257"/>
                    <a:pt x="371" y="249"/>
                    <a:pt x="342" y="236"/>
                  </a:cubicBezTo>
                  <a:cubicBezTo>
                    <a:pt x="312" y="224"/>
                    <a:pt x="303" y="213"/>
                    <a:pt x="303" y="191"/>
                  </a:cubicBezTo>
                  <a:cubicBezTo>
                    <a:pt x="303" y="177"/>
                    <a:pt x="312" y="182"/>
                    <a:pt x="316" y="157"/>
                  </a:cubicBezTo>
                  <a:cubicBezTo>
                    <a:pt x="317" y="147"/>
                    <a:pt x="325" y="157"/>
                    <a:pt x="327" y="134"/>
                  </a:cubicBezTo>
                  <a:cubicBezTo>
                    <a:pt x="327" y="124"/>
                    <a:pt x="322" y="122"/>
                    <a:pt x="322" y="122"/>
                  </a:cubicBezTo>
                  <a:cubicBezTo>
                    <a:pt x="322" y="122"/>
                    <a:pt x="325" y="108"/>
                    <a:pt x="325" y="98"/>
                  </a:cubicBezTo>
                  <a:cubicBezTo>
                    <a:pt x="327" y="85"/>
                    <a:pt x="319" y="51"/>
                    <a:pt x="278" y="51"/>
                  </a:cubicBezTo>
                  <a:cubicBezTo>
                    <a:pt x="236" y="51"/>
                    <a:pt x="229" y="85"/>
                    <a:pt x="230" y="98"/>
                  </a:cubicBezTo>
                  <a:cubicBezTo>
                    <a:pt x="231" y="108"/>
                    <a:pt x="233" y="122"/>
                    <a:pt x="233" y="122"/>
                  </a:cubicBezTo>
                  <a:cubicBezTo>
                    <a:pt x="233" y="122"/>
                    <a:pt x="229" y="124"/>
                    <a:pt x="229" y="134"/>
                  </a:cubicBezTo>
                  <a:cubicBezTo>
                    <a:pt x="230" y="157"/>
                    <a:pt x="238" y="147"/>
                    <a:pt x="240" y="157"/>
                  </a:cubicBezTo>
                  <a:cubicBezTo>
                    <a:pt x="244" y="182"/>
                    <a:pt x="253" y="177"/>
                    <a:pt x="253" y="191"/>
                  </a:cubicBezTo>
                  <a:cubicBezTo>
                    <a:pt x="253" y="206"/>
                    <a:pt x="248" y="216"/>
                    <a:pt x="236" y="224"/>
                  </a:cubicBezTo>
                  <a:cubicBezTo>
                    <a:pt x="301" y="257"/>
                    <a:pt x="310" y="263"/>
                    <a:pt x="310" y="292"/>
                  </a:cubicBezTo>
                  <a:cubicBezTo>
                    <a:pt x="310" y="352"/>
                    <a:pt x="310" y="352"/>
                    <a:pt x="310" y="352"/>
                  </a:cubicBezTo>
                  <a:lnTo>
                    <a:pt x="400" y="352"/>
                  </a:lnTo>
                  <a:close/>
                  <a:moveTo>
                    <a:pt x="204" y="247"/>
                  </a:moveTo>
                  <a:cubicBezTo>
                    <a:pt x="165" y="231"/>
                    <a:pt x="152" y="217"/>
                    <a:pt x="152" y="187"/>
                  </a:cubicBezTo>
                  <a:cubicBezTo>
                    <a:pt x="152" y="169"/>
                    <a:pt x="164" y="175"/>
                    <a:pt x="169" y="142"/>
                  </a:cubicBezTo>
                  <a:cubicBezTo>
                    <a:pt x="172" y="129"/>
                    <a:pt x="182" y="142"/>
                    <a:pt x="184" y="111"/>
                  </a:cubicBezTo>
                  <a:cubicBezTo>
                    <a:pt x="184" y="98"/>
                    <a:pt x="179" y="95"/>
                    <a:pt x="179" y="95"/>
                  </a:cubicBezTo>
                  <a:cubicBezTo>
                    <a:pt x="179" y="95"/>
                    <a:pt x="181" y="77"/>
                    <a:pt x="183" y="63"/>
                  </a:cubicBezTo>
                  <a:cubicBezTo>
                    <a:pt x="184" y="45"/>
                    <a:pt x="174" y="0"/>
                    <a:pt x="119" y="0"/>
                  </a:cubicBezTo>
                  <a:cubicBezTo>
                    <a:pt x="64" y="0"/>
                    <a:pt x="54" y="45"/>
                    <a:pt x="55" y="63"/>
                  </a:cubicBezTo>
                  <a:cubicBezTo>
                    <a:pt x="56" y="77"/>
                    <a:pt x="59" y="95"/>
                    <a:pt x="59" y="95"/>
                  </a:cubicBezTo>
                  <a:cubicBezTo>
                    <a:pt x="59" y="95"/>
                    <a:pt x="53" y="98"/>
                    <a:pt x="53" y="111"/>
                  </a:cubicBezTo>
                  <a:cubicBezTo>
                    <a:pt x="55" y="142"/>
                    <a:pt x="66" y="129"/>
                    <a:pt x="68" y="142"/>
                  </a:cubicBezTo>
                  <a:cubicBezTo>
                    <a:pt x="74" y="175"/>
                    <a:pt x="86" y="169"/>
                    <a:pt x="86" y="187"/>
                  </a:cubicBezTo>
                  <a:cubicBezTo>
                    <a:pt x="86" y="217"/>
                    <a:pt x="73" y="231"/>
                    <a:pt x="33" y="247"/>
                  </a:cubicBezTo>
                  <a:cubicBezTo>
                    <a:pt x="21" y="252"/>
                    <a:pt x="0" y="260"/>
                    <a:pt x="0" y="279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78" y="352"/>
                    <a:pt x="278" y="352"/>
                    <a:pt x="278" y="352"/>
                  </a:cubicBezTo>
                  <a:cubicBezTo>
                    <a:pt x="278" y="352"/>
                    <a:pt x="278" y="309"/>
                    <a:pt x="278" y="297"/>
                  </a:cubicBezTo>
                  <a:cubicBezTo>
                    <a:pt x="278" y="280"/>
                    <a:pt x="244" y="264"/>
                    <a:pt x="204" y="2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altLang="zh-CN">
                <a:cs typeface="+mn-ea"/>
                <a:sym typeface="+mn-lt"/>
              </a:endParaRPr>
            </a:p>
          </p:txBody>
        </p:sp>
      </p:grpSp>
      <p:sp>
        <p:nvSpPr>
          <p:cNvPr id="25" name="TextBox 6"/>
          <p:cNvSpPr txBox="1"/>
          <p:nvPr/>
        </p:nvSpPr>
        <p:spPr>
          <a:xfrm>
            <a:off x="6183013" y="1428887"/>
            <a:ext cx="2075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输入您的标题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TextBox 9"/>
          <p:cNvSpPr txBox="1"/>
          <p:nvPr/>
        </p:nvSpPr>
        <p:spPr>
          <a:xfrm>
            <a:off x="6183013" y="1718948"/>
            <a:ext cx="3745987" cy="6290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您的内容打在这里，或者通过复制您的文本后，在此框中选择粘贴。</a:t>
            </a:r>
          </a:p>
        </p:txBody>
      </p:sp>
      <p:sp>
        <p:nvSpPr>
          <p:cNvPr id="27" name="TextBox 6"/>
          <p:cNvSpPr txBox="1"/>
          <p:nvPr/>
        </p:nvSpPr>
        <p:spPr>
          <a:xfrm>
            <a:off x="6183013" y="2509921"/>
            <a:ext cx="2075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输入您的标题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TextBox 9"/>
          <p:cNvSpPr txBox="1"/>
          <p:nvPr/>
        </p:nvSpPr>
        <p:spPr>
          <a:xfrm>
            <a:off x="6183013" y="2799982"/>
            <a:ext cx="3745987" cy="6290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您的内容打在这里，或者通过复制您的文本后，在此框中选择粘贴。</a:t>
            </a:r>
          </a:p>
        </p:txBody>
      </p:sp>
      <p:sp>
        <p:nvSpPr>
          <p:cNvPr id="29" name="TextBox 6"/>
          <p:cNvSpPr txBox="1"/>
          <p:nvPr/>
        </p:nvSpPr>
        <p:spPr>
          <a:xfrm>
            <a:off x="6183013" y="3595668"/>
            <a:ext cx="2075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输入您的标题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TextBox 9"/>
          <p:cNvSpPr txBox="1"/>
          <p:nvPr/>
        </p:nvSpPr>
        <p:spPr>
          <a:xfrm>
            <a:off x="6183013" y="3885729"/>
            <a:ext cx="3745987" cy="6290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您的内容打在这里，或者通过复制您的文本后，在此框中选择粘贴。</a:t>
            </a:r>
          </a:p>
        </p:txBody>
      </p:sp>
      <p:sp>
        <p:nvSpPr>
          <p:cNvPr id="31" name="TextBox 6"/>
          <p:cNvSpPr txBox="1"/>
          <p:nvPr/>
        </p:nvSpPr>
        <p:spPr>
          <a:xfrm>
            <a:off x="6183013" y="4650490"/>
            <a:ext cx="2075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输入您的标题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TextBox 9"/>
          <p:cNvSpPr txBox="1"/>
          <p:nvPr/>
        </p:nvSpPr>
        <p:spPr>
          <a:xfrm>
            <a:off x="6183013" y="4940551"/>
            <a:ext cx="3745987" cy="6290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33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33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867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867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301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301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0" y="-82473"/>
            <a:ext cx="12196800" cy="6940473"/>
            <a:chOff x="0" y="-82473"/>
            <a:chExt cx="12196800" cy="6940473"/>
          </a:xfrm>
        </p:grpSpPr>
        <p:sp>
          <p:nvSpPr>
            <p:cNvPr id="30" name="矩形 29"/>
            <p:cNvSpPr/>
            <p:nvPr/>
          </p:nvSpPr>
          <p:spPr>
            <a:xfrm>
              <a:off x="0" y="0"/>
              <a:ext cx="12196800" cy="6858000"/>
            </a:xfrm>
            <a:prstGeom prst="rect">
              <a:avLst/>
            </a:prstGeom>
            <a:blipFill dpi="0" rotWithShape="1">
              <a:blip r:embed="rId4">
                <a:alphaModFix amt="28000"/>
              </a:blip>
              <a:srcRect/>
              <a:stretch>
                <a:fillRect l="-17503" r="-1750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>
              <a:off x="0" y="-82473"/>
              <a:ext cx="1761661" cy="1575332"/>
            </a:xfrm>
            <a:prstGeom prst="rect">
              <a:avLst/>
            </a:prstGeom>
          </p:spPr>
        </p:pic>
        <p:grpSp>
          <p:nvGrpSpPr>
            <p:cNvPr id="32" name="组合 31"/>
            <p:cNvGrpSpPr/>
            <p:nvPr/>
          </p:nvGrpSpPr>
          <p:grpSpPr>
            <a:xfrm>
              <a:off x="0" y="385010"/>
              <a:ext cx="12192000" cy="6472990"/>
              <a:chOff x="0" y="385010"/>
              <a:chExt cx="12192000" cy="6472990"/>
            </a:xfrm>
          </p:grpSpPr>
          <p:grpSp>
            <p:nvGrpSpPr>
              <p:cNvPr id="33" name="组合 32"/>
              <p:cNvGrpSpPr/>
              <p:nvPr/>
            </p:nvGrpSpPr>
            <p:grpSpPr>
              <a:xfrm>
                <a:off x="483574" y="385010"/>
                <a:ext cx="2532400" cy="640367"/>
                <a:chOff x="483574" y="385010"/>
                <a:chExt cx="2532400" cy="640367"/>
              </a:xfrm>
            </p:grpSpPr>
            <p:sp>
              <p:nvSpPr>
                <p:cNvPr id="35" name="矩形 34"/>
                <p:cNvSpPr/>
                <p:nvPr/>
              </p:nvSpPr>
              <p:spPr>
                <a:xfrm>
                  <a:off x="483574" y="385010"/>
                  <a:ext cx="2532400" cy="640367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PA-文本框 6"/>
                <p:cNvSpPr txBox="1"/>
                <p:nvPr>
                  <p:custDataLst>
                    <p:tags r:id="rId1"/>
                  </p:custDataLst>
                </p:nvPr>
              </p:nvSpPr>
              <p:spPr>
                <a:xfrm>
                  <a:off x="707992" y="535916"/>
                  <a:ext cx="208356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zh-CN" altLang="en-US" sz="16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请输入您的标题</a:t>
                  </a:r>
                  <a:endParaRPr lang="en-US" sz="16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4" name="矩形 33"/>
              <p:cNvSpPr/>
              <p:nvPr/>
            </p:nvSpPr>
            <p:spPr>
              <a:xfrm>
                <a:off x="0" y="6388087"/>
                <a:ext cx="12192000" cy="46991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5498428" y="1492888"/>
            <a:ext cx="5779135" cy="4561958"/>
            <a:chOff x="5094" y="2024"/>
            <a:chExt cx="9101" cy="8419"/>
          </a:xfrm>
        </p:grpSpPr>
        <p:cxnSp>
          <p:nvCxnSpPr>
            <p:cNvPr id="3" name="直接连接符 5"/>
            <p:cNvCxnSpPr/>
            <p:nvPr/>
          </p:nvCxnSpPr>
          <p:spPr>
            <a:xfrm rot="16200000">
              <a:off x="9444" y="5713"/>
              <a:ext cx="0" cy="7665"/>
            </a:xfrm>
            <a:prstGeom prst="line">
              <a:avLst/>
            </a:prstGeom>
            <a:ln w="12700"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组合 3"/>
            <p:cNvGrpSpPr/>
            <p:nvPr/>
          </p:nvGrpSpPr>
          <p:grpSpPr>
            <a:xfrm rot="16200000">
              <a:off x="8701" y="5726"/>
              <a:ext cx="7521" cy="118"/>
              <a:chOff x="3129" y="7749"/>
              <a:chExt cx="11134" cy="118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3129" y="7749"/>
                <a:ext cx="11134" cy="11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DB97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3129" y="7749"/>
                <a:ext cx="8867" cy="1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DB977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 rot="16200000">
              <a:off x="2788" y="5726"/>
              <a:ext cx="7521" cy="119"/>
              <a:chOff x="3129" y="7749"/>
              <a:chExt cx="11134" cy="119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3129" y="7749"/>
                <a:ext cx="11134" cy="11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DB97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3129" y="7749"/>
                <a:ext cx="4898" cy="1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DB977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 rot="16200000">
              <a:off x="4759" y="5726"/>
              <a:ext cx="7521" cy="119"/>
              <a:chOff x="3129" y="7749"/>
              <a:chExt cx="11134" cy="119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3129" y="7749"/>
                <a:ext cx="11134" cy="11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DB97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129" y="7749"/>
                <a:ext cx="7733" cy="1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DB977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 rot="16200000">
              <a:off x="6730" y="5726"/>
              <a:ext cx="7521" cy="119"/>
              <a:chOff x="3129" y="7749"/>
              <a:chExt cx="11134" cy="119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3129" y="7749"/>
                <a:ext cx="11134" cy="11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DB97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3129" y="7749"/>
                <a:ext cx="6032" cy="1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DB977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" name="TextBox 9"/>
            <p:cNvSpPr txBox="1"/>
            <p:nvPr/>
          </p:nvSpPr>
          <p:spPr>
            <a:xfrm>
              <a:off x="11847" y="9818"/>
              <a:ext cx="2348" cy="6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eaLnBrk="1" hangingPunct="1"/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Tittle Here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094" y="9818"/>
              <a:ext cx="2348" cy="6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eaLnBrk="1" hangingPunct="1"/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Tittle Here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596" y="9818"/>
              <a:ext cx="2348" cy="6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eaLnBrk="1" hangingPunct="1"/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Tittle Here</a:t>
              </a:r>
            </a:p>
          </p:txBody>
        </p:sp>
        <p:sp>
          <p:nvSpPr>
            <p:cNvPr id="11" name="TextBox 9"/>
            <p:cNvSpPr txBox="1"/>
            <p:nvPr/>
          </p:nvSpPr>
          <p:spPr>
            <a:xfrm>
              <a:off x="7345" y="9818"/>
              <a:ext cx="2348" cy="6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eaLnBrk="1" hangingPunct="1"/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Tittle Here</a:t>
              </a:r>
            </a:p>
          </p:txBody>
        </p:sp>
      </p:grpSp>
      <p:sp>
        <p:nvSpPr>
          <p:cNvPr id="20" name="椭圆 19"/>
          <p:cNvSpPr/>
          <p:nvPr/>
        </p:nvSpPr>
        <p:spPr>
          <a:xfrm>
            <a:off x="1014825" y="1915583"/>
            <a:ext cx="661544" cy="6616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TextBox 6"/>
          <p:cNvSpPr txBox="1"/>
          <p:nvPr/>
        </p:nvSpPr>
        <p:spPr>
          <a:xfrm>
            <a:off x="1160388" y="2015566"/>
            <a:ext cx="619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TextBox 42"/>
          <p:cNvSpPr txBox="1"/>
          <p:nvPr/>
        </p:nvSpPr>
        <p:spPr>
          <a:xfrm>
            <a:off x="2003356" y="1878128"/>
            <a:ext cx="2309249" cy="8125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  <a:endParaRPr lang="id-ID" sz="1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014825" y="3466455"/>
            <a:ext cx="661544" cy="6616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TextBox 6"/>
          <p:cNvSpPr txBox="1"/>
          <p:nvPr/>
        </p:nvSpPr>
        <p:spPr>
          <a:xfrm>
            <a:off x="1160388" y="3566438"/>
            <a:ext cx="619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TextBox 42"/>
          <p:cNvSpPr txBox="1"/>
          <p:nvPr/>
        </p:nvSpPr>
        <p:spPr>
          <a:xfrm>
            <a:off x="2003356" y="3429000"/>
            <a:ext cx="2309249" cy="8125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  <a:endParaRPr lang="id-ID" sz="1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014825" y="5154765"/>
            <a:ext cx="661544" cy="6616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TextBox 6"/>
          <p:cNvSpPr txBox="1"/>
          <p:nvPr/>
        </p:nvSpPr>
        <p:spPr>
          <a:xfrm>
            <a:off x="1160388" y="5254748"/>
            <a:ext cx="619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TextBox 42"/>
          <p:cNvSpPr txBox="1"/>
          <p:nvPr/>
        </p:nvSpPr>
        <p:spPr>
          <a:xfrm>
            <a:off x="2003356" y="5117310"/>
            <a:ext cx="2309249" cy="8125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  <a:endParaRPr lang="id-ID" sz="12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/>
      <p:bldP spid="22" grpId="0"/>
      <p:bldP spid="23" grpId="0" bldLvl="0" animBg="1"/>
      <p:bldP spid="24" grpId="0"/>
      <p:bldP spid="25" grpId="0"/>
      <p:bldP spid="26" grpId="0" bldLvl="0" animBg="1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4"/>
          <p:cNvGrpSpPr/>
          <p:nvPr/>
        </p:nvGrpSpPr>
        <p:grpSpPr>
          <a:xfrm>
            <a:off x="0" y="-82473"/>
            <a:ext cx="12196800" cy="6940473"/>
            <a:chOff x="0" y="-82473"/>
            <a:chExt cx="12196800" cy="6940473"/>
          </a:xfrm>
        </p:grpSpPr>
        <p:sp>
          <p:nvSpPr>
            <p:cNvPr id="56" name="矩形 55"/>
            <p:cNvSpPr/>
            <p:nvPr/>
          </p:nvSpPr>
          <p:spPr>
            <a:xfrm>
              <a:off x="0" y="0"/>
              <a:ext cx="12196800" cy="6858000"/>
            </a:xfrm>
            <a:prstGeom prst="rect">
              <a:avLst/>
            </a:prstGeom>
            <a:blipFill dpi="0" rotWithShape="1">
              <a:blip r:embed="rId4">
                <a:alphaModFix amt="28000"/>
              </a:blip>
              <a:srcRect/>
              <a:stretch>
                <a:fillRect l="-17503" r="-1750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>
              <a:off x="0" y="-82473"/>
              <a:ext cx="1761661" cy="1575332"/>
            </a:xfrm>
            <a:prstGeom prst="rect">
              <a:avLst/>
            </a:prstGeom>
          </p:spPr>
        </p:pic>
        <p:grpSp>
          <p:nvGrpSpPr>
            <p:cNvPr id="58" name="组合 57"/>
            <p:cNvGrpSpPr/>
            <p:nvPr/>
          </p:nvGrpSpPr>
          <p:grpSpPr>
            <a:xfrm>
              <a:off x="0" y="385010"/>
              <a:ext cx="12192000" cy="6472990"/>
              <a:chOff x="0" y="385010"/>
              <a:chExt cx="12192000" cy="6472990"/>
            </a:xfrm>
          </p:grpSpPr>
          <p:grpSp>
            <p:nvGrpSpPr>
              <p:cNvPr id="59" name="组合 58"/>
              <p:cNvGrpSpPr/>
              <p:nvPr/>
            </p:nvGrpSpPr>
            <p:grpSpPr>
              <a:xfrm>
                <a:off x="483574" y="385010"/>
                <a:ext cx="2532400" cy="640367"/>
                <a:chOff x="483574" y="385010"/>
                <a:chExt cx="2532400" cy="640367"/>
              </a:xfrm>
            </p:grpSpPr>
            <p:sp>
              <p:nvSpPr>
                <p:cNvPr id="61" name="矩形 60"/>
                <p:cNvSpPr/>
                <p:nvPr/>
              </p:nvSpPr>
              <p:spPr>
                <a:xfrm>
                  <a:off x="483574" y="385010"/>
                  <a:ext cx="2532400" cy="640367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PA-文本框 6"/>
                <p:cNvSpPr txBox="1"/>
                <p:nvPr>
                  <p:custDataLst>
                    <p:tags r:id="rId1"/>
                  </p:custDataLst>
                </p:nvPr>
              </p:nvSpPr>
              <p:spPr>
                <a:xfrm>
                  <a:off x="707992" y="535916"/>
                  <a:ext cx="208356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zh-CN" altLang="en-US" sz="16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请输入您的标题</a:t>
                  </a:r>
                  <a:endParaRPr lang="en-US" sz="16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0" name="矩形 59"/>
              <p:cNvSpPr/>
              <p:nvPr/>
            </p:nvSpPr>
            <p:spPr>
              <a:xfrm>
                <a:off x="0" y="6388087"/>
                <a:ext cx="12192000" cy="46991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3548666" y="3045545"/>
            <a:ext cx="2557116" cy="960917"/>
            <a:chOff x="3492500" y="3565525"/>
            <a:chExt cx="2222500" cy="835025"/>
          </a:xfrm>
          <a:solidFill>
            <a:srgbClr val="09C989"/>
          </a:solidFill>
        </p:grpSpPr>
        <p:sp>
          <p:nvSpPr>
            <p:cNvPr id="3" name="任意多边形 3"/>
            <p:cNvSpPr/>
            <p:nvPr/>
          </p:nvSpPr>
          <p:spPr>
            <a:xfrm>
              <a:off x="3492500" y="4006850"/>
              <a:ext cx="161925" cy="393700"/>
            </a:xfrm>
            <a:custGeom>
              <a:avLst/>
              <a:gdLst>
                <a:gd name="connsiteX0" fmla="*/ 0 w 161925"/>
                <a:gd name="connsiteY0" fmla="*/ 0 h 393700"/>
                <a:gd name="connsiteX1" fmla="*/ 0 w 161925"/>
                <a:gd name="connsiteY1" fmla="*/ 161925 h 393700"/>
                <a:gd name="connsiteX2" fmla="*/ 155575 w 161925"/>
                <a:gd name="connsiteY2" fmla="*/ 393700 h 393700"/>
                <a:gd name="connsiteX3" fmla="*/ 161925 w 161925"/>
                <a:gd name="connsiteY3" fmla="*/ 231775 h 393700"/>
                <a:gd name="connsiteX4" fmla="*/ 0 w 161925"/>
                <a:gd name="connsiteY4" fmla="*/ 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393700">
                  <a:moveTo>
                    <a:pt x="0" y="0"/>
                  </a:moveTo>
                  <a:lnTo>
                    <a:pt x="0" y="161925"/>
                  </a:lnTo>
                  <a:lnTo>
                    <a:pt x="155575" y="393700"/>
                  </a:lnTo>
                  <a:lnTo>
                    <a:pt x="161925" y="2317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4" name="任意多边形 4"/>
            <p:cNvSpPr/>
            <p:nvPr/>
          </p:nvSpPr>
          <p:spPr>
            <a:xfrm>
              <a:off x="5149850" y="3565525"/>
              <a:ext cx="330200" cy="609600"/>
            </a:xfrm>
            <a:custGeom>
              <a:avLst/>
              <a:gdLst>
                <a:gd name="connsiteX0" fmla="*/ 0 w 330200"/>
                <a:gd name="connsiteY0" fmla="*/ 0 h 609600"/>
                <a:gd name="connsiteX1" fmla="*/ 0 w 330200"/>
                <a:gd name="connsiteY1" fmla="*/ 155575 h 609600"/>
                <a:gd name="connsiteX2" fmla="*/ 327025 w 330200"/>
                <a:gd name="connsiteY2" fmla="*/ 609600 h 609600"/>
                <a:gd name="connsiteX3" fmla="*/ 330200 w 330200"/>
                <a:gd name="connsiteY3" fmla="*/ 450850 h 609600"/>
                <a:gd name="connsiteX4" fmla="*/ 0 w 330200"/>
                <a:gd name="connsiteY4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" h="609600">
                  <a:moveTo>
                    <a:pt x="0" y="0"/>
                  </a:moveTo>
                  <a:lnTo>
                    <a:pt x="0" y="155575"/>
                  </a:lnTo>
                  <a:lnTo>
                    <a:pt x="327025" y="609600"/>
                  </a:lnTo>
                  <a:cubicBezTo>
                    <a:pt x="328083" y="556683"/>
                    <a:pt x="329142" y="503767"/>
                    <a:pt x="330200" y="4508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5" name="任意多边形 5"/>
            <p:cNvSpPr/>
            <p:nvPr/>
          </p:nvSpPr>
          <p:spPr>
            <a:xfrm>
              <a:off x="3498850" y="3571875"/>
              <a:ext cx="2209800" cy="663575"/>
            </a:xfrm>
            <a:custGeom>
              <a:avLst/>
              <a:gdLst>
                <a:gd name="connsiteX0" fmla="*/ 0 w 2209800"/>
                <a:gd name="connsiteY0" fmla="*/ 438150 h 663575"/>
                <a:gd name="connsiteX1" fmla="*/ 158750 w 2209800"/>
                <a:gd name="connsiteY1" fmla="*/ 663575 h 663575"/>
                <a:gd name="connsiteX2" fmla="*/ 1901825 w 2209800"/>
                <a:gd name="connsiteY2" fmla="*/ 339725 h 663575"/>
                <a:gd name="connsiteX3" fmla="*/ 1978025 w 2209800"/>
                <a:gd name="connsiteY3" fmla="*/ 450850 h 663575"/>
                <a:gd name="connsiteX4" fmla="*/ 2209800 w 2209800"/>
                <a:gd name="connsiteY4" fmla="*/ 142875 h 663575"/>
                <a:gd name="connsiteX5" fmla="*/ 1657350 w 2209800"/>
                <a:gd name="connsiteY5" fmla="*/ 0 h 663575"/>
                <a:gd name="connsiteX6" fmla="*/ 1736725 w 2209800"/>
                <a:gd name="connsiteY6" fmla="*/ 107950 h 663575"/>
                <a:gd name="connsiteX7" fmla="*/ 0 w 2209800"/>
                <a:gd name="connsiteY7" fmla="*/ 438150 h 66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09800" h="663575">
                  <a:moveTo>
                    <a:pt x="0" y="438150"/>
                  </a:moveTo>
                  <a:lnTo>
                    <a:pt x="158750" y="663575"/>
                  </a:lnTo>
                  <a:lnTo>
                    <a:pt x="1901825" y="339725"/>
                  </a:lnTo>
                  <a:lnTo>
                    <a:pt x="1978025" y="450850"/>
                  </a:lnTo>
                  <a:lnTo>
                    <a:pt x="2209800" y="142875"/>
                  </a:lnTo>
                  <a:lnTo>
                    <a:pt x="1657350" y="0"/>
                  </a:lnTo>
                  <a:lnTo>
                    <a:pt x="1736725" y="107950"/>
                  </a:lnTo>
                  <a:lnTo>
                    <a:pt x="0" y="43815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6" name="任意多边形 6"/>
            <p:cNvSpPr/>
            <p:nvPr/>
          </p:nvSpPr>
          <p:spPr>
            <a:xfrm>
              <a:off x="3653203" y="3911600"/>
              <a:ext cx="1750647" cy="488950"/>
            </a:xfrm>
            <a:custGeom>
              <a:avLst/>
              <a:gdLst>
                <a:gd name="connsiteX0" fmla="*/ 1222 w 1750647"/>
                <a:gd name="connsiteY0" fmla="*/ 488950 h 488950"/>
                <a:gd name="connsiteX1" fmla="*/ 1741122 w 1750647"/>
                <a:gd name="connsiteY1" fmla="*/ 152400 h 488950"/>
                <a:gd name="connsiteX2" fmla="*/ 1750647 w 1750647"/>
                <a:gd name="connsiteY2" fmla="*/ 0 h 488950"/>
                <a:gd name="connsiteX3" fmla="*/ 1222 w 1750647"/>
                <a:gd name="connsiteY3" fmla="*/ 333375 h 488950"/>
                <a:gd name="connsiteX4" fmla="*/ 1222 w 1750647"/>
                <a:gd name="connsiteY4" fmla="*/ 48895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0647" h="488950">
                  <a:moveTo>
                    <a:pt x="1222" y="488950"/>
                  </a:moveTo>
                  <a:lnTo>
                    <a:pt x="1741122" y="152400"/>
                  </a:lnTo>
                  <a:lnTo>
                    <a:pt x="1750647" y="0"/>
                  </a:lnTo>
                  <a:lnTo>
                    <a:pt x="1222" y="333375"/>
                  </a:lnTo>
                  <a:cubicBezTo>
                    <a:pt x="164" y="383117"/>
                    <a:pt x="-895" y="432858"/>
                    <a:pt x="1222" y="488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7" name="任意多边形 7"/>
            <p:cNvSpPr/>
            <p:nvPr/>
          </p:nvSpPr>
          <p:spPr>
            <a:xfrm>
              <a:off x="5473700" y="3711575"/>
              <a:ext cx="241300" cy="466725"/>
            </a:xfrm>
            <a:custGeom>
              <a:avLst/>
              <a:gdLst>
                <a:gd name="connsiteX0" fmla="*/ 241300 w 241300"/>
                <a:gd name="connsiteY0" fmla="*/ 0 h 466725"/>
                <a:gd name="connsiteX1" fmla="*/ 228600 w 241300"/>
                <a:gd name="connsiteY1" fmla="*/ 177800 h 466725"/>
                <a:gd name="connsiteX2" fmla="*/ 3175 w 241300"/>
                <a:gd name="connsiteY2" fmla="*/ 466725 h 466725"/>
                <a:gd name="connsiteX3" fmla="*/ 0 w 241300"/>
                <a:gd name="connsiteY3" fmla="*/ 304800 h 466725"/>
                <a:gd name="connsiteX4" fmla="*/ 241300 w 241300"/>
                <a:gd name="connsiteY4" fmla="*/ 0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300" h="466725">
                  <a:moveTo>
                    <a:pt x="241300" y="0"/>
                  </a:moveTo>
                  <a:lnTo>
                    <a:pt x="228600" y="177800"/>
                  </a:lnTo>
                  <a:lnTo>
                    <a:pt x="3175" y="466725"/>
                  </a:lnTo>
                  <a:cubicBezTo>
                    <a:pt x="2117" y="412750"/>
                    <a:pt x="1058" y="358775"/>
                    <a:pt x="0" y="304800"/>
                  </a:cubicBezTo>
                  <a:lnTo>
                    <a:pt x="2413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056339" y="3045544"/>
            <a:ext cx="2535199" cy="1103410"/>
            <a:chOff x="1397000" y="3565525"/>
            <a:chExt cx="2203450" cy="958850"/>
          </a:xfrm>
          <a:solidFill>
            <a:srgbClr val="009A46"/>
          </a:solidFill>
        </p:grpSpPr>
        <p:sp>
          <p:nvSpPr>
            <p:cNvPr id="9" name="任意多边形 9"/>
            <p:cNvSpPr/>
            <p:nvPr/>
          </p:nvSpPr>
          <p:spPr>
            <a:xfrm>
              <a:off x="1400175" y="3781425"/>
              <a:ext cx="1720850" cy="638175"/>
            </a:xfrm>
            <a:custGeom>
              <a:avLst/>
              <a:gdLst>
                <a:gd name="connsiteX0" fmla="*/ 3175 w 1720850"/>
                <a:gd name="connsiteY0" fmla="*/ 0 h 638175"/>
                <a:gd name="connsiteX1" fmla="*/ 0 w 1720850"/>
                <a:gd name="connsiteY1" fmla="*/ 165100 h 638175"/>
                <a:gd name="connsiteX2" fmla="*/ 1720850 w 1720850"/>
                <a:gd name="connsiteY2" fmla="*/ 638175 h 638175"/>
                <a:gd name="connsiteX3" fmla="*/ 1711325 w 1720850"/>
                <a:gd name="connsiteY3" fmla="*/ 473075 h 638175"/>
                <a:gd name="connsiteX4" fmla="*/ 3175 w 1720850"/>
                <a:gd name="connsiteY4" fmla="*/ 0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0850" h="638175">
                  <a:moveTo>
                    <a:pt x="3175" y="0"/>
                  </a:moveTo>
                  <a:cubicBezTo>
                    <a:pt x="2117" y="55033"/>
                    <a:pt x="1058" y="110067"/>
                    <a:pt x="0" y="165100"/>
                  </a:cubicBezTo>
                  <a:lnTo>
                    <a:pt x="1720850" y="638175"/>
                  </a:lnTo>
                  <a:lnTo>
                    <a:pt x="1711325" y="473075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0" name="任意多边形 10"/>
            <p:cNvSpPr/>
            <p:nvPr/>
          </p:nvSpPr>
          <p:spPr>
            <a:xfrm>
              <a:off x="1397000" y="3565525"/>
              <a:ext cx="2200275" cy="784225"/>
            </a:xfrm>
            <a:custGeom>
              <a:avLst/>
              <a:gdLst>
                <a:gd name="connsiteX0" fmla="*/ 0 w 2200275"/>
                <a:gd name="connsiteY0" fmla="*/ 212725 h 784225"/>
                <a:gd name="connsiteX1" fmla="*/ 187325 w 2200275"/>
                <a:gd name="connsiteY1" fmla="*/ 0 h 784225"/>
                <a:gd name="connsiteX2" fmla="*/ 1905000 w 2200275"/>
                <a:gd name="connsiteY2" fmla="*/ 479425 h 784225"/>
                <a:gd name="connsiteX3" fmla="*/ 1987550 w 2200275"/>
                <a:gd name="connsiteY3" fmla="*/ 374650 h 784225"/>
                <a:gd name="connsiteX4" fmla="*/ 2200275 w 2200275"/>
                <a:gd name="connsiteY4" fmla="*/ 698500 h 784225"/>
                <a:gd name="connsiteX5" fmla="*/ 1647825 w 2200275"/>
                <a:gd name="connsiteY5" fmla="*/ 784225 h 784225"/>
                <a:gd name="connsiteX6" fmla="*/ 1717675 w 2200275"/>
                <a:gd name="connsiteY6" fmla="*/ 682625 h 784225"/>
                <a:gd name="connsiteX7" fmla="*/ 0 w 2200275"/>
                <a:gd name="connsiteY7" fmla="*/ 212725 h 784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00275" h="784225">
                  <a:moveTo>
                    <a:pt x="0" y="212725"/>
                  </a:moveTo>
                  <a:lnTo>
                    <a:pt x="187325" y="0"/>
                  </a:lnTo>
                  <a:lnTo>
                    <a:pt x="1905000" y="479425"/>
                  </a:lnTo>
                  <a:lnTo>
                    <a:pt x="1987550" y="374650"/>
                  </a:lnTo>
                  <a:lnTo>
                    <a:pt x="2200275" y="698500"/>
                  </a:lnTo>
                  <a:lnTo>
                    <a:pt x="1647825" y="784225"/>
                  </a:lnTo>
                  <a:lnTo>
                    <a:pt x="1717675" y="682625"/>
                  </a:lnTo>
                  <a:lnTo>
                    <a:pt x="0" y="212725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1" name="任意多边形 11"/>
            <p:cNvSpPr/>
            <p:nvPr/>
          </p:nvSpPr>
          <p:spPr>
            <a:xfrm>
              <a:off x="3028950" y="4260850"/>
              <a:ext cx="571500" cy="263525"/>
            </a:xfrm>
            <a:custGeom>
              <a:avLst/>
              <a:gdLst>
                <a:gd name="connsiteX0" fmla="*/ 12700 w 571500"/>
                <a:gd name="connsiteY0" fmla="*/ 88900 h 263525"/>
                <a:gd name="connsiteX1" fmla="*/ 0 w 571500"/>
                <a:gd name="connsiteY1" fmla="*/ 263525 h 263525"/>
                <a:gd name="connsiteX2" fmla="*/ 561975 w 571500"/>
                <a:gd name="connsiteY2" fmla="*/ 155575 h 263525"/>
                <a:gd name="connsiteX3" fmla="*/ 571500 w 571500"/>
                <a:gd name="connsiteY3" fmla="*/ 0 h 263525"/>
                <a:gd name="connsiteX4" fmla="*/ 12700 w 571500"/>
                <a:gd name="connsiteY4" fmla="*/ 88900 h 26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0" h="263525">
                  <a:moveTo>
                    <a:pt x="12700" y="88900"/>
                  </a:moveTo>
                  <a:lnTo>
                    <a:pt x="0" y="263525"/>
                  </a:lnTo>
                  <a:lnTo>
                    <a:pt x="561975" y="155575"/>
                  </a:lnTo>
                  <a:lnTo>
                    <a:pt x="571500" y="0"/>
                  </a:lnTo>
                  <a:lnTo>
                    <a:pt x="12700" y="8890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531637" y="3252438"/>
            <a:ext cx="2557116" cy="960917"/>
            <a:chOff x="3492500" y="3565525"/>
            <a:chExt cx="2222500" cy="835025"/>
          </a:xfrm>
          <a:solidFill>
            <a:schemeClr val="accent1"/>
          </a:solidFill>
        </p:grpSpPr>
        <p:sp>
          <p:nvSpPr>
            <p:cNvPr id="13" name="任意多边形 13"/>
            <p:cNvSpPr/>
            <p:nvPr/>
          </p:nvSpPr>
          <p:spPr>
            <a:xfrm>
              <a:off x="3492500" y="4006850"/>
              <a:ext cx="161925" cy="393700"/>
            </a:xfrm>
            <a:custGeom>
              <a:avLst/>
              <a:gdLst>
                <a:gd name="connsiteX0" fmla="*/ 0 w 161925"/>
                <a:gd name="connsiteY0" fmla="*/ 0 h 393700"/>
                <a:gd name="connsiteX1" fmla="*/ 0 w 161925"/>
                <a:gd name="connsiteY1" fmla="*/ 161925 h 393700"/>
                <a:gd name="connsiteX2" fmla="*/ 155575 w 161925"/>
                <a:gd name="connsiteY2" fmla="*/ 393700 h 393700"/>
                <a:gd name="connsiteX3" fmla="*/ 161925 w 161925"/>
                <a:gd name="connsiteY3" fmla="*/ 231775 h 393700"/>
                <a:gd name="connsiteX4" fmla="*/ 0 w 161925"/>
                <a:gd name="connsiteY4" fmla="*/ 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393700">
                  <a:moveTo>
                    <a:pt x="0" y="0"/>
                  </a:moveTo>
                  <a:lnTo>
                    <a:pt x="0" y="161925"/>
                  </a:lnTo>
                  <a:lnTo>
                    <a:pt x="155575" y="393700"/>
                  </a:lnTo>
                  <a:lnTo>
                    <a:pt x="161925" y="2317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14" name="任意多边形 14"/>
            <p:cNvSpPr/>
            <p:nvPr/>
          </p:nvSpPr>
          <p:spPr>
            <a:xfrm>
              <a:off x="5149850" y="3565525"/>
              <a:ext cx="330200" cy="609600"/>
            </a:xfrm>
            <a:custGeom>
              <a:avLst/>
              <a:gdLst>
                <a:gd name="connsiteX0" fmla="*/ 0 w 330200"/>
                <a:gd name="connsiteY0" fmla="*/ 0 h 609600"/>
                <a:gd name="connsiteX1" fmla="*/ 0 w 330200"/>
                <a:gd name="connsiteY1" fmla="*/ 155575 h 609600"/>
                <a:gd name="connsiteX2" fmla="*/ 327025 w 330200"/>
                <a:gd name="connsiteY2" fmla="*/ 609600 h 609600"/>
                <a:gd name="connsiteX3" fmla="*/ 330200 w 330200"/>
                <a:gd name="connsiteY3" fmla="*/ 450850 h 609600"/>
                <a:gd name="connsiteX4" fmla="*/ 0 w 330200"/>
                <a:gd name="connsiteY4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" h="609600">
                  <a:moveTo>
                    <a:pt x="0" y="0"/>
                  </a:moveTo>
                  <a:lnTo>
                    <a:pt x="0" y="155575"/>
                  </a:lnTo>
                  <a:lnTo>
                    <a:pt x="327025" y="609600"/>
                  </a:lnTo>
                  <a:cubicBezTo>
                    <a:pt x="328083" y="556683"/>
                    <a:pt x="329142" y="503767"/>
                    <a:pt x="330200" y="45085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15" name="任意多边形 15"/>
            <p:cNvSpPr/>
            <p:nvPr/>
          </p:nvSpPr>
          <p:spPr>
            <a:xfrm>
              <a:off x="3498850" y="3571875"/>
              <a:ext cx="2209800" cy="663575"/>
            </a:xfrm>
            <a:custGeom>
              <a:avLst/>
              <a:gdLst>
                <a:gd name="connsiteX0" fmla="*/ 0 w 2209800"/>
                <a:gd name="connsiteY0" fmla="*/ 438150 h 663575"/>
                <a:gd name="connsiteX1" fmla="*/ 158750 w 2209800"/>
                <a:gd name="connsiteY1" fmla="*/ 663575 h 663575"/>
                <a:gd name="connsiteX2" fmla="*/ 1901825 w 2209800"/>
                <a:gd name="connsiteY2" fmla="*/ 339725 h 663575"/>
                <a:gd name="connsiteX3" fmla="*/ 1978025 w 2209800"/>
                <a:gd name="connsiteY3" fmla="*/ 450850 h 663575"/>
                <a:gd name="connsiteX4" fmla="*/ 2209800 w 2209800"/>
                <a:gd name="connsiteY4" fmla="*/ 142875 h 663575"/>
                <a:gd name="connsiteX5" fmla="*/ 1657350 w 2209800"/>
                <a:gd name="connsiteY5" fmla="*/ 0 h 663575"/>
                <a:gd name="connsiteX6" fmla="*/ 1736725 w 2209800"/>
                <a:gd name="connsiteY6" fmla="*/ 107950 h 663575"/>
                <a:gd name="connsiteX7" fmla="*/ 0 w 2209800"/>
                <a:gd name="connsiteY7" fmla="*/ 438150 h 66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09800" h="663575">
                  <a:moveTo>
                    <a:pt x="0" y="438150"/>
                  </a:moveTo>
                  <a:lnTo>
                    <a:pt x="158750" y="663575"/>
                  </a:lnTo>
                  <a:lnTo>
                    <a:pt x="1901825" y="339725"/>
                  </a:lnTo>
                  <a:lnTo>
                    <a:pt x="1978025" y="450850"/>
                  </a:lnTo>
                  <a:lnTo>
                    <a:pt x="2209800" y="142875"/>
                  </a:lnTo>
                  <a:lnTo>
                    <a:pt x="1657350" y="0"/>
                  </a:lnTo>
                  <a:lnTo>
                    <a:pt x="1736725" y="107950"/>
                  </a:lnTo>
                  <a:lnTo>
                    <a:pt x="0" y="43815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16" name="任意多边形 16"/>
            <p:cNvSpPr/>
            <p:nvPr/>
          </p:nvSpPr>
          <p:spPr>
            <a:xfrm>
              <a:off x="3653203" y="3911600"/>
              <a:ext cx="1750647" cy="488950"/>
            </a:xfrm>
            <a:custGeom>
              <a:avLst/>
              <a:gdLst>
                <a:gd name="connsiteX0" fmla="*/ 1222 w 1750647"/>
                <a:gd name="connsiteY0" fmla="*/ 488950 h 488950"/>
                <a:gd name="connsiteX1" fmla="*/ 1741122 w 1750647"/>
                <a:gd name="connsiteY1" fmla="*/ 152400 h 488950"/>
                <a:gd name="connsiteX2" fmla="*/ 1750647 w 1750647"/>
                <a:gd name="connsiteY2" fmla="*/ 0 h 488950"/>
                <a:gd name="connsiteX3" fmla="*/ 1222 w 1750647"/>
                <a:gd name="connsiteY3" fmla="*/ 333375 h 488950"/>
                <a:gd name="connsiteX4" fmla="*/ 1222 w 1750647"/>
                <a:gd name="connsiteY4" fmla="*/ 48895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0647" h="488950">
                  <a:moveTo>
                    <a:pt x="1222" y="488950"/>
                  </a:moveTo>
                  <a:lnTo>
                    <a:pt x="1741122" y="152400"/>
                  </a:lnTo>
                  <a:lnTo>
                    <a:pt x="1750647" y="0"/>
                  </a:lnTo>
                  <a:lnTo>
                    <a:pt x="1222" y="333375"/>
                  </a:lnTo>
                  <a:cubicBezTo>
                    <a:pt x="164" y="383117"/>
                    <a:pt x="-895" y="432858"/>
                    <a:pt x="1222" y="48895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17" name="任意多边形 17"/>
            <p:cNvSpPr/>
            <p:nvPr/>
          </p:nvSpPr>
          <p:spPr>
            <a:xfrm>
              <a:off x="5473700" y="3711575"/>
              <a:ext cx="241300" cy="466725"/>
            </a:xfrm>
            <a:custGeom>
              <a:avLst/>
              <a:gdLst>
                <a:gd name="connsiteX0" fmla="*/ 241300 w 241300"/>
                <a:gd name="connsiteY0" fmla="*/ 0 h 466725"/>
                <a:gd name="connsiteX1" fmla="*/ 228600 w 241300"/>
                <a:gd name="connsiteY1" fmla="*/ 177800 h 466725"/>
                <a:gd name="connsiteX2" fmla="*/ 3175 w 241300"/>
                <a:gd name="connsiteY2" fmla="*/ 466725 h 466725"/>
                <a:gd name="connsiteX3" fmla="*/ 0 w 241300"/>
                <a:gd name="connsiteY3" fmla="*/ 304800 h 466725"/>
                <a:gd name="connsiteX4" fmla="*/ 241300 w 241300"/>
                <a:gd name="connsiteY4" fmla="*/ 0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300" h="466725">
                  <a:moveTo>
                    <a:pt x="241300" y="0"/>
                  </a:moveTo>
                  <a:lnTo>
                    <a:pt x="228600" y="177800"/>
                  </a:lnTo>
                  <a:lnTo>
                    <a:pt x="3175" y="466725"/>
                  </a:lnTo>
                  <a:cubicBezTo>
                    <a:pt x="2117" y="412750"/>
                    <a:pt x="1058" y="358775"/>
                    <a:pt x="0" y="304800"/>
                  </a:cubicBezTo>
                  <a:lnTo>
                    <a:pt x="24130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038355" y="3252439"/>
            <a:ext cx="2535199" cy="1103410"/>
            <a:chOff x="1397000" y="3565525"/>
            <a:chExt cx="2203450" cy="958850"/>
          </a:xfrm>
          <a:solidFill>
            <a:srgbClr val="16CC68"/>
          </a:solidFill>
        </p:grpSpPr>
        <p:sp>
          <p:nvSpPr>
            <p:cNvPr id="19" name="任意多边形 19"/>
            <p:cNvSpPr/>
            <p:nvPr/>
          </p:nvSpPr>
          <p:spPr>
            <a:xfrm>
              <a:off x="1400175" y="3781425"/>
              <a:ext cx="1720850" cy="638175"/>
            </a:xfrm>
            <a:custGeom>
              <a:avLst/>
              <a:gdLst>
                <a:gd name="connsiteX0" fmla="*/ 3175 w 1720850"/>
                <a:gd name="connsiteY0" fmla="*/ 0 h 638175"/>
                <a:gd name="connsiteX1" fmla="*/ 0 w 1720850"/>
                <a:gd name="connsiteY1" fmla="*/ 165100 h 638175"/>
                <a:gd name="connsiteX2" fmla="*/ 1720850 w 1720850"/>
                <a:gd name="connsiteY2" fmla="*/ 638175 h 638175"/>
                <a:gd name="connsiteX3" fmla="*/ 1711325 w 1720850"/>
                <a:gd name="connsiteY3" fmla="*/ 473075 h 638175"/>
                <a:gd name="connsiteX4" fmla="*/ 3175 w 1720850"/>
                <a:gd name="connsiteY4" fmla="*/ 0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0850" h="638175">
                  <a:moveTo>
                    <a:pt x="3175" y="0"/>
                  </a:moveTo>
                  <a:cubicBezTo>
                    <a:pt x="2117" y="55033"/>
                    <a:pt x="1058" y="110067"/>
                    <a:pt x="0" y="165100"/>
                  </a:cubicBezTo>
                  <a:lnTo>
                    <a:pt x="1720850" y="638175"/>
                  </a:lnTo>
                  <a:lnTo>
                    <a:pt x="1711325" y="473075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20" name="任意多边形 20"/>
            <p:cNvSpPr/>
            <p:nvPr/>
          </p:nvSpPr>
          <p:spPr>
            <a:xfrm>
              <a:off x="1397000" y="3565525"/>
              <a:ext cx="2200275" cy="784225"/>
            </a:xfrm>
            <a:custGeom>
              <a:avLst/>
              <a:gdLst>
                <a:gd name="connsiteX0" fmla="*/ 0 w 2200275"/>
                <a:gd name="connsiteY0" fmla="*/ 212725 h 784225"/>
                <a:gd name="connsiteX1" fmla="*/ 187325 w 2200275"/>
                <a:gd name="connsiteY1" fmla="*/ 0 h 784225"/>
                <a:gd name="connsiteX2" fmla="*/ 1905000 w 2200275"/>
                <a:gd name="connsiteY2" fmla="*/ 479425 h 784225"/>
                <a:gd name="connsiteX3" fmla="*/ 1987550 w 2200275"/>
                <a:gd name="connsiteY3" fmla="*/ 374650 h 784225"/>
                <a:gd name="connsiteX4" fmla="*/ 2200275 w 2200275"/>
                <a:gd name="connsiteY4" fmla="*/ 698500 h 784225"/>
                <a:gd name="connsiteX5" fmla="*/ 1647825 w 2200275"/>
                <a:gd name="connsiteY5" fmla="*/ 784225 h 784225"/>
                <a:gd name="connsiteX6" fmla="*/ 1717675 w 2200275"/>
                <a:gd name="connsiteY6" fmla="*/ 682625 h 784225"/>
                <a:gd name="connsiteX7" fmla="*/ 0 w 2200275"/>
                <a:gd name="connsiteY7" fmla="*/ 212725 h 784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00275" h="784225">
                  <a:moveTo>
                    <a:pt x="0" y="212725"/>
                  </a:moveTo>
                  <a:lnTo>
                    <a:pt x="187325" y="0"/>
                  </a:lnTo>
                  <a:lnTo>
                    <a:pt x="1905000" y="479425"/>
                  </a:lnTo>
                  <a:lnTo>
                    <a:pt x="1987550" y="374650"/>
                  </a:lnTo>
                  <a:lnTo>
                    <a:pt x="2200275" y="698500"/>
                  </a:lnTo>
                  <a:lnTo>
                    <a:pt x="1647825" y="784225"/>
                  </a:lnTo>
                  <a:lnTo>
                    <a:pt x="1717675" y="682625"/>
                  </a:lnTo>
                  <a:lnTo>
                    <a:pt x="0" y="212725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21" name="任意多边形 21"/>
            <p:cNvSpPr/>
            <p:nvPr/>
          </p:nvSpPr>
          <p:spPr>
            <a:xfrm>
              <a:off x="3028950" y="4260850"/>
              <a:ext cx="571500" cy="263525"/>
            </a:xfrm>
            <a:custGeom>
              <a:avLst/>
              <a:gdLst>
                <a:gd name="connsiteX0" fmla="*/ 12700 w 571500"/>
                <a:gd name="connsiteY0" fmla="*/ 88900 h 263525"/>
                <a:gd name="connsiteX1" fmla="*/ 0 w 571500"/>
                <a:gd name="connsiteY1" fmla="*/ 263525 h 263525"/>
                <a:gd name="connsiteX2" fmla="*/ 561975 w 571500"/>
                <a:gd name="connsiteY2" fmla="*/ 155575 h 263525"/>
                <a:gd name="connsiteX3" fmla="*/ 571500 w 571500"/>
                <a:gd name="connsiteY3" fmla="*/ 0 h 263525"/>
                <a:gd name="connsiteX4" fmla="*/ 12700 w 571500"/>
                <a:gd name="connsiteY4" fmla="*/ 88900 h 26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0" h="263525">
                  <a:moveTo>
                    <a:pt x="12700" y="88900"/>
                  </a:moveTo>
                  <a:lnTo>
                    <a:pt x="0" y="263525"/>
                  </a:lnTo>
                  <a:lnTo>
                    <a:pt x="561975" y="155575"/>
                  </a:lnTo>
                  <a:lnTo>
                    <a:pt x="571500" y="0"/>
                  </a:lnTo>
                  <a:lnTo>
                    <a:pt x="12700" y="88900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599966" y="1772817"/>
            <a:ext cx="1455999" cy="1933575"/>
            <a:chOff x="7259427" y="2016506"/>
            <a:chExt cx="1456258" cy="1933575"/>
          </a:xfrm>
        </p:grpSpPr>
        <p:sp>
          <p:nvSpPr>
            <p:cNvPr id="23" name="泪滴形 22"/>
            <p:cNvSpPr/>
            <p:nvPr/>
          </p:nvSpPr>
          <p:spPr bwMode="auto">
            <a:xfrm rot="8153283">
              <a:off x="7318765" y="2065718"/>
              <a:ext cx="1309688" cy="1309688"/>
            </a:xfrm>
            <a:prstGeom prst="teardrop">
              <a:avLst>
                <a:gd name="adj" fmla="val 118585"/>
              </a:avLst>
            </a:prstGeom>
            <a:solidFill>
              <a:schemeClr val="accent3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35" dirty="0">
                <a:cs typeface="+mn-ea"/>
                <a:sym typeface="+mn-lt"/>
              </a:endParaRPr>
            </a:p>
          </p:txBody>
        </p:sp>
        <p:sp>
          <p:nvSpPr>
            <p:cNvPr id="24" name="泪滴形 23"/>
            <p:cNvSpPr/>
            <p:nvPr/>
          </p:nvSpPr>
          <p:spPr bwMode="auto">
            <a:xfrm rot="8153283">
              <a:off x="7275903" y="2016506"/>
              <a:ext cx="1408112" cy="1408112"/>
            </a:xfrm>
            <a:prstGeom prst="teardrop">
              <a:avLst>
                <a:gd name="adj" fmla="val 118585"/>
              </a:avLst>
            </a:prstGeom>
            <a:noFill/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35" dirty="0">
                <a:cs typeface="+mn-ea"/>
                <a:sym typeface="+mn-lt"/>
              </a:endParaRPr>
            </a:p>
          </p:txBody>
        </p:sp>
        <p:sp>
          <p:nvSpPr>
            <p:cNvPr id="25" name="椭圆 24"/>
            <p:cNvSpPr/>
            <p:nvPr/>
          </p:nvSpPr>
          <p:spPr bwMode="auto">
            <a:xfrm>
              <a:off x="7898203" y="3829431"/>
              <a:ext cx="120650" cy="1206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35" dirty="0">
                <a:cs typeface="+mn-ea"/>
                <a:sym typeface="+mn-lt"/>
              </a:endParaRPr>
            </a:p>
          </p:txBody>
        </p:sp>
        <p:sp>
          <p:nvSpPr>
            <p:cNvPr id="26" name="TextBox 27"/>
            <p:cNvSpPr txBox="1"/>
            <p:nvPr/>
          </p:nvSpPr>
          <p:spPr>
            <a:xfrm>
              <a:off x="7259427" y="2608779"/>
              <a:ext cx="1456258" cy="420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35" dirty="0">
                  <a:solidFill>
                    <a:schemeClr val="bg1"/>
                  </a:solidFill>
                  <a:cs typeface="+mn-ea"/>
                  <a:sym typeface="+mn-lt"/>
                </a:rPr>
                <a:t>2020</a:t>
              </a:r>
              <a:endParaRPr lang="zh-CN" altLang="en-US" sz="213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387"/>
            <p:cNvSpPr>
              <a:spLocks noEditPoints="1"/>
            </p:cNvSpPr>
            <p:nvPr/>
          </p:nvSpPr>
          <p:spPr bwMode="auto">
            <a:xfrm>
              <a:off x="7820645" y="2203568"/>
              <a:ext cx="318627" cy="295370"/>
            </a:xfrm>
            <a:custGeom>
              <a:avLst/>
              <a:gdLst>
                <a:gd name="T0" fmla="*/ 125 w 137"/>
                <a:gd name="T1" fmla="*/ 54 h 127"/>
                <a:gd name="T2" fmla="*/ 136 w 137"/>
                <a:gd name="T3" fmla="*/ 61 h 127"/>
                <a:gd name="T4" fmla="*/ 137 w 137"/>
                <a:gd name="T5" fmla="*/ 114 h 127"/>
                <a:gd name="T6" fmla="*/ 130 w 137"/>
                <a:gd name="T7" fmla="*/ 125 h 127"/>
                <a:gd name="T8" fmla="*/ 33 w 137"/>
                <a:gd name="T9" fmla="*/ 127 h 127"/>
                <a:gd name="T10" fmla="*/ 20 w 137"/>
                <a:gd name="T11" fmla="*/ 120 h 127"/>
                <a:gd name="T12" fmla="*/ 20 w 137"/>
                <a:gd name="T13" fmla="*/ 66 h 127"/>
                <a:gd name="T14" fmla="*/ 27 w 137"/>
                <a:gd name="T15" fmla="*/ 55 h 127"/>
                <a:gd name="T16" fmla="*/ 27 w 137"/>
                <a:gd name="T17" fmla="*/ 0 h 127"/>
                <a:gd name="T18" fmla="*/ 14 w 137"/>
                <a:gd name="T19" fmla="*/ 4 h 127"/>
                <a:gd name="T20" fmla="*/ 9 w 137"/>
                <a:gd name="T21" fmla="*/ 15 h 127"/>
                <a:gd name="T22" fmla="*/ 0 w 137"/>
                <a:gd name="T23" fmla="*/ 66 h 127"/>
                <a:gd name="T24" fmla="*/ 9 w 137"/>
                <a:gd name="T25" fmla="*/ 77 h 127"/>
                <a:gd name="T26" fmla="*/ 9 w 137"/>
                <a:gd name="T27" fmla="*/ 63 h 127"/>
                <a:gd name="T28" fmla="*/ 16 w 137"/>
                <a:gd name="T29" fmla="*/ 15 h 127"/>
                <a:gd name="T30" fmla="*/ 20 w 137"/>
                <a:gd name="T31" fmla="*/ 11 h 127"/>
                <a:gd name="T32" fmla="*/ 26 w 137"/>
                <a:gd name="T33" fmla="*/ 10 h 127"/>
                <a:gd name="T34" fmla="*/ 112 w 137"/>
                <a:gd name="T35" fmla="*/ 26 h 127"/>
                <a:gd name="T36" fmla="*/ 114 w 137"/>
                <a:gd name="T37" fmla="*/ 30 h 127"/>
                <a:gd name="T38" fmla="*/ 29 w 137"/>
                <a:gd name="T39" fmla="*/ 22 h 127"/>
                <a:gd name="T40" fmla="*/ 33 w 137"/>
                <a:gd name="T41" fmla="*/ 43 h 127"/>
                <a:gd name="T42" fmla="*/ 123 w 137"/>
                <a:gd name="T43" fmla="*/ 35 h 127"/>
                <a:gd name="T44" fmla="*/ 121 w 137"/>
                <a:gd name="T45" fmla="*/ 22 h 127"/>
                <a:gd name="T46" fmla="*/ 27 w 137"/>
                <a:gd name="T47" fmla="*/ 0 h 127"/>
                <a:gd name="T48" fmla="*/ 99 w 137"/>
                <a:gd name="T49" fmla="*/ 63 h 127"/>
                <a:gd name="T50" fmla="*/ 88 w 137"/>
                <a:gd name="T51" fmla="*/ 70 h 127"/>
                <a:gd name="T52" fmla="*/ 88 w 137"/>
                <a:gd name="T53" fmla="*/ 79 h 127"/>
                <a:gd name="T54" fmla="*/ 99 w 137"/>
                <a:gd name="T55" fmla="*/ 87 h 127"/>
                <a:gd name="T56" fmla="*/ 106 w 137"/>
                <a:gd name="T57" fmla="*/ 85 h 127"/>
                <a:gd name="T58" fmla="*/ 115 w 137"/>
                <a:gd name="T59" fmla="*/ 87 h 127"/>
                <a:gd name="T60" fmla="*/ 123 w 137"/>
                <a:gd name="T61" fmla="*/ 83 h 127"/>
                <a:gd name="T62" fmla="*/ 126 w 137"/>
                <a:gd name="T63" fmla="*/ 76 h 127"/>
                <a:gd name="T64" fmla="*/ 119 w 137"/>
                <a:gd name="T65" fmla="*/ 65 h 127"/>
                <a:gd name="T66" fmla="*/ 110 w 137"/>
                <a:gd name="T67" fmla="*/ 65 h 127"/>
                <a:gd name="T68" fmla="*/ 103 w 137"/>
                <a:gd name="T69" fmla="*/ 65 h 127"/>
                <a:gd name="T70" fmla="*/ 108 w 137"/>
                <a:gd name="T71" fmla="*/ 103 h 127"/>
                <a:gd name="T72" fmla="*/ 128 w 137"/>
                <a:gd name="T73" fmla="*/ 103 h 127"/>
                <a:gd name="T74" fmla="*/ 82 w 137"/>
                <a:gd name="T75" fmla="*/ 103 h 127"/>
                <a:gd name="T76" fmla="*/ 103 w 137"/>
                <a:gd name="T77" fmla="*/ 103 h 127"/>
                <a:gd name="T78" fmla="*/ 57 w 137"/>
                <a:gd name="T79" fmla="*/ 103 h 127"/>
                <a:gd name="T80" fmla="*/ 77 w 137"/>
                <a:gd name="T81" fmla="*/ 103 h 127"/>
                <a:gd name="T82" fmla="*/ 31 w 137"/>
                <a:gd name="T83" fmla="*/ 103 h 127"/>
                <a:gd name="T84" fmla="*/ 51 w 137"/>
                <a:gd name="T85" fmla="*/ 10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7" h="127">
                  <a:moveTo>
                    <a:pt x="33" y="54"/>
                  </a:moveTo>
                  <a:lnTo>
                    <a:pt x="125" y="54"/>
                  </a:lnTo>
                  <a:lnTo>
                    <a:pt x="125" y="54"/>
                  </a:lnTo>
                  <a:lnTo>
                    <a:pt x="130" y="55"/>
                  </a:lnTo>
                  <a:lnTo>
                    <a:pt x="134" y="57"/>
                  </a:lnTo>
                  <a:lnTo>
                    <a:pt x="136" y="61"/>
                  </a:lnTo>
                  <a:lnTo>
                    <a:pt x="137" y="66"/>
                  </a:lnTo>
                  <a:lnTo>
                    <a:pt x="137" y="114"/>
                  </a:lnTo>
                  <a:lnTo>
                    <a:pt x="137" y="114"/>
                  </a:lnTo>
                  <a:lnTo>
                    <a:pt x="136" y="120"/>
                  </a:lnTo>
                  <a:lnTo>
                    <a:pt x="134" y="123"/>
                  </a:lnTo>
                  <a:lnTo>
                    <a:pt x="130" y="125"/>
                  </a:lnTo>
                  <a:lnTo>
                    <a:pt x="125" y="127"/>
                  </a:lnTo>
                  <a:lnTo>
                    <a:pt x="33" y="127"/>
                  </a:lnTo>
                  <a:lnTo>
                    <a:pt x="33" y="127"/>
                  </a:lnTo>
                  <a:lnTo>
                    <a:pt x="27" y="125"/>
                  </a:lnTo>
                  <a:lnTo>
                    <a:pt x="24" y="123"/>
                  </a:lnTo>
                  <a:lnTo>
                    <a:pt x="20" y="120"/>
                  </a:lnTo>
                  <a:lnTo>
                    <a:pt x="20" y="114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0" y="61"/>
                  </a:lnTo>
                  <a:lnTo>
                    <a:pt x="24" y="57"/>
                  </a:lnTo>
                  <a:lnTo>
                    <a:pt x="27" y="55"/>
                  </a:lnTo>
                  <a:lnTo>
                    <a:pt x="33" y="54"/>
                  </a:lnTo>
                  <a:lnTo>
                    <a:pt x="33" y="54"/>
                  </a:lnTo>
                  <a:close/>
                  <a:moveTo>
                    <a:pt x="27" y="0"/>
                  </a:moveTo>
                  <a:lnTo>
                    <a:pt x="27" y="0"/>
                  </a:lnTo>
                  <a:lnTo>
                    <a:pt x="2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1" y="8"/>
                  </a:lnTo>
                  <a:lnTo>
                    <a:pt x="9" y="15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3" y="72"/>
                  </a:lnTo>
                  <a:lnTo>
                    <a:pt x="3" y="72"/>
                  </a:lnTo>
                  <a:lnTo>
                    <a:pt x="9" y="77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3"/>
                  </a:lnTo>
                  <a:lnTo>
                    <a:pt x="9" y="63"/>
                  </a:lnTo>
                  <a:lnTo>
                    <a:pt x="9" y="61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8" y="13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4" y="10"/>
                  </a:lnTo>
                  <a:lnTo>
                    <a:pt x="26" y="10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12" y="26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4" y="30"/>
                  </a:lnTo>
                  <a:lnTo>
                    <a:pt x="114" y="33"/>
                  </a:lnTo>
                  <a:lnTo>
                    <a:pt x="114" y="39"/>
                  </a:lnTo>
                  <a:lnTo>
                    <a:pt x="29" y="22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33" y="43"/>
                  </a:lnTo>
                  <a:lnTo>
                    <a:pt x="121" y="43"/>
                  </a:lnTo>
                  <a:lnTo>
                    <a:pt x="123" y="35"/>
                  </a:lnTo>
                  <a:lnTo>
                    <a:pt x="123" y="35"/>
                  </a:lnTo>
                  <a:lnTo>
                    <a:pt x="123" y="28"/>
                  </a:lnTo>
                  <a:lnTo>
                    <a:pt x="121" y="22"/>
                  </a:lnTo>
                  <a:lnTo>
                    <a:pt x="121" y="22"/>
                  </a:lnTo>
                  <a:lnTo>
                    <a:pt x="115" y="19"/>
                  </a:lnTo>
                  <a:lnTo>
                    <a:pt x="110" y="15"/>
                  </a:lnTo>
                  <a:lnTo>
                    <a:pt x="27" y="0"/>
                  </a:lnTo>
                  <a:lnTo>
                    <a:pt x="27" y="0"/>
                  </a:lnTo>
                  <a:close/>
                  <a:moveTo>
                    <a:pt x="99" y="63"/>
                  </a:moveTo>
                  <a:lnTo>
                    <a:pt x="99" y="63"/>
                  </a:lnTo>
                  <a:lnTo>
                    <a:pt x="93" y="65"/>
                  </a:lnTo>
                  <a:lnTo>
                    <a:pt x="90" y="66"/>
                  </a:lnTo>
                  <a:lnTo>
                    <a:pt x="88" y="70"/>
                  </a:lnTo>
                  <a:lnTo>
                    <a:pt x="86" y="76"/>
                  </a:lnTo>
                  <a:lnTo>
                    <a:pt x="86" y="76"/>
                  </a:lnTo>
                  <a:lnTo>
                    <a:pt x="88" y="79"/>
                  </a:lnTo>
                  <a:lnTo>
                    <a:pt x="90" y="83"/>
                  </a:lnTo>
                  <a:lnTo>
                    <a:pt x="93" y="87"/>
                  </a:lnTo>
                  <a:lnTo>
                    <a:pt x="99" y="87"/>
                  </a:lnTo>
                  <a:lnTo>
                    <a:pt x="99" y="87"/>
                  </a:lnTo>
                  <a:lnTo>
                    <a:pt x="103" y="87"/>
                  </a:lnTo>
                  <a:lnTo>
                    <a:pt x="106" y="85"/>
                  </a:lnTo>
                  <a:lnTo>
                    <a:pt x="106" y="85"/>
                  </a:lnTo>
                  <a:lnTo>
                    <a:pt x="110" y="87"/>
                  </a:lnTo>
                  <a:lnTo>
                    <a:pt x="115" y="87"/>
                  </a:lnTo>
                  <a:lnTo>
                    <a:pt x="115" y="87"/>
                  </a:lnTo>
                  <a:lnTo>
                    <a:pt x="119" y="87"/>
                  </a:lnTo>
                  <a:lnTo>
                    <a:pt x="123" y="83"/>
                  </a:lnTo>
                  <a:lnTo>
                    <a:pt x="126" y="79"/>
                  </a:lnTo>
                  <a:lnTo>
                    <a:pt x="126" y="76"/>
                  </a:lnTo>
                  <a:lnTo>
                    <a:pt x="126" y="76"/>
                  </a:lnTo>
                  <a:lnTo>
                    <a:pt x="126" y="70"/>
                  </a:lnTo>
                  <a:lnTo>
                    <a:pt x="123" y="66"/>
                  </a:lnTo>
                  <a:lnTo>
                    <a:pt x="119" y="65"/>
                  </a:lnTo>
                  <a:lnTo>
                    <a:pt x="115" y="63"/>
                  </a:lnTo>
                  <a:lnTo>
                    <a:pt x="115" y="63"/>
                  </a:lnTo>
                  <a:lnTo>
                    <a:pt x="110" y="65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3" y="65"/>
                  </a:lnTo>
                  <a:lnTo>
                    <a:pt x="99" y="63"/>
                  </a:lnTo>
                  <a:lnTo>
                    <a:pt x="99" y="63"/>
                  </a:lnTo>
                  <a:close/>
                  <a:moveTo>
                    <a:pt x="108" y="103"/>
                  </a:moveTo>
                  <a:lnTo>
                    <a:pt x="108" y="112"/>
                  </a:lnTo>
                  <a:lnTo>
                    <a:pt x="128" y="112"/>
                  </a:lnTo>
                  <a:lnTo>
                    <a:pt x="128" y="103"/>
                  </a:lnTo>
                  <a:lnTo>
                    <a:pt x="108" y="103"/>
                  </a:lnTo>
                  <a:lnTo>
                    <a:pt x="108" y="103"/>
                  </a:lnTo>
                  <a:close/>
                  <a:moveTo>
                    <a:pt x="82" y="103"/>
                  </a:moveTo>
                  <a:lnTo>
                    <a:pt x="82" y="112"/>
                  </a:lnTo>
                  <a:lnTo>
                    <a:pt x="103" y="112"/>
                  </a:lnTo>
                  <a:lnTo>
                    <a:pt x="103" y="103"/>
                  </a:lnTo>
                  <a:lnTo>
                    <a:pt x="82" y="103"/>
                  </a:lnTo>
                  <a:lnTo>
                    <a:pt x="82" y="103"/>
                  </a:lnTo>
                  <a:close/>
                  <a:moveTo>
                    <a:pt x="57" y="103"/>
                  </a:moveTo>
                  <a:lnTo>
                    <a:pt x="57" y="112"/>
                  </a:lnTo>
                  <a:lnTo>
                    <a:pt x="77" y="112"/>
                  </a:lnTo>
                  <a:lnTo>
                    <a:pt x="77" y="103"/>
                  </a:lnTo>
                  <a:lnTo>
                    <a:pt x="57" y="103"/>
                  </a:lnTo>
                  <a:lnTo>
                    <a:pt x="57" y="103"/>
                  </a:lnTo>
                  <a:close/>
                  <a:moveTo>
                    <a:pt x="31" y="103"/>
                  </a:moveTo>
                  <a:lnTo>
                    <a:pt x="31" y="112"/>
                  </a:lnTo>
                  <a:lnTo>
                    <a:pt x="51" y="112"/>
                  </a:lnTo>
                  <a:lnTo>
                    <a:pt x="51" y="103"/>
                  </a:lnTo>
                  <a:lnTo>
                    <a:pt x="31" y="1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135" dirty="0"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076835" y="1556793"/>
            <a:ext cx="1455999" cy="1933575"/>
            <a:chOff x="4400724" y="1495425"/>
            <a:chExt cx="1456258" cy="1933575"/>
          </a:xfrm>
        </p:grpSpPr>
        <p:sp>
          <p:nvSpPr>
            <p:cNvPr id="29" name="泪滴形 28"/>
            <p:cNvSpPr/>
            <p:nvPr/>
          </p:nvSpPr>
          <p:spPr bwMode="auto">
            <a:xfrm rot="8153283">
              <a:off x="4490678" y="1546225"/>
              <a:ext cx="1308100" cy="1311275"/>
            </a:xfrm>
            <a:prstGeom prst="teardrop">
              <a:avLst>
                <a:gd name="adj" fmla="val 118585"/>
              </a:avLst>
            </a:prstGeom>
            <a:solidFill>
              <a:schemeClr val="accent2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35" dirty="0">
                <a:cs typeface="+mn-ea"/>
                <a:sym typeface="+mn-lt"/>
              </a:endParaRPr>
            </a:p>
          </p:txBody>
        </p:sp>
        <p:sp>
          <p:nvSpPr>
            <p:cNvPr id="30" name="泪滴形 29"/>
            <p:cNvSpPr/>
            <p:nvPr/>
          </p:nvSpPr>
          <p:spPr bwMode="auto">
            <a:xfrm rot="8153283">
              <a:off x="4443053" y="1495425"/>
              <a:ext cx="1408113" cy="1409700"/>
            </a:xfrm>
            <a:prstGeom prst="teardrop">
              <a:avLst>
                <a:gd name="adj" fmla="val 118585"/>
              </a:avLst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35" dirty="0">
                <a:cs typeface="+mn-ea"/>
                <a:sym typeface="+mn-lt"/>
              </a:endParaRPr>
            </a:p>
          </p:txBody>
        </p:sp>
        <p:sp>
          <p:nvSpPr>
            <p:cNvPr id="31" name="椭圆 30"/>
            <p:cNvSpPr/>
            <p:nvPr/>
          </p:nvSpPr>
          <p:spPr bwMode="auto">
            <a:xfrm>
              <a:off x="5068528" y="3308350"/>
              <a:ext cx="120650" cy="1206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35" dirty="0">
                <a:cs typeface="+mn-ea"/>
                <a:sym typeface="+mn-lt"/>
              </a:endParaRPr>
            </a:p>
          </p:txBody>
        </p:sp>
        <p:sp>
          <p:nvSpPr>
            <p:cNvPr id="32" name="TextBox 33"/>
            <p:cNvSpPr txBox="1"/>
            <p:nvPr/>
          </p:nvSpPr>
          <p:spPr>
            <a:xfrm>
              <a:off x="4400724" y="2208312"/>
              <a:ext cx="1456258" cy="420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35" dirty="0">
                  <a:solidFill>
                    <a:schemeClr val="bg1"/>
                  </a:solidFill>
                  <a:cs typeface="+mn-ea"/>
                  <a:sym typeface="+mn-lt"/>
                </a:rPr>
                <a:t>2018</a:t>
              </a:r>
              <a:endParaRPr lang="zh-CN" altLang="en-US" sz="213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399"/>
            <p:cNvSpPr>
              <a:spLocks noEditPoints="1"/>
            </p:cNvSpPr>
            <p:nvPr/>
          </p:nvSpPr>
          <p:spPr bwMode="auto">
            <a:xfrm>
              <a:off x="4955585" y="1730655"/>
              <a:ext cx="346536" cy="295370"/>
            </a:xfrm>
            <a:custGeom>
              <a:avLst/>
              <a:gdLst>
                <a:gd name="T0" fmla="*/ 63 w 149"/>
                <a:gd name="T1" fmla="*/ 16 h 127"/>
                <a:gd name="T2" fmla="*/ 15 w 149"/>
                <a:gd name="T3" fmla="*/ 31 h 127"/>
                <a:gd name="T4" fmla="*/ 103 w 149"/>
                <a:gd name="T5" fmla="*/ 94 h 127"/>
                <a:gd name="T6" fmla="*/ 120 w 149"/>
                <a:gd name="T7" fmla="*/ 70 h 127"/>
                <a:gd name="T8" fmla="*/ 120 w 149"/>
                <a:gd name="T9" fmla="*/ 95 h 127"/>
                <a:gd name="T10" fmla="*/ 116 w 149"/>
                <a:gd name="T11" fmla="*/ 105 h 127"/>
                <a:gd name="T12" fmla="*/ 107 w 149"/>
                <a:gd name="T13" fmla="*/ 110 h 127"/>
                <a:gd name="T14" fmla="*/ 78 w 149"/>
                <a:gd name="T15" fmla="*/ 119 h 127"/>
                <a:gd name="T16" fmla="*/ 103 w 149"/>
                <a:gd name="T17" fmla="*/ 127 h 127"/>
                <a:gd name="T18" fmla="*/ 19 w 149"/>
                <a:gd name="T19" fmla="*/ 119 h 127"/>
                <a:gd name="T20" fmla="*/ 44 w 149"/>
                <a:gd name="T21" fmla="*/ 110 h 127"/>
                <a:gd name="T22" fmla="*/ 13 w 149"/>
                <a:gd name="T23" fmla="*/ 110 h 127"/>
                <a:gd name="T24" fmla="*/ 4 w 149"/>
                <a:gd name="T25" fmla="*/ 105 h 127"/>
                <a:gd name="T26" fmla="*/ 0 w 149"/>
                <a:gd name="T27" fmla="*/ 95 h 127"/>
                <a:gd name="T28" fmla="*/ 0 w 149"/>
                <a:gd name="T29" fmla="*/ 31 h 127"/>
                <a:gd name="T30" fmla="*/ 4 w 149"/>
                <a:gd name="T31" fmla="*/ 20 h 127"/>
                <a:gd name="T32" fmla="*/ 13 w 149"/>
                <a:gd name="T33" fmla="*/ 16 h 127"/>
                <a:gd name="T34" fmla="*/ 127 w 149"/>
                <a:gd name="T35" fmla="*/ 0 h 127"/>
                <a:gd name="T36" fmla="*/ 90 w 149"/>
                <a:gd name="T37" fmla="*/ 33 h 127"/>
                <a:gd name="T38" fmla="*/ 90 w 149"/>
                <a:gd name="T39" fmla="*/ 33 h 127"/>
                <a:gd name="T40" fmla="*/ 100 w 149"/>
                <a:gd name="T41" fmla="*/ 35 h 127"/>
                <a:gd name="T42" fmla="*/ 127 w 149"/>
                <a:gd name="T43" fmla="*/ 0 h 127"/>
                <a:gd name="T44" fmla="*/ 133 w 149"/>
                <a:gd name="T45" fmla="*/ 2 h 127"/>
                <a:gd name="T46" fmla="*/ 103 w 149"/>
                <a:gd name="T47" fmla="*/ 38 h 127"/>
                <a:gd name="T48" fmla="*/ 101 w 149"/>
                <a:gd name="T49" fmla="*/ 40 h 127"/>
                <a:gd name="T50" fmla="*/ 52 w 149"/>
                <a:gd name="T51" fmla="*/ 31 h 127"/>
                <a:gd name="T52" fmla="*/ 52 w 149"/>
                <a:gd name="T53" fmla="*/ 35 h 127"/>
                <a:gd name="T54" fmla="*/ 67 w 149"/>
                <a:gd name="T55" fmla="*/ 73 h 127"/>
                <a:gd name="T56" fmla="*/ 79 w 149"/>
                <a:gd name="T57" fmla="*/ 53 h 127"/>
                <a:gd name="T58" fmla="*/ 81 w 149"/>
                <a:gd name="T59" fmla="*/ 53 h 127"/>
                <a:gd name="T60" fmla="*/ 83 w 149"/>
                <a:gd name="T61" fmla="*/ 53 h 127"/>
                <a:gd name="T62" fmla="*/ 85 w 149"/>
                <a:gd name="T63" fmla="*/ 55 h 127"/>
                <a:gd name="T64" fmla="*/ 74 w 149"/>
                <a:gd name="T65" fmla="*/ 79 h 127"/>
                <a:gd name="T66" fmla="*/ 78 w 149"/>
                <a:gd name="T67" fmla="*/ 79 h 127"/>
                <a:gd name="T68" fmla="*/ 144 w 149"/>
                <a:gd name="T69" fmla="*/ 53 h 127"/>
                <a:gd name="T70" fmla="*/ 122 w 149"/>
                <a:gd name="T71" fmla="*/ 42 h 127"/>
                <a:gd name="T72" fmla="*/ 122 w 149"/>
                <a:gd name="T73" fmla="*/ 40 h 127"/>
                <a:gd name="T74" fmla="*/ 122 w 149"/>
                <a:gd name="T75" fmla="*/ 38 h 127"/>
                <a:gd name="T76" fmla="*/ 123 w 149"/>
                <a:gd name="T77" fmla="*/ 37 h 127"/>
                <a:gd name="T78" fmla="*/ 149 w 149"/>
                <a:gd name="T79" fmla="*/ 48 h 127"/>
                <a:gd name="T80" fmla="*/ 149 w 149"/>
                <a:gd name="T81" fmla="*/ 42 h 127"/>
                <a:gd name="T82" fmla="*/ 134 w 149"/>
                <a:gd name="T83" fmla="*/ 5 h 127"/>
                <a:gd name="T84" fmla="*/ 133 w 149"/>
                <a:gd name="T85" fmla="*/ 2 h 127"/>
                <a:gd name="T86" fmla="*/ 103 w 149"/>
                <a:gd name="T87" fmla="*/ 101 h 127"/>
                <a:gd name="T88" fmla="*/ 100 w 149"/>
                <a:gd name="T89" fmla="*/ 105 h 127"/>
                <a:gd name="T90" fmla="*/ 101 w 149"/>
                <a:gd name="T91" fmla="*/ 106 h 127"/>
                <a:gd name="T92" fmla="*/ 103 w 149"/>
                <a:gd name="T93" fmla="*/ 108 h 127"/>
                <a:gd name="T94" fmla="*/ 107 w 149"/>
                <a:gd name="T95" fmla="*/ 105 h 127"/>
                <a:gd name="T96" fmla="*/ 105 w 149"/>
                <a:gd name="T97" fmla="*/ 103 h 127"/>
                <a:gd name="T98" fmla="*/ 103 w 149"/>
                <a:gd name="T99" fmla="*/ 10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9" h="127">
                  <a:moveTo>
                    <a:pt x="13" y="16"/>
                  </a:moveTo>
                  <a:lnTo>
                    <a:pt x="63" y="16"/>
                  </a:lnTo>
                  <a:lnTo>
                    <a:pt x="28" y="31"/>
                  </a:lnTo>
                  <a:lnTo>
                    <a:pt x="15" y="31"/>
                  </a:lnTo>
                  <a:lnTo>
                    <a:pt x="15" y="94"/>
                  </a:lnTo>
                  <a:lnTo>
                    <a:pt x="103" y="94"/>
                  </a:lnTo>
                  <a:lnTo>
                    <a:pt x="103" y="75"/>
                  </a:lnTo>
                  <a:lnTo>
                    <a:pt x="120" y="70"/>
                  </a:lnTo>
                  <a:lnTo>
                    <a:pt x="120" y="95"/>
                  </a:lnTo>
                  <a:lnTo>
                    <a:pt x="120" y="95"/>
                  </a:lnTo>
                  <a:lnTo>
                    <a:pt x="118" y="101"/>
                  </a:lnTo>
                  <a:lnTo>
                    <a:pt x="116" y="105"/>
                  </a:lnTo>
                  <a:lnTo>
                    <a:pt x="111" y="108"/>
                  </a:lnTo>
                  <a:lnTo>
                    <a:pt x="107" y="110"/>
                  </a:lnTo>
                  <a:lnTo>
                    <a:pt x="78" y="110"/>
                  </a:lnTo>
                  <a:lnTo>
                    <a:pt x="78" y="119"/>
                  </a:lnTo>
                  <a:lnTo>
                    <a:pt x="103" y="119"/>
                  </a:lnTo>
                  <a:lnTo>
                    <a:pt x="103" y="127"/>
                  </a:lnTo>
                  <a:lnTo>
                    <a:pt x="19" y="127"/>
                  </a:lnTo>
                  <a:lnTo>
                    <a:pt x="19" y="119"/>
                  </a:lnTo>
                  <a:lnTo>
                    <a:pt x="44" y="119"/>
                  </a:lnTo>
                  <a:lnTo>
                    <a:pt x="44" y="110"/>
                  </a:lnTo>
                  <a:lnTo>
                    <a:pt x="13" y="110"/>
                  </a:lnTo>
                  <a:lnTo>
                    <a:pt x="13" y="110"/>
                  </a:lnTo>
                  <a:lnTo>
                    <a:pt x="10" y="108"/>
                  </a:lnTo>
                  <a:lnTo>
                    <a:pt x="4" y="105"/>
                  </a:lnTo>
                  <a:lnTo>
                    <a:pt x="2" y="101"/>
                  </a:lnTo>
                  <a:lnTo>
                    <a:pt x="0" y="95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10" y="18"/>
                  </a:lnTo>
                  <a:lnTo>
                    <a:pt x="13" y="16"/>
                  </a:lnTo>
                  <a:lnTo>
                    <a:pt x="13" y="16"/>
                  </a:lnTo>
                  <a:close/>
                  <a:moveTo>
                    <a:pt x="127" y="0"/>
                  </a:moveTo>
                  <a:lnTo>
                    <a:pt x="54" y="26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100" y="35"/>
                  </a:lnTo>
                  <a:lnTo>
                    <a:pt x="100" y="35"/>
                  </a:lnTo>
                  <a:lnTo>
                    <a:pt x="100" y="35"/>
                  </a:lnTo>
                  <a:lnTo>
                    <a:pt x="127" y="0"/>
                  </a:lnTo>
                  <a:lnTo>
                    <a:pt x="127" y="0"/>
                  </a:lnTo>
                  <a:close/>
                  <a:moveTo>
                    <a:pt x="133" y="2"/>
                  </a:moveTo>
                  <a:lnTo>
                    <a:pt x="133" y="2"/>
                  </a:lnTo>
                  <a:lnTo>
                    <a:pt x="103" y="38"/>
                  </a:lnTo>
                  <a:lnTo>
                    <a:pt x="103" y="38"/>
                  </a:lnTo>
                  <a:lnTo>
                    <a:pt x="101" y="40"/>
                  </a:lnTo>
                  <a:lnTo>
                    <a:pt x="100" y="40"/>
                  </a:lnTo>
                  <a:lnTo>
                    <a:pt x="52" y="31"/>
                  </a:lnTo>
                  <a:lnTo>
                    <a:pt x="52" y="31"/>
                  </a:lnTo>
                  <a:lnTo>
                    <a:pt x="52" y="35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8" y="77"/>
                  </a:lnTo>
                  <a:lnTo>
                    <a:pt x="79" y="53"/>
                  </a:lnTo>
                  <a:lnTo>
                    <a:pt x="79" y="53"/>
                  </a:lnTo>
                  <a:lnTo>
                    <a:pt x="81" y="53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5" y="55"/>
                  </a:lnTo>
                  <a:lnTo>
                    <a:pt x="85" y="57"/>
                  </a:lnTo>
                  <a:lnTo>
                    <a:pt x="74" y="79"/>
                  </a:lnTo>
                  <a:lnTo>
                    <a:pt x="74" y="79"/>
                  </a:lnTo>
                  <a:lnTo>
                    <a:pt x="78" y="79"/>
                  </a:lnTo>
                  <a:lnTo>
                    <a:pt x="144" y="53"/>
                  </a:lnTo>
                  <a:lnTo>
                    <a:pt x="144" y="53"/>
                  </a:lnTo>
                  <a:lnTo>
                    <a:pt x="145" y="53"/>
                  </a:lnTo>
                  <a:lnTo>
                    <a:pt x="122" y="42"/>
                  </a:lnTo>
                  <a:lnTo>
                    <a:pt x="122" y="42"/>
                  </a:lnTo>
                  <a:lnTo>
                    <a:pt x="122" y="40"/>
                  </a:lnTo>
                  <a:lnTo>
                    <a:pt x="122" y="38"/>
                  </a:lnTo>
                  <a:lnTo>
                    <a:pt x="122" y="38"/>
                  </a:lnTo>
                  <a:lnTo>
                    <a:pt x="122" y="38"/>
                  </a:lnTo>
                  <a:lnTo>
                    <a:pt x="123" y="37"/>
                  </a:lnTo>
                  <a:lnTo>
                    <a:pt x="125" y="37"/>
                  </a:lnTo>
                  <a:lnTo>
                    <a:pt x="149" y="48"/>
                  </a:lnTo>
                  <a:lnTo>
                    <a:pt x="149" y="48"/>
                  </a:lnTo>
                  <a:lnTo>
                    <a:pt x="149" y="42"/>
                  </a:lnTo>
                  <a:lnTo>
                    <a:pt x="134" y="5"/>
                  </a:lnTo>
                  <a:lnTo>
                    <a:pt x="134" y="5"/>
                  </a:lnTo>
                  <a:lnTo>
                    <a:pt x="133" y="2"/>
                  </a:lnTo>
                  <a:lnTo>
                    <a:pt x="133" y="2"/>
                  </a:lnTo>
                  <a:close/>
                  <a:moveTo>
                    <a:pt x="103" y="101"/>
                  </a:moveTo>
                  <a:lnTo>
                    <a:pt x="103" y="101"/>
                  </a:lnTo>
                  <a:lnTo>
                    <a:pt x="101" y="103"/>
                  </a:lnTo>
                  <a:lnTo>
                    <a:pt x="100" y="105"/>
                  </a:lnTo>
                  <a:lnTo>
                    <a:pt x="100" y="105"/>
                  </a:lnTo>
                  <a:lnTo>
                    <a:pt x="101" y="106"/>
                  </a:lnTo>
                  <a:lnTo>
                    <a:pt x="103" y="108"/>
                  </a:lnTo>
                  <a:lnTo>
                    <a:pt x="103" y="108"/>
                  </a:lnTo>
                  <a:lnTo>
                    <a:pt x="105" y="106"/>
                  </a:lnTo>
                  <a:lnTo>
                    <a:pt x="107" y="105"/>
                  </a:lnTo>
                  <a:lnTo>
                    <a:pt x="107" y="105"/>
                  </a:lnTo>
                  <a:lnTo>
                    <a:pt x="105" y="103"/>
                  </a:lnTo>
                  <a:lnTo>
                    <a:pt x="103" y="101"/>
                  </a:lnTo>
                  <a:lnTo>
                    <a:pt x="103" y="1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135" dirty="0"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191791" y="1699019"/>
            <a:ext cx="1455999" cy="1936750"/>
            <a:chOff x="9463484" y="1699018"/>
            <a:chExt cx="1456258" cy="1936750"/>
          </a:xfrm>
        </p:grpSpPr>
        <p:sp>
          <p:nvSpPr>
            <p:cNvPr id="35" name="泪滴形 34"/>
            <p:cNvSpPr/>
            <p:nvPr/>
          </p:nvSpPr>
          <p:spPr bwMode="auto">
            <a:xfrm rot="8153283">
              <a:off x="9557364" y="1749818"/>
              <a:ext cx="1309687" cy="1311275"/>
            </a:xfrm>
            <a:prstGeom prst="teardrop">
              <a:avLst>
                <a:gd name="adj" fmla="val 118585"/>
              </a:avLst>
            </a:prstGeom>
            <a:solidFill>
              <a:schemeClr val="accent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35" dirty="0">
                <a:cs typeface="+mn-ea"/>
                <a:sym typeface="+mn-lt"/>
              </a:endParaRPr>
            </a:p>
          </p:txBody>
        </p:sp>
        <p:sp>
          <p:nvSpPr>
            <p:cNvPr id="36" name="泪滴形 35"/>
            <p:cNvSpPr/>
            <p:nvPr/>
          </p:nvSpPr>
          <p:spPr bwMode="auto">
            <a:xfrm rot="8153283">
              <a:off x="9508151" y="1699018"/>
              <a:ext cx="1408113" cy="1408112"/>
            </a:xfrm>
            <a:prstGeom prst="teardrop">
              <a:avLst>
                <a:gd name="adj" fmla="val 118585"/>
              </a:avLst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35" dirty="0"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/>
          </p:nvSpPr>
          <p:spPr bwMode="auto">
            <a:xfrm>
              <a:off x="10127654" y="3515118"/>
              <a:ext cx="120650" cy="1206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35" dirty="0">
                <a:cs typeface="+mn-ea"/>
                <a:sym typeface="+mn-lt"/>
              </a:endParaRPr>
            </a:p>
          </p:txBody>
        </p:sp>
        <p:sp>
          <p:nvSpPr>
            <p:cNvPr id="38" name="TextBox 39"/>
            <p:cNvSpPr txBox="1"/>
            <p:nvPr/>
          </p:nvSpPr>
          <p:spPr>
            <a:xfrm>
              <a:off x="9463484" y="2348880"/>
              <a:ext cx="1456258" cy="420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35" dirty="0">
                  <a:solidFill>
                    <a:schemeClr val="bg1"/>
                  </a:solidFill>
                  <a:cs typeface="+mn-ea"/>
                  <a:sym typeface="+mn-lt"/>
                </a:rPr>
                <a:t>2020</a:t>
              </a:r>
              <a:endParaRPr lang="zh-CN" altLang="en-US" sz="213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411"/>
            <p:cNvSpPr>
              <a:spLocks noEditPoints="1"/>
            </p:cNvSpPr>
            <p:nvPr/>
          </p:nvSpPr>
          <p:spPr bwMode="auto">
            <a:xfrm>
              <a:off x="10055646" y="1938291"/>
              <a:ext cx="337233" cy="346536"/>
            </a:xfrm>
            <a:custGeom>
              <a:avLst/>
              <a:gdLst>
                <a:gd name="T0" fmla="*/ 68 w 145"/>
                <a:gd name="T1" fmla="*/ 75 h 149"/>
                <a:gd name="T2" fmla="*/ 86 w 145"/>
                <a:gd name="T3" fmla="*/ 86 h 149"/>
                <a:gd name="T4" fmla="*/ 81 w 145"/>
                <a:gd name="T5" fmla="*/ 110 h 149"/>
                <a:gd name="T6" fmla="*/ 73 w 145"/>
                <a:gd name="T7" fmla="*/ 129 h 149"/>
                <a:gd name="T8" fmla="*/ 57 w 145"/>
                <a:gd name="T9" fmla="*/ 140 h 149"/>
                <a:gd name="T10" fmla="*/ 38 w 145"/>
                <a:gd name="T11" fmla="*/ 141 h 149"/>
                <a:gd name="T12" fmla="*/ 18 w 145"/>
                <a:gd name="T13" fmla="*/ 130 h 149"/>
                <a:gd name="T14" fmla="*/ 9 w 145"/>
                <a:gd name="T15" fmla="*/ 118 h 149"/>
                <a:gd name="T16" fmla="*/ 9 w 145"/>
                <a:gd name="T17" fmla="*/ 90 h 149"/>
                <a:gd name="T18" fmla="*/ 18 w 145"/>
                <a:gd name="T19" fmla="*/ 77 h 149"/>
                <a:gd name="T20" fmla="*/ 38 w 145"/>
                <a:gd name="T21" fmla="*/ 68 h 149"/>
                <a:gd name="T22" fmla="*/ 121 w 145"/>
                <a:gd name="T23" fmla="*/ 30 h 149"/>
                <a:gd name="T24" fmla="*/ 99 w 145"/>
                <a:gd name="T25" fmla="*/ 33 h 149"/>
                <a:gd name="T26" fmla="*/ 88 w 145"/>
                <a:gd name="T27" fmla="*/ 44 h 149"/>
                <a:gd name="T28" fmla="*/ 88 w 145"/>
                <a:gd name="T29" fmla="*/ 63 h 149"/>
                <a:gd name="T30" fmla="*/ 93 w 145"/>
                <a:gd name="T31" fmla="*/ 77 h 149"/>
                <a:gd name="T32" fmla="*/ 106 w 145"/>
                <a:gd name="T33" fmla="*/ 90 h 149"/>
                <a:gd name="T34" fmla="*/ 130 w 145"/>
                <a:gd name="T35" fmla="*/ 86 h 149"/>
                <a:gd name="T36" fmla="*/ 141 w 145"/>
                <a:gd name="T37" fmla="*/ 75 h 149"/>
                <a:gd name="T38" fmla="*/ 139 w 145"/>
                <a:gd name="T39" fmla="*/ 59 h 149"/>
                <a:gd name="T40" fmla="*/ 134 w 145"/>
                <a:gd name="T41" fmla="*/ 44 h 149"/>
                <a:gd name="T42" fmla="*/ 121 w 145"/>
                <a:gd name="T43" fmla="*/ 35 h 149"/>
                <a:gd name="T44" fmla="*/ 125 w 145"/>
                <a:gd name="T45" fmla="*/ 61 h 149"/>
                <a:gd name="T46" fmla="*/ 104 w 145"/>
                <a:gd name="T47" fmla="*/ 68 h 149"/>
                <a:gd name="T48" fmla="*/ 110 w 145"/>
                <a:gd name="T49" fmla="*/ 50 h 149"/>
                <a:gd name="T50" fmla="*/ 117 w 145"/>
                <a:gd name="T51" fmla="*/ 64 h 149"/>
                <a:gd name="T52" fmla="*/ 110 w 145"/>
                <a:gd name="T53" fmla="*/ 57 h 149"/>
                <a:gd name="T54" fmla="*/ 132 w 145"/>
                <a:gd name="T55" fmla="*/ 63 h 149"/>
                <a:gd name="T56" fmla="*/ 106 w 145"/>
                <a:gd name="T57" fmla="*/ 75 h 149"/>
                <a:gd name="T58" fmla="*/ 103 w 145"/>
                <a:gd name="T59" fmla="*/ 46 h 149"/>
                <a:gd name="T60" fmla="*/ 66 w 145"/>
                <a:gd name="T61" fmla="*/ 0 h 149"/>
                <a:gd name="T62" fmla="*/ 44 w 145"/>
                <a:gd name="T63" fmla="*/ 4 h 149"/>
                <a:gd name="T64" fmla="*/ 33 w 145"/>
                <a:gd name="T65" fmla="*/ 17 h 149"/>
                <a:gd name="T66" fmla="*/ 33 w 145"/>
                <a:gd name="T67" fmla="*/ 33 h 149"/>
                <a:gd name="T68" fmla="*/ 40 w 145"/>
                <a:gd name="T69" fmla="*/ 48 h 149"/>
                <a:gd name="T70" fmla="*/ 53 w 145"/>
                <a:gd name="T71" fmla="*/ 61 h 149"/>
                <a:gd name="T72" fmla="*/ 75 w 145"/>
                <a:gd name="T73" fmla="*/ 57 h 149"/>
                <a:gd name="T74" fmla="*/ 86 w 145"/>
                <a:gd name="T75" fmla="*/ 46 h 149"/>
                <a:gd name="T76" fmla="*/ 86 w 145"/>
                <a:gd name="T77" fmla="*/ 30 h 149"/>
                <a:gd name="T78" fmla="*/ 81 w 145"/>
                <a:gd name="T79" fmla="*/ 15 h 149"/>
                <a:gd name="T80" fmla="*/ 66 w 145"/>
                <a:gd name="T81" fmla="*/ 6 h 149"/>
                <a:gd name="T82" fmla="*/ 71 w 145"/>
                <a:gd name="T83" fmla="*/ 33 h 149"/>
                <a:gd name="T84" fmla="*/ 51 w 145"/>
                <a:gd name="T85" fmla="*/ 39 h 149"/>
                <a:gd name="T86" fmla="*/ 57 w 145"/>
                <a:gd name="T87" fmla="*/ 20 h 149"/>
                <a:gd name="T88" fmla="*/ 62 w 145"/>
                <a:gd name="T89" fmla="*/ 35 h 149"/>
                <a:gd name="T90" fmla="*/ 57 w 145"/>
                <a:gd name="T91" fmla="*/ 28 h 149"/>
                <a:gd name="T92" fmla="*/ 77 w 145"/>
                <a:gd name="T93" fmla="*/ 33 h 149"/>
                <a:gd name="T94" fmla="*/ 51 w 145"/>
                <a:gd name="T95" fmla="*/ 46 h 149"/>
                <a:gd name="T96" fmla="*/ 49 w 145"/>
                <a:gd name="T97" fmla="*/ 19 h 149"/>
                <a:gd name="T98" fmla="*/ 44 w 145"/>
                <a:gd name="T99" fmla="*/ 88 h 149"/>
                <a:gd name="T100" fmla="*/ 33 w 145"/>
                <a:gd name="T101" fmla="*/ 116 h 149"/>
                <a:gd name="T102" fmla="*/ 59 w 145"/>
                <a:gd name="T103" fmla="*/ 110 h 149"/>
                <a:gd name="T104" fmla="*/ 44 w 145"/>
                <a:gd name="T105" fmla="*/ 88 h 149"/>
                <a:gd name="T106" fmla="*/ 38 w 145"/>
                <a:gd name="T107" fmla="*/ 99 h 149"/>
                <a:gd name="T108" fmla="*/ 44 w 145"/>
                <a:gd name="T109" fmla="*/ 112 h 149"/>
                <a:gd name="T110" fmla="*/ 51 w 145"/>
                <a:gd name="T111" fmla="*/ 101 h 149"/>
                <a:gd name="T112" fmla="*/ 35 w 145"/>
                <a:gd name="T113" fmla="*/ 81 h 149"/>
                <a:gd name="T114" fmla="*/ 27 w 145"/>
                <a:gd name="T115" fmla="*/ 121 h 149"/>
                <a:gd name="T116" fmla="*/ 70 w 145"/>
                <a:gd name="T117" fmla="*/ 10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5" h="149">
                  <a:moveTo>
                    <a:pt x="51" y="68"/>
                  </a:moveTo>
                  <a:lnTo>
                    <a:pt x="51" y="68"/>
                  </a:lnTo>
                  <a:lnTo>
                    <a:pt x="59" y="70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8" y="64"/>
                  </a:lnTo>
                  <a:lnTo>
                    <a:pt x="71" y="68"/>
                  </a:lnTo>
                  <a:lnTo>
                    <a:pt x="68" y="75"/>
                  </a:lnTo>
                  <a:lnTo>
                    <a:pt x="68" y="75"/>
                  </a:lnTo>
                  <a:lnTo>
                    <a:pt x="71" y="77"/>
                  </a:lnTo>
                  <a:lnTo>
                    <a:pt x="71" y="77"/>
                  </a:lnTo>
                  <a:lnTo>
                    <a:pt x="73" y="81"/>
                  </a:lnTo>
                  <a:lnTo>
                    <a:pt x="81" y="77"/>
                  </a:lnTo>
                  <a:lnTo>
                    <a:pt x="81" y="77"/>
                  </a:lnTo>
                  <a:lnTo>
                    <a:pt x="84" y="83"/>
                  </a:lnTo>
                  <a:lnTo>
                    <a:pt x="86" y="86"/>
                  </a:lnTo>
                  <a:lnTo>
                    <a:pt x="79" y="92"/>
                  </a:lnTo>
                  <a:lnTo>
                    <a:pt x="79" y="92"/>
                  </a:lnTo>
                  <a:lnTo>
                    <a:pt x="81" y="97"/>
                  </a:lnTo>
                  <a:lnTo>
                    <a:pt x="88" y="99"/>
                  </a:lnTo>
                  <a:lnTo>
                    <a:pt x="88" y="99"/>
                  </a:lnTo>
                  <a:lnTo>
                    <a:pt x="90" y="105"/>
                  </a:lnTo>
                  <a:lnTo>
                    <a:pt x="88" y="110"/>
                  </a:lnTo>
                  <a:lnTo>
                    <a:pt x="81" y="110"/>
                  </a:lnTo>
                  <a:lnTo>
                    <a:pt x="81" y="110"/>
                  </a:lnTo>
                  <a:lnTo>
                    <a:pt x="79" y="118"/>
                  </a:lnTo>
                  <a:lnTo>
                    <a:pt x="86" y="121"/>
                  </a:lnTo>
                  <a:lnTo>
                    <a:pt x="86" y="121"/>
                  </a:lnTo>
                  <a:lnTo>
                    <a:pt x="82" y="127"/>
                  </a:lnTo>
                  <a:lnTo>
                    <a:pt x="81" y="130"/>
                  </a:lnTo>
                  <a:lnTo>
                    <a:pt x="73" y="129"/>
                  </a:lnTo>
                  <a:lnTo>
                    <a:pt x="73" y="129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68" y="134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66" y="143"/>
                  </a:lnTo>
                  <a:lnTo>
                    <a:pt x="62" y="145"/>
                  </a:lnTo>
                  <a:lnTo>
                    <a:pt x="57" y="140"/>
                  </a:lnTo>
                  <a:lnTo>
                    <a:pt x="57" y="140"/>
                  </a:lnTo>
                  <a:lnTo>
                    <a:pt x="51" y="141"/>
                  </a:lnTo>
                  <a:lnTo>
                    <a:pt x="49" y="149"/>
                  </a:lnTo>
                  <a:lnTo>
                    <a:pt x="49" y="149"/>
                  </a:lnTo>
                  <a:lnTo>
                    <a:pt x="44" y="149"/>
                  </a:lnTo>
                  <a:lnTo>
                    <a:pt x="38" y="149"/>
                  </a:lnTo>
                  <a:lnTo>
                    <a:pt x="38" y="141"/>
                  </a:lnTo>
                  <a:lnTo>
                    <a:pt x="38" y="141"/>
                  </a:lnTo>
                  <a:lnTo>
                    <a:pt x="31" y="140"/>
                  </a:lnTo>
                  <a:lnTo>
                    <a:pt x="27" y="145"/>
                  </a:lnTo>
                  <a:lnTo>
                    <a:pt x="27" y="145"/>
                  </a:lnTo>
                  <a:lnTo>
                    <a:pt x="22" y="143"/>
                  </a:lnTo>
                  <a:lnTo>
                    <a:pt x="18" y="140"/>
                  </a:lnTo>
                  <a:lnTo>
                    <a:pt x="20" y="132"/>
                  </a:lnTo>
                  <a:lnTo>
                    <a:pt x="20" y="132"/>
                  </a:lnTo>
                  <a:lnTo>
                    <a:pt x="18" y="130"/>
                  </a:lnTo>
                  <a:lnTo>
                    <a:pt x="18" y="130"/>
                  </a:lnTo>
                  <a:lnTo>
                    <a:pt x="15" y="129"/>
                  </a:lnTo>
                  <a:lnTo>
                    <a:pt x="9" y="130"/>
                  </a:lnTo>
                  <a:lnTo>
                    <a:pt x="9" y="130"/>
                  </a:lnTo>
                  <a:lnTo>
                    <a:pt x="5" y="127"/>
                  </a:lnTo>
                  <a:lnTo>
                    <a:pt x="3" y="121"/>
                  </a:lnTo>
                  <a:lnTo>
                    <a:pt x="9" y="118"/>
                  </a:lnTo>
                  <a:lnTo>
                    <a:pt x="9" y="118"/>
                  </a:lnTo>
                  <a:lnTo>
                    <a:pt x="7" y="11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9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9" y="90"/>
                  </a:lnTo>
                  <a:lnTo>
                    <a:pt x="3" y="86"/>
                  </a:lnTo>
                  <a:lnTo>
                    <a:pt x="3" y="86"/>
                  </a:lnTo>
                  <a:lnTo>
                    <a:pt x="5" y="81"/>
                  </a:lnTo>
                  <a:lnTo>
                    <a:pt x="9" y="77"/>
                  </a:lnTo>
                  <a:lnTo>
                    <a:pt x="16" y="81"/>
                  </a:lnTo>
                  <a:lnTo>
                    <a:pt x="16" y="81"/>
                  </a:lnTo>
                  <a:lnTo>
                    <a:pt x="18" y="77"/>
                  </a:lnTo>
                  <a:lnTo>
                    <a:pt x="18" y="77"/>
                  </a:lnTo>
                  <a:lnTo>
                    <a:pt x="20" y="75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2" y="64"/>
                  </a:lnTo>
                  <a:lnTo>
                    <a:pt x="27" y="63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38" y="68"/>
                  </a:lnTo>
                  <a:lnTo>
                    <a:pt x="38" y="61"/>
                  </a:lnTo>
                  <a:lnTo>
                    <a:pt x="38" y="61"/>
                  </a:lnTo>
                  <a:lnTo>
                    <a:pt x="44" y="59"/>
                  </a:lnTo>
                  <a:lnTo>
                    <a:pt x="49" y="61"/>
                  </a:lnTo>
                  <a:lnTo>
                    <a:pt x="51" y="68"/>
                  </a:lnTo>
                  <a:lnTo>
                    <a:pt x="51" y="68"/>
                  </a:lnTo>
                  <a:close/>
                  <a:moveTo>
                    <a:pt x="121" y="35"/>
                  </a:moveTo>
                  <a:lnTo>
                    <a:pt x="121" y="30"/>
                  </a:lnTo>
                  <a:lnTo>
                    <a:pt x="121" y="30"/>
                  </a:lnTo>
                  <a:lnTo>
                    <a:pt x="114" y="30"/>
                  </a:lnTo>
                  <a:lnTo>
                    <a:pt x="112" y="35"/>
                  </a:lnTo>
                  <a:lnTo>
                    <a:pt x="112" y="35"/>
                  </a:lnTo>
                  <a:lnTo>
                    <a:pt x="108" y="35"/>
                  </a:lnTo>
                  <a:lnTo>
                    <a:pt x="104" y="31"/>
                  </a:lnTo>
                  <a:lnTo>
                    <a:pt x="104" y="31"/>
                  </a:lnTo>
                  <a:lnTo>
                    <a:pt x="99" y="33"/>
                  </a:lnTo>
                  <a:lnTo>
                    <a:pt x="101" y="39"/>
                  </a:lnTo>
                  <a:lnTo>
                    <a:pt x="101" y="39"/>
                  </a:lnTo>
                  <a:lnTo>
                    <a:pt x="97" y="41"/>
                  </a:lnTo>
                  <a:lnTo>
                    <a:pt x="97" y="41"/>
                  </a:lnTo>
                  <a:lnTo>
                    <a:pt x="95" y="42"/>
                  </a:lnTo>
                  <a:lnTo>
                    <a:pt x="92" y="39"/>
                  </a:lnTo>
                  <a:lnTo>
                    <a:pt x="92" y="39"/>
                  </a:lnTo>
                  <a:lnTo>
                    <a:pt x="88" y="44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90" y="53"/>
                  </a:lnTo>
                  <a:lnTo>
                    <a:pt x="84" y="53"/>
                  </a:lnTo>
                  <a:lnTo>
                    <a:pt x="84" y="53"/>
                  </a:lnTo>
                  <a:lnTo>
                    <a:pt x="82" y="61"/>
                  </a:lnTo>
                  <a:lnTo>
                    <a:pt x="88" y="63"/>
                  </a:lnTo>
                  <a:lnTo>
                    <a:pt x="88" y="63"/>
                  </a:lnTo>
                  <a:lnTo>
                    <a:pt x="90" y="66"/>
                  </a:lnTo>
                  <a:lnTo>
                    <a:pt x="84" y="70"/>
                  </a:lnTo>
                  <a:lnTo>
                    <a:pt x="84" y="70"/>
                  </a:lnTo>
                  <a:lnTo>
                    <a:pt x="88" y="75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93" y="77"/>
                  </a:lnTo>
                  <a:lnTo>
                    <a:pt x="93" y="77"/>
                  </a:lnTo>
                  <a:lnTo>
                    <a:pt x="95" y="79"/>
                  </a:lnTo>
                  <a:lnTo>
                    <a:pt x="93" y="83"/>
                  </a:lnTo>
                  <a:lnTo>
                    <a:pt x="93" y="83"/>
                  </a:lnTo>
                  <a:lnTo>
                    <a:pt x="99" y="86"/>
                  </a:lnTo>
                  <a:lnTo>
                    <a:pt x="103" y="83"/>
                  </a:lnTo>
                  <a:lnTo>
                    <a:pt x="103" y="83"/>
                  </a:lnTo>
                  <a:lnTo>
                    <a:pt x="106" y="85"/>
                  </a:lnTo>
                  <a:lnTo>
                    <a:pt x="106" y="90"/>
                  </a:lnTo>
                  <a:lnTo>
                    <a:pt x="106" y="90"/>
                  </a:lnTo>
                  <a:lnTo>
                    <a:pt x="114" y="92"/>
                  </a:lnTo>
                  <a:lnTo>
                    <a:pt x="115" y="86"/>
                  </a:lnTo>
                  <a:lnTo>
                    <a:pt x="115" y="86"/>
                  </a:lnTo>
                  <a:lnTo>
                    <a:pt x="121" y="86"/>
                  </a:lnTo>
                  <a:lnTo>
                    <a:pt x="123" y="90"/>
                  </a:lnTo>
                  <a:lnTo>
                    <a:pt x="123" y="90"/>
                  </a:lnTo>
                  <a:lnTo>
                    <a:pt x="130" y="86"/>
                  </a:lnTo>
                  <a:lnTo>
                    <a:pt x="128" y="83"/>
                  </a:lnTo>
                  <a:lnTo>
                    <a:pt x="128" y="83"/>
                  </a:lnTo>
                  <a:lnTo>
                    <a:pt x="130" y="81"/>
                  </a:lnTo>
                  <a:lnTo>
                    <a:pt x="130" y="81"/>
                  </a:lnTo>
                  <a:lnTo>
                    <a:pt x="132" y="79"/>
                  </a:lnTo>
                  <a:lnTo>
                    <a:pt x="137" y="81"/>
                  </a:lnTo>
                  <a:lnTo>
                    <a:pt x="137" y="81"/>
                  </a:lnTo>
                  <a:lnTo>
                    <a:pt x="141" y="75"/>
                  </a:lnTo>
                  <a:lnTo>
                    <a:pt x="137" y="72"/>
                  </a:lnTo>
                  <a:lnTo>
                    <a:pt x="137" y="72"/>
                  </a:lnTo>
                  <a:lnTo>
                    <a:pt x="139" y="68"/>
                  </a:lnTo>
                  <a:lnTo>
                    <a:pt x="145" y="68"/>
                  </a:lnTo>
                  <a:lnTo>
                    <a:pt x="145" y="68"/>
                  </a:lnTo>
                  <a:lnTo>
                    <a:pt x="145" y="61"/>
                  </a:lnTo>
                  <a:lnTo>
                    <a:pt x="139" y="59"/>
                  </a:lnTo>
                  <a:lnTo>
                    <a:pt x="139" y="59"/>
                  </a:lnTo>
                  <a:lnTo>
                    <a:pt x="139" y="53"/>
                  </a:lnTo>
                  <a:lnTo>
                    <a:pt x="143" y="52"/>
                  </a:lnTo>
                  <a:lnTo>
                    <a:pt x="143" y="52"/>
                  </a:lnTo>
                  <a:lnTo>
                    <a:pt x="141" y="44"/>
                  </a:lnTo>
                  <a:lnTo>
                    <a:pt x="136" y="46"/>
                  </a:lnTo>
                  <a:lnTo>
                    <a:pt x="136" y="46"/>
                  </a:lnTo>
                  <a:lnTo>
                    <a:pt x="134" y="44"/>
                  </a:lnTo>
                  <a:lnTo>
                    <a:pt x="134" y="44"/>
                  </a:lnTo>
                  <a:lnTo>
                    <a:pt x="132" y="42"/>
                  </a:lnTo>
                  <a:lnTo>
                    <a:pt x="136" y="37"/>
                  </a:lnTo>
                  <a:lnTo>
                    <a:pt x="136" y="37"/>
                  </a:lnTo>
                  <a:lnTo>
                    <a:pt x="130" y="33"/>
                  </a:lnTo>
                  <a:lnTo>
                    <a:pt x="126" y="37"/>
                  </a:lnTo>
                  <a:lnTo>
                    <a:pt x="126" y="37"/>
                  </a:lnTo>
                  <a:lnTo>
                    <a:pt x="121" y="35"/>
                  </a:lnTo>
                  <a:lnTo>
                    <a:pt x="121" y="35"/>
                  </a:lnTo>
                  <a:close/>
                  <a:moveTo>
                    <a:pt x="115" y="50"/>
                  </a:moveTo>
                  <a:lnTo>
                    <a:pt x="115" y="50"/>
                  </a:lnTo>
                  <a:lnTo>
                    <a:pt x="119" y="50"/>
                  </a:lnTo>
                  <a:lnTo>
                    <a:pt x="123" y="53"/>
                  </a:lnTo>
                  <a:lnTo>
                    <a:pt x="123" y="53"/>
                  </a:lnTo>
                  <a:lnTo>
                    <a:pt x="125" y="57"/>
                  </a:lnTo>
                  <a:lnTo>
                    <a:pt x="125" y="61"/>
                  </a:lnTo>
                  <a:lnTo>
                    <a:pt x="125" y="61"/>
                  </a:lnTo>
                  <a:lnTo>
                    <a:pt x="125" y="66"/>
                  </a:lnTo>
                  <a:lnTo>
                    <a:pt x="121" y="70"/>
                  </a:lnTo>
                  <a:lnTo>
                    <a:pt x="121" y="70"/>
                  </a:lnTo>
                  <a:lnTo>
                    <a:pt x="117" y="72"/>
                  </a:lnTo>
                  <a:lnTo>
                    <a:pt x="114" y="72"/>
                  </a:lnTo>
                  <a:lnTo>
                    <a:pt x="114" y="72"/>
                  </a:lnTo>
                  <a:lnTo>
                    <a:pt x="108" y="70"/>
                  </a:lnTo>
                  <a:lnTo>
                    <a:pt x="104" y="68"/>
                  </a:lnTo>
                  <a:lnTo>
                    <a:pt x="104" y="68"/>
                  </a:lnTo>
                  <a:lnTo>
                    <a:pt x="103" y="64"/>
                  </a:lnTo>
                  <a:lnTo>
                    <a:pt x="103" y="59"/>
                  </a:lnTo>
                  <a:lnTo>
                    <a:pt x="103" y="59"/>
                  </a:lnTo>
                  <a:lnTo>
                    <a:pt x="104" y="55"/>
                  </a:lnTo>
                  <a:lnTo>
                    <a:pt x="106" y="52"/>
                  </a:lnTo>
                  <a:lnTo>
                    <a:pt x="106" y="52"/>
                  </a:lnTo>
                  <a:lnTo>
                    <a:pt x="110" y="50"/>
                  </a:lnTo>
                  <a:lnTo>
                    <a:pt x="115" y="50"/>
                  </a:lnTo>
                  <a:lnTo>
                    <a:pt x="115" y="50"/>
                  </a:lnTo>
                  <a:close/>
                  <a:moveTo>
                    <a:pt x="117" y="57"/>
                  </a:moveTo>
                  <a:lnTo>
                    <a:pt x="117" y="57"/>
                  </a:lnTo>
                  <a:lnTo>
                    <a:pt x="119" y="61"/>
                  </a:lnTo>
                  <a:lnTo>
                    <a:pt x="119" y="61"/>
                  </a:lnTo>
                  <a:lnTo>
                    <a:pt x="117" y="64"/>
                  </a:lnTo>
                  <a:lnTo>
                    <a:pt x="117" y="64"/>
                  </a:lnTo>
                  <a:lnTo>
                    <a:pt x="114" y="66"/>
                  </a:lnTo>
                  <a:lnTo>
                    <a:pt x="114" y="66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108" y="59"/>
                  </a:lnTo>
                  <a:lnTo>
                    <a:pt x="108" y="59"/>
                  </a:lnTo>
                  <a:lnTo>
                    <a:pt x="110" y="57"/>
                  </a:lnTo>
                  <a:lnTo>
                    <a:pt x="110" y="57"/>
                  </a:lnTo>
                  <a:lnTo>
                    <a:pt x="115" y="55"/>
                  </a:lnTo>
                  <a:lnTo>
                    <a:pt x="115" y="55"/>
                  </a:lnTo>
                  <a:lnTo>
                    <a:pt x="117" y="57"/>
                  </a:lnTo>
                  <a:lnTo>
                    <a:pt x="117" y="57"/>
                  </a:lnTo>
                  <a:close/>
                  <a:moveTo>
                    <a:pt x="128" y="50"/>
                  </a:moveTo>
                  <a:lnTo>
                    <a:pt x="128" y="50"/>
                  </a:lnTo>
                  <a:lnTo>
                    <a:pt x="130" y="55"/>
                  </a:lnTo>
                  <a:lnTo>
                    <a:pt x="132" y="63"/>
                  </a:lnTo>
                  <a:lnTo>
                    <a:pt x="132" y="63"/>
                  </a:lnTo>
                  <a:lnTo>
                    <a:pt x="128" y="68"/>
                  </a:lnTo>
                  <a:lnTo>
                    <a:pt x="125" y="74"/>
                  </a:lnTo>
                  <a:lnTo>
                    <a:pt x="125" y="74"/>
                  </a:lnTo>
                  <a:lnTo>
                    <a:pt x="119" y="77"/>
                  </a:lnTo>
                  <a:lnTo>
                    <a:pt x="112" y="77"/>
                  </a:lnTo>
                  <a:lnTo>
                    <a:pt x="112" y="77"/>
                  </a:lnTo>
                  <a:lnTo>
                    <a:pt x="106" y="75"/>
                  </a:lnTo>
                  <a:lnTo>
                    <a:pt x="101" y="72"/>
                  </a:lnTo>
                  <a:lnTo>
                    <a:pt x="101" y="72"/>
                  </a:lnTo>
                  <a:lnTo>
                    <a:pt x="97" y="64"/>
                  </a:lnTo>
                  <a:lnTo>
                    <a:pt x="97" y="59"/>
                  </a:lnTo>
                  <a:lnTo>
                    <a:pt x="97" y="59"/>
                  </a:lnTo>
                  <a:lnTo>
                    <a:pt x="99" y="52"/>
                  </a:lnTo>
                  <a:lnTo>
                    <a:pt x="103" y="46"/>
                  </a:lnTo>
                  <a:lnTo>
                    <a:pt x="103" y="46"/>
                  </a:lnTo>
                  <a:lnTo>
                    <a:pt x="110" y="44"/>
                  </a:lnTo>
                  <a:lnTo>
                    <a:pt x="115" y="42"/>
                  </a:lnTo>
                  <a:lnTo>
                    <a:pt x="115" y="42"/>
                  </a:lnTo>
                  <a:lnTo>
                    <a:pt x="123" y="46"/>
                  </a:lnTo>
                  <a:lnTo>
                    <a:pt x="128" y="50"/>
                  </a:lnTo>
                  <a:lnTo>
                    <a:pt x="128" y="50"/>
                  </a:lnTo>
                  <a:close/>
                  <a:moveTo>
                    <a:pt x="66" y="6"/>
                  </a:moveTo>
                  <a:lnTo>
                    <a:pt x="66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3" y="6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44" y="4"/>
                  </a:lnTo>
                  <a:lnTo>
                    <a:pt x="46" y="9"/>
                  </a:lnTo>
                  <a:lnTo>
                    <a:pt x="46" y="9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2" y="13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3" y="17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5" y="2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31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5" y="37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33" y="46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50"/>
                  </a:lnTo>
                  <a:lnTo>
                    <a:pt x="38" y="53"/>
                  </a:lnTo>
                  <a:lnTo>
                    <a:pt x="38" y="53"/>
                  </a:lnTo>
                  <a:lnTo>
                    <a:pt x="44" y="59"/>
                  </a:lnTo>
                  <a:lnTo>
                    <a:pt x="48" y="55"/>
                  </a:lnTo>
                  <a:lnTo>
                    <a:pt x="48" y="55"/>
                  </a:lnTo>
                  <a:lnTo>
                    <a:pt x="53" y="57"/>
                  </a:lnTo>
                  <a:lnTo>
                    <a:pt x="53" y="61"/>
                  </a:lnTo>
                  <a:lnTo>
                    <a:pt x="53" y="61"/>
                  </a:lnTo>
                  <a:lnTo>
                    <a:pt x="60" y="63"/>
                  </a:lnTo>
                  <a:lnTo>
                    <a:pt x="60" y="57"/>
                  </a:lnTo>
                  <a:lnTo>
                    <a:pt x="60" y="57"/>
                  </a:lnTo>
                  <a:lnTo>
                    <a:pt x="66" y="57"/>
                  </a:lnTo>
                  <a:lnTo>
                    <a:pt x="68" y="61"/>
                  </a:lnTo>
                  <a:lnTo>
                    <a:pt x="68" y="61"/>
                  </a:lnTo>
                  <a:lnTo>
                    <a:pt x="75" y="57"/>
                  </a:lnTo>
                  <a:lnTo>
                    <a:pt x="73" y="53"/>
                  </a:lnTo>
                  <a:lnTo>
                    <a:pt x="73" y="53"/>
                  </a:lnTo>
                  <a:lnTo>
                    <a:pt x="75" y="52"/>
                  </a:lnTo>
                  <a:lnTo>
                    <a:pt x="75" y="52"/>
                  </a:lnTo>
                  <a:lnTo>
                    <a:pt x="79" y="50"/>
                  </a:lnTo>
                  <a:lnTo>
                    <a:pt x="82" y="53"/>
                  </a:lnTo>
                  <a:lnTo>
                    <a:pt x="82" y="53"/>
                  </a:lnTo>
                  <a:lnTo>
                    <a:pt x="86" y="46"/>
                  </a:lnTo>
                  <a:lnTo>
                    <a:pt x="82" y="42"/>
                  </a:lnTo>
                  <a:lnTo>
                    <a:pt x="82" y="42"/>
                  </a:lnTo>
                  <a:lnTo>
                    <a:pt x="84" y="39"/>
                  </a:lnTo>
                  <a:lnTo>
                    <a:pt x="90" y="39"/>
                  </a:lnTo>
                  <a:lnTo>
                    <a:pt x="90" y="39"/>
                  </a:lnTo>
                  <a:lnTo>
                    <a:pt x="90" y="31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84" y="24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86" y="15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79" y="13"/>
                  </a:lnTo>
                  <a:lnTo>
                    <a:pt x="81" y="9"/>
                  </a:lnTo>
                  <a:lnTo>
                    <a:pt x="81" y="9"/>
                  </a:lnTo>
                  <a:lnTo>
                    <a:pt x="75" y="4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66" y="6"/>
                  </a:lnTo>
                  <a:lnTo>
                    <a:pt x="66" y="6"/>
                  </a:lnTo>
                  <a:close/>
                  <a:moveTo>
                    <a:pt x="60" y="20"/>
                  </a:moveTo>
                  <a:lnTo>
                    <a:pt x="60" y="20"/>
                  </a:lnTo>
                  <a:lnTo>
                    <a:pt x="66" y="22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70" y="28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0" y="37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2" y="42"/>
                  </a:lnTo>
                  <a:lnTo>
                    <a:pt x="59" y="42"/>
                  </a:lnTo>
                  <a:lnTo>
                    <a:pt x="59" y="42"/>
                  </a:lnTo>
                  <a:lnTo>
                    <a:pt x="55" y="41"/>
                  </a:lnTo>
                  <a:lnTo>
                    <a:pt x="51" y="39"/>
                  </a:lnTo>
                  <a:lnTo>
                    <a:pt x="51" y="39"/>
                  </a:lnTo>
                  <a:lnTo>
                    <a:pt x="49" y="35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49" y="26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7" y="20"/>
                  </a:lnTo>
                  <a:lnTo>
                    <a:pt x="60" y="20"/>
                  </a:lnTo>
                  <a:lnTo>
                    <a:pt x="60" y="20"/>
                  </a:lnTo>
                  <a:close/>
                  <a:moveTo>
                    <a:pt x="64" y="28"/>
                  </a:moveTo>
                  <a:lnTo>
                    <a:pt x="64" y="28"/>
                  </a:lnTo>
                  <a:lnTo>
                    <a:pt x="64" y="31"/>
                  </a:lnTo>
                  <a:lnTo>
                    <a:pt x="64" y="31"/>
                  </a:lnTo>
                  <a:lnTo>
                    <a:pt x="62" y="35"/>
                  </a:lnTo>
                  <a:lnTo>
                    <a:pt x="62" y="35"/>
                  </a:lnTo>
                  <a:lnTo>
                    <a:pt x="59" y="37"/>
                  </a:lnTo>
                  <a:lnTo>
                    <a:pt x="59" y="37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4" y="28"/>
                  </a:lnTo>
                  <a:lnTo>
                    <a:pt x="64" y="28"/>
                  </a:lnTo>
                  <a:close/>
                  <a:moveTo>
                    <a:pt x="73" y="20"/>
                  </a:moveTo>
                  <a:lnTo>
                    <a:pt x="73" y="20"/>
                  </a:lnTo>
                  <a:lnTo>
                    <a:pt x="77" y="26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75" y="39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64" y="48"/>
                  </a:lnTo>
                  <a:lnTo>
                    <a:pt x="59" y="48"/>
                  </a:lnTo>
                  <a:lnTo>
                    <a:pt x="59" y="48"/>
                  </a:lnTo>
                  <a:lnTo>
                    <a:pt x="51" y="46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4" y="37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4" y="22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55" y="15"/>
                  </a:lnTo>
                  <a:lnTo>
                    <a:pt x="62" y="15"/>
                  </a:lnTo>
                  <a:lnTo>
                    <a:pt x="62" y="15"/>
                  </a:lnTo>
                  <a:lnTo>
                    <a:pt x="68" y="17"/>
                  </a:lnTo>
                  <a:lnTo>
                    <a:pt x="73" y="20"/>
                  </a:lnTo>
                  <a:lnTo>
                    <a:pt x="73" y="20"/>
                  </a:lnTo>
                  <a:close/>
                  <a:moveTo>
                    <a:pt x="44" y="88"/>
                  </a:moveTo>
                  <a:lnTo>
                    <a:pt x="44" y="88"/>
                  </a:lnTo>
                  <a:lnTo>
                    <a:pt x="38" y="90"/>
                  </a:lnTo>
                  <a:lnTo>
                    <a:pt x="33" y="92"/>
                  </a:lnTo>
                  <a:lnTo>
                    <a:pt x="33" y="92"/>
                  </a:lnTo>
                  <a:lnTo>
                    <a:pt x="29" y="97"/>
                  </a:lnTo>
                  <a:lnTo>
                    <a:pt x="27" y="105"/>
                  </a:lnTo>
                  <a:lnTo>
                    <a:pt x="27" y="105"/>
                  </a:lnTo>
                  <a:lnTo>
                    <a:pt x="29" y="110"/>
                  </a:lnTo>
                  <a:lnTo>
                    <a:pt x="33" y="116"/>
                  </a:lnTo>
                  <a:lnTo>
                    <a:pt x="33" y="116"/>
                  </a:lnTo>
                  <a:lnTo>
                    <a:pt x="38" y="119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51" y="119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9" y="110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59" y="97"/>
                  </a:lnTo>
                  <a:lnTo>
                    <a:pt x="55" y="92"/>
                  </a:lnTo>
                  <a:lnTo>
                    <a:pt x="55" y="92"/>
                  </a:lnTo>
                  <a:lnTo>
                    <a:pt x="51" y="90"/>
                  </a:lnTo>
                  <a:lnTo>
                    <a:pt x="44" y="88"/>
                  </a:lnTo>
                  <a:lnTo>
                    <a:pt x="44" y="88"/>
                  </a:lnTo>
                  <a:close/>
                  <a:moveTo>
                    <a:pt x="49" y="99"/>
                  </a:moveTo>
                  <a:lnTo>
                    <a:pt x="49" y="99"/>
                  </a:lnTo>
                  <a:lnTo>
                    <a:pt x="48" y="97"/>
                  </a:lnTo>
                  <a:lnTo>
                    <a:pt x="44" y="97"/>
                  </a:lnTo>
                  <a:lnTo>
                    <a:pt x="44" y="97"/>
                  </a:lnTo>
                  <a:lnTo>
                    <a:pt x="42" y="97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38" y="101"/>
                  </a:lnTo>
                  <a:lnTo>
                    <a:pt x="37" y="105"/>
                  </a:lnTo>
                  <a:lnTo>
                    <a:pt x="37" y="105"/>
                  </a:lnTo>
                  <a:lnTo>
                    <a:pt x="38" y="107"/>
                  </a:lnTo>
                  <a:lnTo>
                    <a:pt x="38" y="110"/>
                  </a:lnTo>
                  <a:lnTo>
                    <a:pt x="38" y="110"/>
                  </a:lnTo>
                  <a:lnTo>
                    <a:pt x="42" y="110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8" y="110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51" y="107"/>
                  </a:lnTo>
                  <a:lnTo>
                    <a:pt x="51" y="105"/>
                  </a:lnTo>
                  <a:lnTo>
                    <a:pt x="51" y="105"/>
                  </a:lnTo>
                  <a:lnTo>
                    <a:pt x="51" y="101"/>
                  </a:lnTo>
                  <a:lnTo>
                    <a:pt x="49" y="99"/>
                  </a:lnTo>
                  <a:lnTo>
                    <a:pt x="49" y="99"/>
                  </a:lnTo>
                  <a:close/>
                  <a:moveTo>
                    <a:pt x="62" y="86"/>
                  </a:moveTo>
                  <a:lnTo>
                    <a:pt x="62" y="86"/>
                  </a:lnTo>
                  <a:lnTo>
                    <a:pt x="55" y="81"/>
                  </a:lnTo>
                  <a:lnTo>
                    <a:pt x="44" y="79"/>
                  </a:lnTo>
                  <a:lnTo>
                    <a:pt x="44" y="79"/>
                  </a:lnTo>
                  <a:lnTo>
                    <a:pt x="35" y="81"/>
                  </a:lnTo>
                  <a:lnTo>
                    <a:pt x="27" y="86"/>
                  </a:lnTo>
                  <a:lnTo>
                    <a:pt x="27" y="86"/>
                  </a:lnTo>
                  <a:lnTo>
                    <a:pt x="22" y="94"/>
                  </a:lnTo>
                  <a:lnTo>
                    <a:pt x="20" y="105"/>
                  </a:lnTo>
                  <a:lnTo>
                    <a:pt x="20" y="105"/>
                  </a:lnTo>
                  <a:lnTo>
                    <a:pt x="22" y="114"/>
                  </a:lnTo>
                  <a:lnTo>
                    <a:pt x="27" y="121"/>
                  </a:lnTo>
                  <a:lnTo>
                    <a:pt x="27" y="121"/>
                  </a:lnTo>
                  <a:lnTo>
                    <a:pt x="35" y="127"/>
                  </a:lnTo>
                  <a:lnTo>
                    <a:pt x="44" y="129"/>
                  </a:lnTo>
                  <a:lnTo>
                    <a:pt x="44" y="129"/>
                  </a:lnTo>
                  <a:lnTo>
                    <a:pt x="55" y="127"/>
                  </a:lnTo>
                  <a:lnTo>
                    <a:pt x="62" y="121"/>
                  </a:lnTo>
                  <a:lnTo>
                    <a:pt x="62" y="121"/>
                  </a:lnTo>
                  <a:lnTo>
                    <a:pt x="68" y="114"/>
                  </a:lnTo>
                  <a:lnTo>
                    <a:pt x="70" y="105"/>
                  </a:lnTo>
                  <a:lnTo>
                    <a:pt x="70" y="105"/>
                  </a:lnTo>
                  <a:lnTo>
                    <a:pt x="68" y="94"/>
                  </a:lnTo>
                  <a:lnTo>
                    <a:pt x="62" y="86"/>
                  </a:lnTo>
                  <a:lnTo>
                    <a:pt x="62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135" dirty="0"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560305" y="1565846"/>
            <a:ext cx="1455999" cy="1935163"/>
            <a:chOff x="2330196" y="1816081"/>
            <a:chExt cx="1456258" cy="1935163"/>
          </a:xfrm>
        </p:grpSpPr>
        <p:sp>
          <p:nvSpPr>
            <p:cNvPr id="41" name="泪滴形 40"/>
            <p:cNvSpPr/>
            <p:nvPr/>
          </p:nvSpPr>
          <p:spPr bwMode="auto">
            <a:xfrm rot="8153283">
              <a:off x="2403481" y="1873231"/>
              <a:ext cx="1309688" cy="1308100"/>
            </a:xfrm>
            <a:prstGeom prst="teardrop">
              <a:avLst>
                <a:gd name="adj" fmla="val 118585"/>
              </a:avLst>
            </a:prstGeom>
            <a:solidFill>
              <a:schemeClr val="accent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35" dirty="0">
                <a:cs typeface="+mn-ea"/>
                <a:sym typeface="+mn-lt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2330196" y="1816081"/>
              <a:ext cx="1456258" cy="1935163"/>
              <a:chOff x="2330196" y="1816081"/>
              <a:chExt cx="1456258" cy="1935163"/>
            </a:xfrm>
          </p:grpSpPr>
          <p:sp>
            <p:nvSpPr>
              <p:cNvPr id="43" name="泪滴形 42"/>
              <p:cNvSpPr/>
              <p:nvPr/>
            </p:nvSpPr>
            <p:spPr bwMode="auto">
              <a:xfrm rot="8153283">
                <a:off x="2354269" y="1816081"/>
                <a:ext cx="1408112" cy="1408113"/>
              </a:xfrm>
              <a:prstGeom prst="teardrop">
                <a:avLst>
                  <a:gd name="adj" fmla="val 118585"/>
                </a:avLst>
              </a:prstGeom>
              <a:noFill/>
              <a:ln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35" dirty="0">
                  <a:cs typeface="+mn-ea"/>
                  <a:sym typeface="+mn-lt"/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 bwMode="auto">
              <a:xfrm>
                <a:off x="2979744" y="3630594"/>
                <a:ext cx="120650" cy="12065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35" dirty="0">
                  <a:cs typeface="+mn-ea"/>
                  <a:sym typeface="+mn-lt"/>
                </a:endParaRPr>
              </a:p>
            </p:txBody>
          </p:sp>
          <p:sp>
            <p:nvSpPr>
              <p:cNvPr id="45" name="TextBox 46"/>
              <p:cNvSpPr txBox="1"/>
              <p:nvPr/>
            </p:nvSpPr>
            <p:spPr>
              <a:xfrm>
                <a:off x="2330196" y="2518766"/>
                <a:ext cx="1456258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135" dirty="0">
                    <a:solidFill>
                      <a:schemeClr val="bg1"/>
                    </a:solidFill>
                    <a:cs typeface="+mn-ea"/>
                    <a:sym typeface="+mn-lt"/>
                  </a:rPr>
                  <a:t>2017</a:t>
                </a:r>
                <a:endParaRPr lang="zh-CN" altLang="en-US" sz="2135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420"/>
              <p:cNvSpPr>
                <a:spLocks noEditPoints="1"/>
              </p:cNvSpPr>
              <p:nvPr/>
            </p:nvSpPr>
            <p:spPr bwMode="auto">
              <a:xfrm>
                <a:off x="2858480" y="2072346"/>
                <a:ext cx="332583" cy="323280"/>
              </a:xfrm>
              <a:custGeom>
                <a:avLst/>
                <a:gdLst>
                  <a:gd name="T0" fmla="*/ 92 w 143"/>
                  <a:gd name="T1" fmla="*/ 139 h 139"/>
                  <a:gd name="T2" fmla="*/ 92 w 143"/>
                  <a:gd name="T3" fmla="*/ 86 h 139"/>
                  <a:gd name="T4" fmla="*/ 92 w 143"/>
                  <a:gd name="T5" fmla="*/ 86 h 139"/>
                  <a:gd name="T6" fmla="*/ 103 w 143"/>
                  <a:gd name="T7" fmla="*/ 80 h 139"/>
                  <a:gd name="T8" fmla="*/ 114 w 143"/>
                  <a:gd name="T9" fmla="*/ 77 h 139"/>
                  <a:gd name="T10" fmla="*/ 129 w 143"/>
                  <a:gd name="T11" fmla="*/ 75 h 139"/>
                  <a:gd name="T12" fmla="*/ 143 w 143"/>
                  <a:gd name="T13" fmla="*/ 75 h 139"/>
                  <a:gd name="T14" fmla="*/ 143 w 143"/>
                  <a:gd name="T15" fmla="*/ 75 h 139"/>
                  <a:gd name="T16" fmla="*/ 143 w 143"/>
                  <a:gd name="T17" fmla="*/ 86 h 139"/>
                  <a:gd name="T18" fmla="*/ 142 w 143"/>
                  <a:gd name="T19" fmla="*/ 95 h 139"/>
                  <a:gd name="T20" fmla="*/ 138 w 143"/>
                  <a:gd name="T21" fmla="*/ 104 h 139"/>
                  <a:gd name="T22" fmla="*/ 132 w 143"/>
                  <a:gd name="T23" fmla="*/ 113 h 139"/>
                  <a:gd name="T24" fmla="*/ 125 w 143"/>
                  <a:gd name="T25" fmla="*/ 121 h 139"/>
                  <a:gd name="T26" fmla="*/ 118 w 143"/>
                  <a:gd name="T27" fmla="*/ 128 h 139"/>
                  <a:gd name="T28" fmla="*/ 110 w 143"/>
                  <a:gd name="T29" fmla="*/ 133 h 139"/>
                  <a:gd name="T30" fmla="*/ 99 w 143"/>
                  <a:gd name="T31" fmla="*/ 139 h 139"/>
                  <a:gd name="T32" fmla="*/ 92 w 143"/>
                  <a:gd name="T33" fmla="*/ 139 h 139"/>
                  <a:gd name="T34" fmla="*/ 92 w 143"/>
                  <a:gd name="T35" fmla="*/ 139 h 139"/>
                  <a:gd name="T36" fmla="*/ 55 w 143"/>
                  <a:gd name="T37" fmla="*/ 139 h 139"/>
                  <a:gd name="T38" fmla="*/ 81 w 143"/>
                  <a:gd name="T39" fmla="*/ 139 h 139"/>
                  <a:gd name="T40" fmla="*/ 81 w 143"/>
                  <a:gd name="T41" fmla="*/ 73 h 139"/>
                  <a:gd name="T42" fmla="*/ 81 w 143"/>
                  <a:gd name="T43" fmla="*/ 73 h 139"/>
                  <a:gd name="T44" fmla="*/ 94 w 143"/>
                  <a:gd name="T45" fmla="*/ 67 h 139"/>
                  <a:gd name="T46" fmla="*/ 101 w 143"/>
                  <a:gd name="T47" fmla="*/ 58 h 139"/>
                  <a:gd name="T48" fmla="*/ 108 w 143"/>
                  <a:gd name="T49" fmla="*/ 49 h 139"/>
                  <a:gd name="T50" fmla="*/ 110 w 143"/>
                  <a:gd name="T51" fmla="*/ 38 h 139"/>
                  <a:gd name="T52" fmla="*/ 112 w 143"/>
                  <a:gd name="T53" fmla="*/ 27 h 139"/>
                  <a:gd name="T54" fmla="*/ 108 w 143"/>
                  <a:gd name="T55" fmla="*/ 16 h 139"/>
                  <a:gd name="T56" fmla="*/ 103 w 143"/>
                  <a:gd name="T57" fmla="*/ 7 h 139"/>
                  <a:gd name="T58" fmla="*/ 94 w 143"/>
                  <a:gd name="T59" fmla="*/ 0 h 139"/>
                  <a:gd name="T60" fmla="*/ 86 w 143"/>
                  <a:gd name="T61" fmla="*/ 20 h 139"/>
                  <a:gd name="T62" fmla="*/ 74 w 143"/>
                  <a:gd name="T63" fmla="*/ 1 h 139"/>
                  <a:gd name="T64" fmla="*/ 61 w 143"/>
                  <a:gd name="T65" fmla="*/ 20 h 139"/>
                  <a:gd name="T66" fmla="*/ 53 w 143"/>
                  <a:gd name="T67" fmla="*/ 0 h 139"/>
                  <a:gd name="T68" fmla="*/ 53 w 143"/>
                  <a:gd name="T69" fmla="*/ 0 h 139"/>
                  <a:gd name="T70" fmla="*/ 44 w 143"/>
                  <a:gd name="T71" fmla="*/ 7 h 139"/>
                  <a:gd name="T72" fmla="*/ 39 w 143"/>
                  <a:gd name="T73" fmla="*/ 16 h 139"/>
                  <a:gd name="T74" fmla="*/ 35 w 143"/>
                  <a:gd name="T75" fmla="*/ 27 h 139"/>
                  <a:gd name="T76" fmla="*/ 37 w 143"/>
                  <a:gd name="T77" fmla="*/ 38 h 139"/>
                  <a:gd name="T78" fmla="*/ 41 w 143"/>
                  <a:gd name="T79" fmla="*/ 49 h 139"/>
                  <a:gd name="T80" fmla="*/ 46 w 143"/>
                  <a:gd name="T81" fmla="*/ 58 h 139"/>
                  <a:gd name="T82" fmla="*/ 55 w 143"/>
                  <a:gd name="T83" fmla="*/ 67 h 139"/>
                  <a:gd name="T84" fmla="*/ 66 w 143"/>
                  <a:gd name="T85" fmla="*/ 73 h 139"/>
                  <a:gd name="T86" fmla="*/ 66 w 143"/>
                  <a:gd name="T87" fmla="*/ 100 h 139"/>
                  <a:gd name="T88" fmla="*/ 66 w 143"/>
                  <a:gd name="T89" fmla="*/ 100 h 139"/>
                  <a:gd name="T90" fmla="*/ 63 w 143"/>
                  <a:gd name="T91" fmla="*/ 93 h 139"/>
                  <a:gd name="T92" fmla="*/ 55 w 143"/>
                  <a:gd name="T93" fmla="*/ 88 h 139"/>
                  <a:gd name="T94" fmla="*/ 50 w 143"/>
                  <a:gd name="T95" fmla="*/ 82 h 139"/>
                  <a:gd name="T96" fmla="*/ 41 w 143"/>
                  <a:gd name="T97" fmla="*/ 78 h 139"/>
                  <a:gd name="T98" fmla="*/ 31 w 143"/>
                  <a:gd name="T99" fmla="*/ 75 h 139"/>
                  <a:gd name="T100" fmla="*/ 22 w 143"/>
                  <a:gd name="T101" fmla="*/ 73 h 139"/>
                  <a:gd name="T102" fmla="*/ 13 w 143"/>
                  <a:gd name="T103" fmla="*/ 73 h 139"/>
                  <a:gd name="T104" fmla="*/ 2 w 143"/>
                  <a:gd name="T105" fmla="*/ 73 h 139"/>
                  <a:gd name="T106" fmla="*/ 2 w 143"/>
                  <a:gd name="T107" fmla="*/ 73 h 139"/>
                  <a:gd name="T108" fmla="*/ 0 w 143"/>
                  <a:gd name="T109" fmla="*/ 86 h 139"/>
                  <a:gd name="T110" fmla="*/ 4 w 143"/>
                  <a:gd name="T111" fmla="*/ 99 h 139"/>
                  <a:gd name="T112" fmla="*/ 8 w 143"/>
                  <a:gd name="T113" fmla="*/ 108 h 139"/>
                  <a:gd name="T114" fmla="*/ 15 w 143"/>
                  <a:gd name="T115" fmla="*/ 117 h 139"/>
                  <a:gd name="T116" fmla="*/ 24 w 143"/>
                  <a:gd name="T117" fmla="*/ 124 h 139"/>
                  <a:gd name="T118" fmla="*/ 33 w 143"/>
                  <a:gd name="T119" fmla="*/ 130 h 139"/>
                  <a:gd name="T120" fmla="*/ 44 w 143"/>
                  <a:gd name="T121" fmla="*/ 135 h 139"/>
                  <a:gd name="T122" fmla="*/ 55 w 143"/>
                  <a:gd name="T123" fmla="*/ 139 h 139"/>
                  <a:gd name="T124" fmla="*/ 55 w 143"/>
                  <a:gd name="T125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3" h="139">
                    <a:moveTo>
                      <a:pt x="92" y="139"/>
                    </a:moveTo>
                    <a:lnTo>
                      <a:pt x="92" y="86"/>
                    </a:lnTo>
                    <a:lnTo>
                      <a:pt x="92" y="86"/>
                    </a:lnTo>
                    <a:lnTo>
                      <a:pt x="103" y="80"/>
                    </a:lnTo>
                    <a:lnTo>
                      <a:pt x="114" y="77"/>
                    </a:lnTo>
                    <a:lnTo>
                      <a:pt x="129" y="75"/>
                    </a:lnTo>
                    <a:lnTo>
                      <a:pt x="143" y="75"/>
                    </a:lnTo>
                    <a:lnTo>
                      <a:pt x="143" y="75"/>
                    </a:lnTo>
                    <a:lnTo>
                      <a:pt x="143" y="86"/>
                    </a:lnTo>
                    <a:lnTo>
                      <a:pt x="142" y="95"/>
                    </a:lnTo>
                    <a:lnTo>
                      <a:pt x="138" y="104"/>
                    </a:lnTo>
                    <a:lnTo>
                      <a:pt x="132" y="113"/>
                    </a:lnTo>
                    <a:lnTo>
                      <a:pt x="125" y="121"/>
                    </a:lnTo>
                    <a:lnTo>
                      <a:pt x="118" y="128"/>
                    </a:lnTo>
                    <a:lnTo>
                      <a:pt x="110" y="133"/>
                    </a:lnTo>
                    <a:lnTo>
                      <a:pt x="99" y="139"/>
                    </a:lnTo>
                    <a:lnTo>
                      <a:pt x="92" y="139"/>
                    </a:lnTo>
                    <a:lnTo>
                      <a:pt x="92" y="139"/>
                    </a:lnTo>
                    <a:close/>
                    <a:moveTo>
                      <a:pt x="55" y="139"/>
                    </a:moveTo>
                    <a:lnTo>
                      <a:pt x="81" y="139"/>
                    </a:lnTo>
                    <a:lnTo>
                      <a:pt x="81" y="73"/>
                    </a:lnTo>
                    <a:lnTo>
                      <a:pt x="81" y="73"/>
                    </a:lnTo>
                    <a:lnTo>
                      <a:pt x="94" y="67"/>
                    </a:lnTo>
                    <a:lnTo>
                      <a:pt x="101" y="58"/>
                    </a:lnTo>
                    <a:lnTo>
                      <a:pt x="108" y="49"/>
                    </a:lnTo>
                    <a:lnTo>
                      <a:pt x="110" y="38"/>
                    </a:lnTo>
                    <a:lnTo>
                      <a:pt x="112" y="27"/>
                    </a:lnTo>
                    <a:lnTo>
                      <a:pt x="108" y="16"/>
                    </a:lnTo>
                    <a:lnTo>
                      <a:pt x="103" y="7"/>
                    </a:lnTo>
                    <a:lnTo>
                      <a:pt x="94" y="0"/>
                    </a:lnTo>
                    <a:lnTo>
                      <a:pt x="86" y="20"/>
                    </a:lnTo>
                    <a:lnTo>
                      <a:pt x="74" y="1"/>
                    </a:lnTo>
                    <a:lnTo>
                      <a:pt x="61" y="2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44" y="7"/>
                    </a:lnTo>
                    <a:lnTo>
                      <a:pt x="39" y="16"/>
                    </a:lnTo>
                    <a:lnTo>
                      <a:pt x="35" y="27"/>
                    </a:lnTo>
                    <a:lnTo>
                      <a:pt x="37" y="38"/>
                    </a:lnTo>
                    <a:lnTo>
                      <a:pt x="41" y="49"/>
                    </a:lnTo>
                    <a:lnTo>
                      <a:pt x="46" y="58"/>
                    </a:lnTo>
                    <a:lnTo>
                      <a:pt x="55" y="67"/>
                    </a:lnTo>
                    <a:lnTo>
                      <a:pt x="66" y="73"/>
                    </a:lnTo>
                    <a:lnTo>
                      <a:pt x="66" y="100"/>
                    </a:lnTo>
                    <a:lnTo>
                      <a:pt x="66" y="100"/>
                    </a:lnTo>
                    <a:lnTo>
                      <a:pt x="63" y="93"/>
                    </a:lnTo>
                    <a:lnTo>
                      <a:pt x="55" y="88"/>
                    </a:lnTo>
                    <a:lnTo>
                      <a:pt x="50" y="82"/>
                    </a:lnTo>
                    <a:lnTo>
                      <a:pt x="41" y="78"/>
                    </a:lnTo>
                    <a:lnTo>
                      <a:pt x="31" y="75"/>
                    </a:lnTo>
                    <a:lnTo>
                      <a:pt x="22" y="73"/>
                    </a:lnTo>
                    <a:lnTo>
                      <a:pt x="13" y="73"/>
                    </a:lnTo>
                    <a:lnTo>
                      <a:pt x="2" y="73"/>
                    </a:lnTo>
                    <a:lnTo>
                      <a:pt x="2" y="73"/>
                    </a:lnTo>
                    <a:lnTo>
                      <a:pt x="0" y="86"/>
                    </a:lnTo>
                    <a:lnTo>
                      <a:pt x="4" y="99"/>
                    </a:lnTo>
                    <a:lnTo>
                      <a:pt x="8" y="108"/>
                    </a:lnTo>
                    <a:lnTo>
                      <a:pt x="15" y="117"/>
                    </a:lnTo>
                    <a:lnTo>
                      <a:pt x="24" y="124"/>
                    </a:lnTo>
                    <a:lnTo>
                      <a:pt x="33" y="130"/>
                    </a:lnTo>
                    <a:lnTo>
                      <a:pt x="44" y="135"/>
                    </a:lnTo>
                    <a:lnTo>
                      <a:pt x="55" y="139"/>
                    </a:lnTo>
                    <a:lnTo>
                      <a:pt x="55" y="1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882" tIns="60941" rIns="121882" bIns="60941" numCol="1" anchor="t" anchorCtr="0" compatLnSpc="1"/>
              <a:lstStyle/>
              <a:p>
                <a:endParaRPr lang="zh-CN" altLang="en-US" sz="2135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47" name="矩形 46"/>
          <p:cNvSpPr/>
          <p:nvPr/>
        </p:nvSpPr>
        <p:spPr>
          <a:xfrm>
            <a:off x="1292828" y="4788838"/>
            <a:ext cx="1979939" cy="1094715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48" name="矩形 47"/>
          <p:cNvSpPr/>
          <p:nvPr/>
        </p:nvSpPr>
        <p:spPr>
          <a:xfrm>
            <a:off x="1292829" y="4412635"/>
            <a:ext cx="1934520" cy="37592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6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zh-CN" altLang="en-US" sz="186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076835" y="4788838"/>
            <a:ext cx="1979939" cy="1094715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50" name="矩形 49"/>
          <p:cNvSpPr/>
          <p:nvPr/>
        </p:nvSpPr>
        <p:spPr>
          <a:xfrm>
            <a:off x="4076836" y="4412635"/>
            <a:ext cx="1934520" cy="37592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6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zh-CN" altLang="en-US" sz="186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551698" y="5048702"/>
            <a:ext cx="1979939" cy="1094715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52" name="矩形 51"/>
          <p:cNvSpPr/>
          <p:nvPr/>
        </p:nvSpPr>
        <p:spPr>
          <a:xfrm>
            <a:off x="6551699" y="4672499"/>
            <a:ext cx="1934520" cy="37592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6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zh-CN" altLang="en-US" sz="186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9191791" y="4771600"/>
            <a:ext cx="1979939" cy="1094715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54" name="矩形 53"/>
          <p:cNvSpPr/>
          <p:nvPr/>
        </p:nvSpPr>
        <p:spPr>
          <a:xfrm>
            <a:off x="9191792" y="4395397"/>
            <a:ext cx="1934520" cy="37592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6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zh-CN" altLang="en-US" sz="186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915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415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831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331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746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246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0" y="-82473"/>
            <a:ext cx="12196800" cy="6940473"/>
            <a:chOff x="0" y="-82473"/>
            <a:chExt cx="12196800" cy="6940473"/>
          </a:xfrm>
        </p:grpSpPr>
        <p:sp>
          <p:nvSpPr>
            <p:cNvPr id="32" name="矩形 31"/>
            <p:cNvSpPr/>
            <p:nvPr/>
          </p:nvSpPr>
          <p:spPr>
            <a:xfrm>
              <a:off x="0" y="0"/>
              <a:ext cx="12196800" cy="6858000"/>
            </a:xfrm>
            <a:prstGeom prst="rect">
              <a:avLst/>
            </a:prstGeom>
            <a:blipFill dpi="0" rotWithShape="1">
              <a:blip r:embed="rId18">
                <a:alphaModFix amt="28000"/>
              </a:blip>
              <a:srcRect/>
              <a:stretch>
                <a:fillRect l="-17503" r="-1750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 rot="10800000">
              <a:off x="0" y="-82473"/>
              <a:ext cx="1761661" cy="1575332"/>
            </a:xfrm>
            <a:prstGeom prst="rect">
              <a:avLst/>
            </a:prstGeom>
          </p:spPr>
        </p:pic>
        <p:grpSp>
          <p:nvGrpSpPr>
            <p:cNvPr id="34" name="组合 33"/>
            <p:cNvGrpSpPr/>
            <p:nvPr/>
          </p:nvGrpSpPr>
          <p:grpSpPr>
            <a:xfrm>
              <a:off x="0" y="385010"/>
              <a:ext cx="12192000" cy="6472990"/>
              <a:chOff x="0" y="385010"/>
              <a:chExt cx="12192000" cy="6472990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483574" y="385010"/>
                <a:ext cx="2532400" cy="640367"/>
                <a:chOff x="483574" y="385010"/>
                <a:chExt cx="2532400" cy="640367"/>
              </a:xfrm>
            </p:grpSpPr>
            <p:sp>
              <p:nvSpPr>
                <p:cNvPr id="37" name="矩形 36"/>
                <p:cNvSpPr/>
                <p:nvPr/>
              </p:nvSpPr>
              <p:spPr>
                <a:xfrm>
                  <a:off x="483574" y="385010"/>
                  <a:ext cx="2532400" cy="640367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PA-文本框 6"/>
                <p:cNvSpPr txBox="1"/>
                <p:nvPr>
                  <p:custDataLst>
                    <p:tags r:id="rId15"/>
                  </p:custDataLst>
                </p:nvPr>
              </p:nvSpPr>
              <p:spPr>
                <a:xfrm>
                  <a:off x="707992" y="535916"/>
                  <a:ext cx="208356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zh-CN" altLang="en-US" sz="16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请输入您的标题</a:t>
                  </a:r>
                  <a:endParaRPr lang="en-US" sz="16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6" name="矩形 35"/>
              <p:cNvSpPr/>
              <p:nvPr/>
            </p:nvSpPr>
            <p:spPr>
              <a:xfrm>
                <a:off x="0" y="6388087"/>
                <a:ext cx="12192000" cy="46991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Group 78"/>
          <p:cNvGrpSpPr/>
          <p:nvPr/>
        </p:nvGrpSpPr>
        <p:grpSpPr>
          <a:xfrm>
            <a:off x="3267945" y="2051019"/>
            <a:ext cx="5656110" cy="3255079"/>
            <a:chOff x="8440747" y="4796156"/>
            <a:chExt cx="2786063" cy="1603375"/>
          </a:xfrm>
        </p:grpSpPr>
        <p:sp>
          <p:nvSpPr>
            <p:cNvPr id="5" name="PA-任意多边形 45"/>
            <p:cNvSpPr/>
            <p:nvPr>
              <p:custDataLst>
                <p:tags r:id="rId1"/>
              </p:custDataLst>
            </p:nvPr>
          </p:nvSpPr>
          <p:spPr bwMode="auto">
            <a:xfrm>
              <a:off x="8440747" y="6337618"/>
              <a:ext cx="1403350" cy="61913"/>
            </a:xfrm>
            <a:custGeom>
              <a:avLst/>
              <a:gdLst>
                <a:gd name="T0" fmla="*/ 0 w 885"/>
                <a:gd name="T1" fmla="*/ 16 h 39"/>
                <a:gd name="T2" fmla="*/ 78 w 885"/>
                <a:gd name="T3" fmla="*/ 39 h 39"/>
                <a:gd name="T4" fmla="*/ 885 w 885"/>
                <a:gd name="T5" fmla="*/ 39 h 39"/>
                <a:gd name="T6" fmla="*/ 885 w 885"/>
                <a:gd name="T7" fmla="*/ 0 h 39"/>
                <a:gd name="T8" fmla="*/ 0 w 885"/>
                <a:gd name="T9" fmla="*/ 0 h 39"/>
                <a:gd name="T10" fmla="*/ 0 w 885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PA-任意多边形 46"/>
            <p:cNvSpPr/>
            <p:nvPr>
              <p:custDataLst>
                <p:tags r:id="rId2"/>
              </p:custDataLst>
            </p:nvPr>
          </p:nvSpPr>
          <p:spPr bwMode="auto">
            <a:xfrm>
              <a:off x="9823459" y="6337618"/>
              <a:ext cx="1403350" cy="61913"/>
            </a:xfrm>
            <a:custGeom>
              <a:avLst/>
              <a:gdLst>
                <a:gd name="T0" fmla="*/ 884 w 884"/>
                <a:gd name="T1" fmla="*/ 16 h 39"/>
                <a:gd name="T2" fmla="*/ 806 w 884"/>
                <a:gd name="T3" fmla="*/ 39 h 39"/>
                <a:gd name="T4" fmla="*/ 0 w 884"/>
                <a:gd name="T5" fmla="*/ 39 h 39"/>
                <a:gd name="T6" fmla="*/ 0 w 884"/>
                <a:gd name="T7" fmla="*/ 0 h 39"/>
                <a:gd name="T8" fmla="*/ 884 w 884"/>
                <a:gd name="T9" fmla="*/ 0 h 39"/>
                <a:gd name="T10" fmla="*/ 884 w 884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PA-任意多边形 47"/>
            <p:cNvSpPr/>
            <p:nvPr>
              <p:custDataLst>
                <p:tags r:id="rId3"/>
              </p:custDataLst>
            </p:nvPr>
          </p:nvSpPr>
          <p:spPr bwMode="auto">
            <a:xfrm>
              <a:off x="8715384" y="4796156"/>
              <a:ext cx="2257425" cy="1546225"/>
            </a:xfrm>
            <a:custGeom>
              <a:avLst/>
              <a:gdLst>
                <a:gd name="T0" fmla="*/ 1378 w 1423"/>
                <a:gd name="T1" fmla="*/ 0 h 974"/>
                <a:gd name="T2" fmla="*/ 45 w 1423"/>
                <a:gd name="T3" fmla="*/ 0 h 974"/>
                <a:gd name="T4" fmla="*/ 0 w 1423"/>
                <a:gd name="T5" fmla="*/ 45 h 974"/>
                <a:gd name="T6" fmla="*/ 0 w 1423"/>
                <a:gd name="T7" fmla="*/ 218 h 974"/>
                <a:gd name="T8" fmla="*/ 0 w 1423"/>
                <a:gd name="T9" fmla="*/ 929 h 974"/>
                <a:gd name="T10" fmla="*/ 45 w 1423"/>
                <a:gd name="T11" fmla="*/ 974 h 974"/>
                <a:gd name="T12" fmla="*/ 1378 w 1423"/>
                <a:gd name="T13" fmla="*/ 974 h 974"/>
                <a:gd name="T14" fmla="*/ 1423 w 1423"/>
                <a:gd name="T15" fmla="*/ 929 h 974"/>
                <a:gd name="T16" fmla="*/ 1423 w 1423"/>
                <a:gd name="T17" fmla="*/ 45 h 974"/>
                <a:gd name="T18" fmla="*/ 1378 w 1423"/>
                <a:gd name="T19" fmla="*/ 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3" h="974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PA-任意多边形 48"/>
            <p:cNvSpPr/>
            <p:nvPr>
              <p:custDataLst>
                <p:tags r:id="rId4"/>
              </p:custDataLst>
            </p:nvPr>
          </p:nvSpPr>
          <p:spPr bwMode="auto">
            <a:xfrm>
              <a:off x="8723322" y="4804093"/>
              <a:ext cx="2243138" cy="1530350"/>
            </a:xfrm>
            <a:custGeom>
              <a:avLst/>
              <a:gdLst>
                <a:gd name="T0" fmla="*/ 40 w 1414"/>
                <a:gd name="T1" fmla="*/ 964 h 964"/>
                <a:gd name="T2" fmla="*/ 0 w 1414"/>
                <a:gd name="T3" fmla="*/ 924 h 964"/>
                <a:gd name="T4" fmla="*/ 0 w 1414"/>
                <a:gd name="T5" fmla="*/ 40 h 964"/>
                <a:gd name="T6" fmla="*/ 40 w 1414"/>
                <a:gd name="T7" fmla="*/ 0 h 964"/>
                <a:gd name="T8" fmla="*/ 1373 w 1414"/>
                <a:gd name="T9" fmla="*/ 0 h 964"/>
                <a:gd name="T10" fmla="*/ 1414 w 1414"/>
                <a:gd name="T11" fmla="*/ 40 h 964"/>
                <a:gd name="T12" fmla="*/ 1414 w 1414"/>
                <a:gd name="T13" fmla="*/ 924 h 964"/>
                <a:gd name="T14" fmla="*/ 1373 w 1414"/>
                <a:gd name="T15" fmla="*/ 964 h 964"/>
                <a:gd name="T16" fmla="*/ 40 w 1414"/>
                <a:gd name="T17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96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PA-任意多边形 49"/>
            <p:cNvSpPr/>
            <p:nvPr>
              <p:custDataLst>
                <p:tags r:id="rId5"/>
              </p:custDataLst>
            </p:nvPr>
          </p:nvSpPr>
          <p:spPr bwMode="auto">
            <a:xfrm>
              <a:off x="8723322" y="6269356"/>
              <a:ext cx="2243138" cy="65088"/>
            </a:xfrm>
            <a:custGeom>
              <a:avLst/>
              <a:gdLst>
                <a:gd name="T0" fmla="*/ 1414 w 1414"/>
                <a:gd name="T1" fmla="*/ 0 h 41"/>
                <a:gd name="T2" fmla="*/ 1396 w 1414"/>
                <a:gd name="T3" fmla="*/ 9 h 41"/>
                <a:gd name="T4" fmla="*/ 18 w 1414"/>
                <a:gd name="T5" fmla="*/ 9 h 41"/>
                <a:gd name="T6" fmla="*/ 0 w 1414"/>
                <a:gd name="T7" fmla="*/ 0 h 41"/>
                <a:gd name="T8" fmla="*/ 0 w 1414"/>
                <a:gd name="T9" fmla="*/ 1 h 41"/>
                <a:gd name="T10" fmla="*/ 40 w 1414"/>
                <a:gd name="T11" fmla="*/ 41 h 41"/>
                <a:gd name="T12" fmla="*/ 1373 w 1414"/>
                <a:gd name="T13" fmla="*/ 41 h 41"/>
                <a:gd name="T14" fmla="*/ 1414 w 1414"/>
                <a:gd name="T15" fmla="*/ 1 h 41"/>
                <a:gd name="T16" fmla="*/ 1414 w 1414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41">
                  <a:moveTo>
                    <a:pt x="1414" y="0"/>
                  </a:moveTo>
                  <a:cubicBezTo>
                    <a:pt x="1409" y="6"/>
                    <a:pt x="1403" y="9"/>
                    <a:pt x="1396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0" y="9"/>
                    <a:pt x="4" y="6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3"/>
                    <a:pt x="18" y="41"/>
                    <a:pt x="40" y="41"/>
                  </a:cubicBezTo>
                  <a:cubicBezTo>
                    <a:pt x="1373" y="41"/>
                    <a:pt x="1373" y="41"/>
                    <a:pt x="1373" y="41"/>
                  </a:cubicBezTo>
                  <a:cubicBezTo>
                    <a:pt x="1396" y="41"/>
                    <a:pt x="1414" y="23"/>
                    <a:pt x="1414" y="1"/>
                  </a:cubicBezTo>
                  <a:lnTo>
                    <a:pt x="1414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PA-矩形 5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440747" y="6312218"/>
              <a:ext cx="2786063" cy="50800"/>
            </a:xfrm>
            <a:prstGeom prst="rect">
              <a:avLst/>
            </a:prstGeom>
            <a:solidFill>
              <a:srgbClr val="D2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PA-任意多边形 51"/>
            <p:cNvSpPr/>
            <p:nvPr>
              <p:custDataLst>
                <p:tags r:id="rId7"/>
              </p:custDataLst>
            </p:nvPr>
          </p:nvSpPr>
          <p:spPr bwMode="auto">
            <a:xfrm>
              <a:off x="9632959" y="6312218"/>
              <a:ext cx="400050" cy="28575"/>
            </a:xfrm>
            <a:custGeom>
              <a:avLst/>
              <a:gdLst>
                <a:gd name="T0" fmla="*/ 0 w 252"/>
                <a:gd name="T1" fmla="*/ 0 h 18"/>
                <a:gd name="T2" fmla="*/ 22 w 252"/>
                <a:gd name="T3" fmla="*/ 18 h 18"/>
                <a:gd name="T4" fmla="*/ 230 w 252"/>
                <a:gd name="T5" fmla="*/ 18 h 18"/>
                <a:gd name="T6" fmla="*/ 252 w 252"/>
                <a:gd name="T7" fmla="*/ 0 h 18"/>
                <a:gd name="T8" fmla="*/ 0 w 25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PA-矩形 5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8797934" y="4900931"/>
              <a:ext cx="2093913" cy="1322388"/>
            </a:xfrm>
            <a:prstGeom prst="rect">
              <a:avLst/>
            </a:pr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PA-矩形 5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804284" y="4908868"/>
              <a:ext cx="2079625" cy="1308100"/>
            </a:xfrm>
            <a:prstGeom prst="rect">
              <a:avLst/>
            </a:prstGeom>
            <a:blipFill>
              <a:blip r:embed="rId20"/>
              <a:srcRect/>
              <a:stretch>
                <a:fillRect t="-5094" b="-5094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PA-椭圆 5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9831397" y="4845368"/>
              <a:ext cx="23813" cy="238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PA-椭圆 5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9831397" y="4843781"/>
              <a:ext cx="23813" cy="22225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PA-椭圆 5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9836159" y="4846956"/>
              <a:ext cx="14288" cy="158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PA-椭圆 57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9839334" y="4851718"/>
              <a:ext cx="7938" cy="7938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PA-任意多边形 58"/>
            <p:cNvSpPr/>
            <p:nvPr>
              <p:custDataLst>
                <p:tags r:id="rId14"/>
              </p:custDataLst>
            </p:nvPr>
          </p:nvSpPr>
          <p:spPr bwMode="auto">
            <a:xfrm>
              <a:off x="9842509" y="4853306"/>
              <a:ext cx="1588" cy="3175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9" name="Rounded Rectangle 14"/>
          <p:cNvSpPr>
            <a:spLocks noChangeAspect="1"/>
          </p:cNvSpPr>
          <p:nvPr/>
        </p:nvSpPr>
        <p:spPr>
          <a:xfrm>
            <a:off x="618665" y="2267808"/>
            <a:ext cx="534740" cy="534740"/>
          </a:xfrm>
          <a:prstGeom prst="roundRect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01</a:t>
            </a:r>
            <a:endParaRPr lang="zh-CN" altLang="zh-CN" sz="16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TextBox 6"/>
          <p:cNvSpPr txBox="1"/>
          <p:nvPr/>
        </p:nvSpPr>
        <p:spPr>
          <a:xfrm>
            <a:off x="1417551" y="2267808"/>
            <a:ext cx="2075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输入您的标题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1417551" y="2606362"/>
            <a:ext cx="2075654" cy="7943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您的内容打在这里，或者通过复制您的文本后，在此框中选择粘贴。</a:t>
            </a:r>
          </a:p>
        </p:txBody>
      </p:sp>
      <p:sp>
        <p:nvSpPr>
          <p:cNvPr id="22" name="Rounded Rectangle 14"/>
          <p:cNvSpPr>
            <a:spLocks noChangeAspect="1"/>
          </p:cNvSpPr>
          <p:nvPr/>
        </p:nvSpPr>
        <p:spPr>
          <a:xfrm>
            <a:off x="8862120" y="2267808"/>
            <a:ext cx="534740" cy="534740"/>
          </a:xfrm>
          <a:prstGeom prst="roundRect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02</a:t>
            </a:r>
            <a:endParaRPr lang="zh-CN" altLang="zh-CN" sz="16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TextBox 6"/>
          <p:cNvSpPr txBox="1"/>
          <p:nvPr/>
        </p:nvSpPr>
        <p:spPr>
          <a:xfrm>
            <a:off x="9661006" y="2267808"/>
            <a:ext cx="2075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输入您的标题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TextBox 9"/>
          <p:cNvSpPr txBox="1"/>
          <p:nvPr/>
        </p:nvSpPr>
        <p:spPr>
          <a:xfrm>
            <a:off x="9661006" y="2606362"/>
            <a:ext cx="2075654" cy="7943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您的内容打在这里，或者通过复制您的文本后，在此框中选择粘贴。</a:t>
            </a:r>
          </a:p>
        </p:txBody>
      </p:sp>
      <p:sp>
        <p:nvSpPr>
          <p:cNvPr id="25" name="Rounded Rectangle 14"/>
          <p:cNvSpPr>
            <a:spLocks noChangeAspect="1"/>
          </p:cNvSpPr>
          <p:nvPr/>
        </p:nvSpPr>
        <p:spPr>
          <a:xfrm>
            <a:off x="618665" y="3733511"/>
            <a:ext cx="534740" cy="534740"/>
          </a:xfrm>
          <a:prstGeom prst="roundRect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03</a:t>
            </a:r>
            <a:endParaRPr lang="zh-CN" altLang="zh-CN" sz="16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TextBox 6"/>
          <p:cNvSpPr txBox="1"/>
          <p:nvPr/>
        </p:nvSpPr>
        <p:spPr>
          <a:xfrm>
            <a:off x="1417551" y="3733511"/>
            <a:ext cx="2075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输入您的标题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TextBox 9"/>
          <p:cNvSpPr txBox="1"/>
          <p:nvPr/>
        </p:nvSpPr>
        <p:spPr>
          <a:xfrm>
            <a:off x="1417551" y="4072065"/>
            <a:ext cx="2075654" cy="7943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您的内容打在这里，或者通过复制您的文本后，在此框中选择粘贴。</a:t>
            </a:r>
          </a:p>
        </p:txBody>
      </p:sp>
      <p:sp>
        <p:nvSpPr>
          <p:cNvPr id="28" name="Rounded Rectangle 14"/>
          <p:cNvSpPr>
            <a:spLocks noChangeAspect="1"/>
          </p:cNvSpPr>
          <p:nvPr/>
        </p:nvSpPr>
        <p:spPr>
          <a:xfrm>
            <a:off x="8862120" y="3733511"/>
            <a:ext cx="534740" cy="534740"/>
          </a:xfrm>
          <a:prstGeom prst="roundRect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04</a:t>
            </a:r>
            <a:endParaRPr lang="zh-CN" altLang="zh-CN" sz="16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TextBox 6"/>
          <p:cNvSpPr txBox="1"/>
          <p:nvPr/>
        </p:nvSpPr>
        <p:spPr>
          <a:xfrm>
            <a:off x="9661006" y="3733511"/>
            <a:ext cx="2075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输入您的标题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TextBox 9"/>
          <p:cNvSpPr txBox="1"/>
          <p:nvPr/>
        </p:nvSpPr>
        <p:spPr>
          <a:xfrm>
            <a:off x="9661006" y="4072065"/>
            <a:ext cx="2075654" cy="7943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75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25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25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 animBg="1"/>
      <p:bldP spid="23" grpId="0"/>
      <p:bldP spid="24" grpId="0"/>
      <p:bldP spid="25" grpId="0" animBg="1"/>
      <p:bldP spid="26" grpId="0"/>
      <p:bldP spid="27" grpId="0"/>
      <p:bldP spid="28" grpId="0" animBg="1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0" y="-82473"/>
            <a:ext cx="12196800" cy="6940473"/>
            <a:chOff x="0" y="-82473"/>
            <a:chExt cx="12196800" cy="6940473"/>
          </a:xfrm>
        </p:grpSpPr>
        <p:sp>
          <p:nvSpPr>
            <p:cNvPr id="22" name="矩形 21"/>
            <p:cNvSpPr/>
            <p:nvPr/>
          </p:nvSpPr>
          <p:spPr>
            <a:xfrm>
              <a:off x="0" y="0"/>
              <a:ext cx="12196800" cy="6858000"/>
            </a:xfrm>
            <a:prstGeom prst="rect">
              <a:avLst/>
            </a:prstGeom>
            <a:blipFill dpi="0" rotWithShape="1">
              <a:blip r:embed="rId16">
                <a:alphaModFix amt="28000"/>
              </a:blip>
              <a:srcRect/>
              <a:stretch>
                <a:fillRect l="-17503" r="-1750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10800000">
              <a:off x="0" y="-82473"/>
              <a:ext cx="1761661" cy="1575332"/>
            </a:xfrm>
            <a:prstGeom prst="rect">
              <a:avLst/>
            </a:prstGeom>
          </p:spPr>
        </p:pic>
        <p:grpSp>
          <p:nvGrpSpPr>
            <p:cNvPr id="24" name="组合 23"/>
            <p:cNvGrpSpPr/>
            <p:nvPr/>
          </p:nvGrpSpPr>
          <p:grpSpPr>
            <a:xfrm>
              <a:off x="0" y="385010"/>
              <a:ext cx="12192000" cy="6472990"/>
              <a:chOff x="0" y="385010"/>
              <a:chExt cx="12192000" cy="6472990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483574" y="385010"/>
                <a:ext cx="2532400" cy="640367"/>
                <a:chOff x="483574" y="385010"/>
                <a:chExt cx="2532400" cy="640367"/>
              </a:xfrm>
            </p:grpSpPr>
            <p:sp>
              <p:nvSpPr>
                <p:cNvPr id="27" name="矩形 26"/>
                <p:cNvSpPr/>
                <p:nvPr/>
              </p:nvSpPr>
              <p:spPr>
                <a:xfrm>
                  <a:off x="483574" y="385010"/>
                  <a:ext cx="2532400" cy="640367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PA-文本框 6"/>
                <p:cNvSpPr txBox="1"/>
                <p:nvPr>
                  <p:custDataLst>
                    <p:tags r:id="rId13"/>
                  </p:custDataLst>
                </p:nvPr>
              </p:nvSpPr>
              <p:spPr>
                <a:xfrm>
                  <a:off x="707992" y="535916"/>
                  <a:ext cx="208356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zh-CN" altLang="en-US" sz="16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请输入您的标题</a:t>
                  </a:r>
                  <a:endParaRPr lang="en-US" sz="16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6" name="矩形 25"/>
              <p:cNvSpPr/>
              <p:nvPr/>
            </p:nvSpPr>
            <p:spPr>
              <a:xfrm>
                <a:off x="0" y="6388087"/>
                <a:ext cx="12192000" cy="46991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3560619" y="2047996"/>
            <a:ext cx="4846350" cy="3126721"/>
            <a:chOff x="4702607" y="3063362"/>
            <a:chExt cx="2789961" cy="1800000"/>
          </a:xfrm>
          <a:solidFill>
            <a:schemeClr val="accent6"/>
          </a:solidFill>
        </p:grpSpPr>
        <p:grpSp>
          <p:nvGrpSpPr>
            <p:cNvPr id="3" name="组合 2"/>
            <p:cNvGrpSpPr>
              <a:grpSpLocks noChangeAspect="1"/>
            </p:cNvGrpSpPr>
            <p:nvPr/>
          </p:nvGrpSpPr>
          <p:grpSpPr>
            <a:xfrm>
              <a:off x="4702607" y="3063362"/>
              <a:ext cx="2789961" cy="1800000"/>
              <a:chOff x="2078023" y="1773226"/>
              <a:chExt cx="1999686" cy="1290136"/>
            </a:xfrm>
            <a:grpFill/>
          </p:grpSpPr>
          <p:sp>
            <p:nvSpPr>
              <p:cNvPr id="5" name="4"/>
              <p:cNvSpPr/>
              <p:nvPr/>
            </p:nvSpPr>
            <p:spPr bwMode="auto">
              <a:xfrm>
                <a:off x="2498900" y="1880109"/>
                <a:ext cx="1094772" cy="1094772"/>
              </a:xfrm>
              <a:custGeom>
                <a:avLst/>
                <a:gdLst>
                  <a:gd name="T0" fmla="*/ 894 w 971"/>
                  <a:gd name="T1" fmla="*/ 509 h 971"/>
                  <a:gd name="T2" fmla="*/ 969 w 971"/>
                  <a:gd name="T3" fmla="*/ 442 h 971"/>
                  <a:gd name="T4" fmla="*/ 883 w 971"/>
                  <a:gd name="T5" fmla="*/ 390 h 971"/>
                  <a:gd name="T6" fmla="*/ 938 w 971"/>
                  <a:gd name="T7" fmla="*/ 309 h 971"/>
                  <a:gd name="T8" fmla="*/ 838 w 971"/>
                  <a:gd name="T9" fmla="*/ 279 h 971"/>
                  <a:gd name="T10" fmla="*/ 802 w 971"/>
                  <a:gd name="T11" fmla="*/ 227 h 971"/>
                  <a:gd name="T12" fmla="*/ 813 w 971"/>
                  <a:gd name="T13" fmla="*/ 127 h 971"/>
                  <a:gd name="T14" fmla="*/ 714 w 971"/>
                  <a:gd name="T15" fmla="*/ 146 h 971"/>
                  <a:gd name="T16" fmla="*/ 700 w 971"/>
                  <a:gd name="T17" fmla="*/ 50 h 971"/>
                  <a:gd name="T18" fmla="*/ 606 w 971"/>
                  <a:gd name="T19" fmla="*/ 95 h 971"/>
                  <a:gd name="T20" fmla="*/ 545 w 971"/>
                  <a:gd name="T21" fmla="*/ 81 h 971"/>
                  <a:gd name="T22" fmla="*/ 485 w 971"/>
                  <a:gd name="T23" fmla="*/ 0 h 971"/>
                  <a:gd name="T24" fmla="*/ 425 w 971"/>
                  <a:gd name="T25" fmla="*/ 80 h 971"/>
                  <a:gd name="T26" fmla="*/ 350 w 971"/>
                  <a:gd name="T27" fmla="*/ 19 h 971"/>
                  <a:gd name="T28" fmla="*/ 311 w 971"/>
                  <a:gd name="T29" fmla="*/ 115 h 971"/>
                  <a:gd name="T30" fmla="*/ 256 w 971"/>
                  <a:gd name="T31" fmla="*/ 146 h 971"/>
                  <a:gd name="T32" fmla="*/ 157 w 971"/>
                  <a:gd name="T33" fmla="*/ 126 h 971"/>
                  <a:gd name="T34" fmla="*/ 167 w 971"/>
                  <a:gd name="T35" fmla="*/ 226 h 971"/>
                  <a:gd name="T36" fmla="*/ 70 w 971"/>
                  <a:gd name="T37" fmla="*/ 232 h 971"/>
                  <a:gd name="T38" fmla="*/ 106 w 971"/>
                  <a:gd name="T39" fmla="*/ 329 h 971"/>
                  <a:gd name="T40" fmla="*/ 86 w 971"/>
                  <a:gd name="T41" fmla="*/ 389 h 971"/>
                  <a:gd name="T42" fmla="*/ 0 w 971"/>
                  <a:gd name="T43" fmla="*/ 441 h 971"/>
                  <a:gd name="T44" fmla="*/ 75 w 971"/>
                  <a:gd name="T45" fmla="*/ 508 h 971"/>
                  <a:gd name="T46" fmla="*/ 6 w 971"/>
                  <a:gd name="T47" fmla="*/ 577 h 971"/>
                  <a:gd name="T48" fmla="*/ 98 w 971"/>
                  <a:gd name="T49" fmla="*/ 625 h 971"/>
                  <a:gd name="T50" fmla="*/ 124 w 971"/>
                  <a:gd name="T51" fmla="*/ 683 h 971"/>
                  <a:gd name="T52" fmla="*/ 96 w 971"/>
                  <a:gd name="T53" fmla="*/ 779 h 971"/>
                  <a:gd name="T54" fmla="*/ 196 w 971"/>
                  <a:gd name="T55" fmla="*/ 778 h 971"/>
                  <a:gd name="T56" fmla="*/ 192 w 971"/>
                  <a:gd name="T57" fmla="*/ 876 h 971"/>
                  <a:gd name="T58" fmla="*/ 293 w 971"/>
                  <a:gd name="T59" fmla="*/ 849 h 971"/>
                  <a:gd name="T60" fmla="*/ 351 w 971"/>
                  <a:gd name="T61" fmla="*/ 874 h 971"/>
                  <a:gd name="T62" fmla="*/ 394 w 971"/>
                  <a:gd name="T63" fmla="*/ 965 h 971"/>
                  <a:gd name="T64" fmla="*/ 468 w 971"/>
                  <a:gd name="T65" fmla="*/ 896 h 971"/>
                  <a:gd name="T66" fmla="*/ 531 w 971"/>
                  <a:gd name="T67" fmla="*/ 971 h 971"/>
                  <a:gd name="T68" fmla="*/ 587 w 971"/>
                  <a:gd name="T69" fmla="*/ 884 h 971"/>
                  <a:gd name="T70" fmla="*/ 647 w 971"/>
                  <a:gd name="T71" fmla="*/ 863 h 971"/>
                  <a:gd name="T72" fmla="*/ 740 w 971"/>
                  <a:gd name="T73" fmla="*/ 900 h 971"/>
                  <a:gd name="T74" fmla="*/ 748 w 971"/>
                  <a:gd name="T75" fmla="*/ 800 h 971"/>
                  <a:gd name="T76" fmla="*/ 845 w 971"/>
                  <a:gd name="T77" fmla="*/ 813 h 971"/>
                  <a:gd name="T78" fmla="*/ 828 w 971"/>
                  <a:gd name="T79" fmla="*/ 711 h 971"/>
                  <a:gd name="T80" fmla="*/ 858 w 971"/>
                  <a:gd name="T81" fmla="*/ 655 h 971"/>
                  <a:gd name="T82" fmla="*/ 952 w 971"/>
                  <a:gd name="T83" fmla="*/ 620 h 971"/>
                  <a:gd name="T84" fmla="*/ 891 w 971"/>
                  <a:gd name="T85" fmla="*/ 541 h 971"/>
                  <a:gd name="T86" fmla="*/ 766 w 971"/>
                  <a:gd name="T87" fmla="*/ 641 h 971"/>
                  <a:gd name="T88" fmla="*/ 588 w 971"/>
                  <a:gd name="T89" fmla="*/ 790 h 971"/>
                  <a:gd name="T90" fmla="*/ 357 w 971"/>
                  <a:gd name="T91" fmla="*/ 781 h 971"/>
                  <a:gd name="T92" fmla="*/ 191 w 971"/>
                  <a:gd name="T93" fmla="*/ 618 h 971"/>
                  <a:gd name="T94" fmla="*/ 179 w 971"/>
                  <a:gd name="T95" fmla="*/ 386 h 971"/>
                  <a:gd name="T96" fmla="*/ 326 w 971"/>
                  <a:gd name="T97" fmla="*/ 207 h 971"/>
                  <a:gd name="T98" fmla="*/ 556 w 971"/>
                  <a:gd name="T99" fmla="*/ 173 h 971"/>
                  <a:gd name="T100" fmla="*/ 748 w 971"/>
                  <a:gd name="T101" fmla="*/ 303 h 971"/>
                  <a:gd name="T102" fmla="*/ 803 w 971"/>
                  <a:gd name="T103" fmla="*/ 529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71" h="971">
                    <a:moveTo>
                      <a:pt x="891" y="541"/>
                    </a:moveTo>
                    <a:cubicBezTo>
                      <a:pt x="893" y="530"/>
                      <a:pt x="893" y="520"/>
                      <a:pt x="894" y="509"/>
                    </a:cubicBezTo>
                    <a:cubicBezTo>
                      <a:pt x="920" y="502"/>
                      <a:pt x="946" y="494"/>
                      <a:pt x="971" y="485"/>
                    </a:cubicBezTo>
                    <a:cubicBezTo>
                      <a:pt x="971" y="470"/>
                      <a:pt x="970" y="456"/>
                      <a:pt x="969" y="442"/>
                    </a:cubicBezTo>
                    <a:cubicBezTo>
                      <a:pt x="942" y="433"/>
                      <a:pt x="916" y="426"/>
                      <a:pt x="889" y="421"/>
                    </a:cubicBezTo>
                    <a:cubicBezTo>
                      <a:pt x="888" y="411"/>
                      <a:pt x="885" y="400"/>
                      <a:pt x="883" y="390"/>
                    </a:cubicBezTo>
                    <a:cubicBezTo>
                      <a:pt x="880" y="380"/>
                      <a:pt x="878" y="370"/>
                      <a:pt x="874" y="360"/>
                    </a:cubicBezTo>
                    <a:cubicBezTo>
                      <a:pt x="896" y="344"/>
                      <a:pt x="917" y="327"/>
                      <a:pt x="938" y="309"/>
                    </a:cubicBezTo>
                    <a:cubicBezTo>
                      <a:pt x="932" y="296"/>
                      <a:pt x="927" y="283"/>
                      <a:pt x="920" y="270"/>
                    </a:cubicBezTo>
                    <a:cubicBezTo>
                      <a:pt x="893" y="271"/>
                      <a:pt x="865" y="274"/>
                      <a:pt x="838" y="279"/>
                    </a:cubicBezTo>
                    <a:cubicBezTo>
                      <a:pt x="833" y="270"/>
                      <a:pt x="828" y="261"/>
                      <a:pt x="821" y="252"/>
                    </a:cubicBezTo>
                    <a:cubicBezTo>
                      <a:pt x="816" y="244"/>
                      <a:pt x="809" y="235"/>
                      <a:pt x="802" y="227"/>
                    </a:cubicBezTo>
                    <a:cubicBezTo>
                      <a:pt x="817" y="205"/>
                      <a:pt x="831" y="181"/>
                      <a:pt x="843" y="157"/>
                    </a:cubicBezTo>
                    <a:cubicBezTo>
                      <a:pt x="833" y="147"/>
                      <a:pt x="823" y="137"/>
                      <a:pt x="813" y="127"/>
                    </a:cubicBezTo>
                    <a:cubicBezTo>
                      <a:pt x="787" y="139"/>
                      <a:pt x="763" y="151"/>
                      <a:pt x="740" y="165"/>
                    </a:cubicBezTo>
                    <a:cubicBezTo>
                      <a:pt x="731" y="159"/>
                      <a:pt x="723" y="153"/>
                      <a:pt x="714" y="146"/>
                    </a:cubicBezTo>
                    <a:cubicBezTo>
                      <a:pt x="705" y="141"/>
                      <a:pt x="696" y="135"/>
                      <a:pt x="687" y="130"/>
                    </a:cubicBezTo>
                    <a:cubicBezTo>
                      <a:pt x="693" y="104"/>
                      <a:pt x="697" y="77"/>
                      <a:pt x="700" y="50"/>
                    </a:cubicBezTo>
                    <a:cubicBezTo>
                      <a:pt x="687" y="44"/>
                      <a:pt x="674" y="38"/>
                      <a:pt x="661" y="33"/>
                    </a:cubicBezTo>
                    <a:cubicBezTo>
                      <a:pt x="641" y="52"/>
                      <a:pt x="623" y="73"/>
                      <a:pt x="606" y="95"/>
                    </a:cubicBezTo>
                    <a:cubicBezTo>
                      <a:pt x="596" y="92"/>
                      <a:pt x="586" y="89"/>
                      <a:pt x="576" y="86"/>
                    </a:cubicBezTo>
                    <a:cubicBezTo>
                      <a:pt x="566" y="84"/>
                      <a:pt x="555" y="82"/>
                      <a:pt x="545" y="81"/>
                    </a:cubicBezTo>
                    <a:cubicBezTo>
                      <a:pt x="541" y="54"/>
                      <a:pt x="535" y="28"/>
                      <a:pt x="528" y="2"/>
                    </a:cubicBezTo>
                    <a:cubicBezTo>
                      <a:pt x="513" y="0"/>
                      <a:pt x="499" y="0"/>
                      <a:pt x="485" y="0"/>
                    </a:cubicBezTo>
                    <a:cubicBezTo>
                      <a:pt x="474" y="25"/>
                      <a:pt x="464" y="51"/>
                      <a:pt x="457" y="77"/>
                    </a:cubicBezTo>
                    <a:cubicBezTo>
                      <a:pt x="446" y="78"/>
                      <a:pt x="436" y="79"/>
                      <a:pt x="425" y="80"/>
                    </a:cubicBezTo>
                    <a:cubicBezTo>
                      <a:pt x="415" y="82"/>
                      <a:pt x="404" y="84"/>
                      <a:pt x="394" y="86"/>
                    </a:cubicBezTo>
                    <a:cubicBezTo>
                      <a:pt x="381" y="63"/>
                      <a:pt x="366" y="41"/>
                      <a:pt x="350" y="19"/>
                    </a:cubicBezTo>
                    <a:cubicBezTo>
                      <a:pt x="336" y="23"/>
                      <a:pt x="322" y="27"/>
                      <a:pt x="309" y="32"/>
                    </a:cubicBezTo>
                    <a:cubicBezTo>
                      <a:pt x="308" y="60"/>
                      <a:pt x="309" y="88"/>
                      <a:pt x="311" y="115"/>
                    </a:cubicBezTo>
                    <a:cubicBezTo>
                      <a:pt x="301" y="119"/>
                      <a:pt x="292" y="124"/>
                      <a:pt x="283" y="129"/>
                    </a:cubicBezTo>
                    <a:cubicBezTo>
                      <a:pt x="273" y="134"/>
                      <a:pt x="264" y="140"/>
                      <a:pt x="256" y="146"/>
                    </a:cubicBezTo>
                    <a:cubicBezTo>
                      <a:pt x="235" y="129"/>
                      <a:pt x="213" y="113"/>
                      <a:pt x="190" y="99"/>
                    </a:cubicBezTo>
                    <a:cubicBezTo>
                      <a:pt x="178" y="108"/>
                      <a:pt x="167" y="117"/>
                      <a:pt x="157" y="126"/>
                    </a:cubicBezTo>
                    <a:cubicBezTo>
                      <a:pt x="166" y="153"/>
                      <a:pt x="176" y="178"/>
                      <a:pt x="188" y="203"/>
                    </a:cubicBezTo>
                    <a:cubicBezTo>
                      <a:pt x="181" y="210"/>
                      <a:pt x="174" y="218"/>
                      <a:pt x="167" y="226"/>
                    </a:cubicBezTo>
                    <a:cubicBezTo>
                      <a:pt x="161" y="235"/>
                      <a:pt x="154" y="243"/>
                      <a:pt x="148" y="252"/>
                    </a:cubicBezTo>
                    <a:cubicBezTo>
                      <a:pt x="122" y="243"/>
                      <a:pt x="97" y="237"/>
                      <a:pt x="70" y="232"/>
                    </a:cubicBezTo>
                    <a:cubicBezTo>
                      <a:pt x="62" y="244"/>
                      <a:pt x="55" y="256"/>
                      <a:pt x="49" y="269"/>
                    </a:cubicBezTo>
                    <a:cubicBezTo>
                      <a:pt x="67" y="290"/>
                      <a:pt x="86" y="310"/>
                      <a:pt x="106" y="329"/>
                    </a:cubicBezTo>
                    <a:cubicBezTo>
                      <a:pt x="102" y="339"/>
                      <a:pt x="98" y="348"/>
                      <a:pt x="95" y="358"/>
                    </a:cubicBezTo>
                    <a:cubicBezTo>
                      <a:pt x="91" y="369"/>
                      <a:pt x="88" y="379"/>
                      <a:pt x="86" y="389"/>
                    </a:cubicBezTo>
                    <a:cubicBezTo>
                      <a:pt x="59" y="391"/>
                      <a:pt x="32" y="394"/>
                      <a:pt x="6" y="399"/>
                    </a:cubicBezTo>
                    <a:cubicBezTo>
                      <a:pt x="3" y="413"/>
                      <a:pt x="1" y="427"/>
                      <a:pt x="0" y="441"/>
                    </a:cubicBezTo>
                    <a:cubicBezTo>
                      <a:pt x="24" y="454"/>
                      <a:pt x="49" y="466"/>
                      <a:pt x="74" y="476"/>
                    </a:cubicBezTo>
                    <a:cubicBezTo>
                      <a:pt x="74" y="487"/>
                      <a:pt x="74" y="497"/>
                      <a:pt x="75" y="508"/>
                    </a:cubicBezTo>
                    <a:cubicBezTo>
                      <a:pt x="75" y="518"/>
                      <a:pt x="76" y="529"/>
                      <a:pt x="78" y="539"/>
                    </a:cubicBezTo>
                    <a:cubicBezTo>
                      <a:pt x="53" y="551"/>
                      <a:pt x="30" y="563"/>
                      <a:pt x="6" y="577"/>
                    </a:cubicBezTo>
                    <a:cubicBezTo>
                      <a:pt x="9" y="591"/>
                      <a:pt x="12" y="605"/>
                      <a:pt x="16" y="619"/>
                    </a:cubicBezTo>
                    <a:cubicBezTo>
                      <a:pt x="44" y="623"/>
                      <a:pt x="71" y="625"/>
                      <a:pt x="98" y="625"/>
                    </a:cubicBezTo>
                    <a:cubicBezTo>
                      <a:pt x="102" y="635"/>
                      <a:pt x="106" y="645"/>
                      <a:pt x="110" y="654"/>
                    </a:cubicBezTo>
                    <a:cubicBezTo>
                      <a:pt x="114" y="664"/>
                      <a:pt x="119" y="674"/>
                      <a:pt x="124" y="683"/>
                    </a:cubicBezTo>
                    <a:cubicBezTo>
                      <a:pt x="106" y="702"/>
                      <a:pt x="88" y="723"/>
                      <a:pt x="71" y="744"/>
                    </a:cubicBezTo>
                    <a:cubicBezTo>
                      <a:pt x="79" y="756"/>
                      <a:pt x="87" y="768"/>
                      <a:pt x="96" y="779"/>
                    </a:cubicBezTo>
                    <a:cubicBezTo>
                      <a:pt x="123" y="773"/>
                      <a:pt x="149" y="765"/>
                      <a:pt x="174" y="755"/>
                    </a:cubicBezTo>
                    <a:cubicBezTo>
                      <a:pt x="181" y="763"/>
                      <a:pt x="189" y="771"/>
                      <a:pt x="196" y="778"/>
                    </a:cubicBezTo>
                    <a:cubicBezTo>
                      <a:pt x="204" y="786"/>
                      <a:pt x="211" y="793"/>
                      <a:pt x="220" y="800"/>
                    </a:cubicBezTo>
                    <a:cubicBezTo>
                      <a:pt x="209" y="824"/>
                      <a:pt x="200" y="850"/>
                      <a:pt x="192" y="876"/>
                    </a:cubicBezTo>
                    <a:cubicBezTo>
                      <a:pt x="204" y="884"/>
                      <a:pt x="216" y="892"/>
                      <a:pt x="228" y="900"/>
                    </a:cubicBezTo>
                    <a:cubicBezTo>
                      <a:pt x="251" y="884"/>
                      <a:pt x="272" y="867"/>
                      <a:pt x="293" y="849"/>
                    </a:cubicBezTo>
                    <a:cubicBezTo>
                      <a:pt x="302" y="854"/>
                      <a:pt x="311" y="858"/>
                      <a:pt x="321" y="863"/>
                    </a:cubicBezTo>
                    <a:cubicBezTo>
                      <a:pt x="331" y="867"/>
                      <a:pt x="341" y="871"/>
                      <a:pt x="351" y="874"/>
                    </a:cubicBezTo>
                    <a:cubicBezTo>
                      <a:pt x="350" y="901"/>
                      <a:pt x="351" y="928"/>
                      <a:pt x="353" y="955"/>
                    </a:cubicBezTo>
                    <a:cubicBezTo>
                      <a:pt x="366" y="959"/>
                      <a:pt x="380" y="962"/>
                      <a:pt x="394" y="965"/>
                    </a:cubicBezTo>
                    <a:cubicBezTo>
                      <a:pt x="410" y="942"/>
                      <a:pt x="424" y="918"/>
                      <a:pt x="436" y="894"/>
                    </a:cubicBezTo>
                    <a:cubicBezTo>
                      <a:pt x="447" y="895"/>
                      <a:pt x="457" y="896"/>
                      <a:pt x="468" y="896"/>
                    </a:cubicBezTo>
                    <a:cubicBezTo>
                      <a:pt x="479" y="897"/>
                      <a:pt x="489" y="897"/>
                      <a:pt x="500" y="896"/>
                    </a:cubicBezTo>
                    <a:cubicBezTo>
                      <a:pt x="509" y="921"/>
                      <a:pt x="519" y="947"/>
                      <a:pt x="531" y="971"/>
                    </a:cubicBezTo>
                    <a:cubicBezTo>
                      <a:pt x="545" y="969"/>
                      <a:pt x="559" y="967"/>
                      <a:pt x="573" y="965"/>
                    </a:cubicBezTo>
                    <a:cubicBezTo>
                      <a:pt x="580" y="937"/>
                      <a:pt x="584" y="911"/>
                      <a:pt x="587" y="884"/>
                    </a:cubicBezTo>
                    <a:cubicBezTo>
                      <a:pt x="597" y="881"/>
                      <a:pt x="607" y="878"/>
                      <a:pt x="617" y="875"/>
                    </a:cubicBezTo>
                    <a:cubicBezTo>
                      <a:pt x="627" y="871"/>
                      <a:pt x="637" y="867"/>
                      <a:pt x="647" y="863"/>
                    </a:cubicBezTo>
                    <a:cubicBezTo>
                      <a:pt x="664" y="883"/>
                      <a:pt x="683" y="903"/>
                      <a:pt x="703" y="921"/>
                    </a:cubicBezTo>
                    <a:cubicBezTo>
                      <a:pt x="716" y="915"/>
                      <a:pt x="728" y="908"/>
                      <a:pt x="740" y="900"/>
                    </a:cubicBezTo>
                    <a:cubicBezTo>
                      <a:pt x="736" y="873"/>
                      <a:pt x="731" y="846"/>
                      <a:pt x="723" y="820"/>
                    </a:cubicBezTo>
                    <a:cubicBezTo>
                      <a:pt x="732" y="814"/>
                      <a:pt x="740" y="807"/>
                      <a:pt x="748" y="800"/>
                    </a:cubicBezTo>
                    <a:cubicBezTo>
                      <a:pt x="757" y="794"/>
                      <a:pt x="764" y="786"/>
                      <a:pt x="772" y="779"/>
                    </a:cubicBezTo>
                    <a:cubicBezTo>
                      <a:pt x="795" y="792"/>
                      <a:pt x="820" y="803"/>
                      <a:pt x="845" y="813"/>
                    </a:cubicBezTo>
                    <a:cubicBezTo>
                      <a:pt x="855" y="802"/>
                      <a:pt x="864" y="791"/>
                      <a:pt x="872" y="780"/>
                    </a:cubicBezTo>
                    <a:cubicBezTo>
                      <a:pt x="859" y="756"/>
                      <a:pt x="844" y="733"/>
                      <a:pt x="828" y="711"/>
                    </a:cubicBezTo>
                    <a:cubicBezTo>
                      <a:pt x="834" y="702"/>
                      <a:pt x="839" y="693"/>
                      <a:pt x="844" y="684"/>
                    </a:cubicBezTo>
                    <a:cubicBezTo>
                      <a:pt x="849" y="674"/>
                      <a:pt x="854" y="665"/>
                      <a:pt x="858" y="655"/>
                    </a:cubicBezTo>
                    <a:cubicBezTo>
                      <a:pt x="885" y="659"/>
                      <a:pt x="911" y="660"/>
                      <a:pt x="939" y="661"/>
                    </a:cubicBezTo>
                    <a:cubicBezTo>
                      <a:pt x="944" y="647"/>
                      <a:pt x="948" y="634"/>
                      <a:pt x="952" y="620"/>
                    </a:cubicBezTo>
                    <a:cubicBezTo>
                      <a:pt x="931" y="602"/>
                      <a:pt x="908" y="586"/>
                      <a:pt x="886" y="572"/>
                    </a:cubicBezTo>
                    <a:cubicBezTo>
                      <a:pt x="888" y="561"/>
                      <a:pt x="890" y="551"/>
                      <a:pt x="891" y="541"/>
                    </a:cubicBezTo>
                    <a:close/>
                    <a:moveTo>
                      <a:pt x="803" y="529"/>
                    </a:moveTo>
                    <a:cubicBezTo>
                      <a:pt x="798" y="568"/>
                      <a:pt x="785" y="606"/>
                      <a:pt x="766" y="641"/>
                    </a:cubicBezTo>
                    <a:cubicBezTo>
                      <a:pt x="747" y="676"/>
                      <a:pt x="721" y="707"/>
                      <a:pt x="691" y="732"/>
                    </a:cubicBezTo>
                    <a:cubicBezTo>
                      <a:pt x="661" y="758"/>
                      <a:pt x="626" y="778"/>
                      <a:pt x="588" y="790"/>
                    </a:cubicBezTo>
                    <a:cubicBezTo>
                      <a:pt x="551" y="803"/>
                      <a:pt x="511" y="809"/>
                      <a:pt x="472" y="807"/>
                    </a:cubicBezTo>
                    <a:cubicBezTo>
                      <a:pt x="432" y="806"/>
                      <a:pt x="393" y="797"/>
                      <a:pt x="357" y="781"/>
                    </a:cubicBezTo>
                    <a:cubicBezTo>
                      <a:pt x="320" y="765"/>
                      <a:pt x="287" y="743"/>
                      <a:pt x="259" y="715"/>
                    </a:cubicBezTo>
                    <a:cubicBezTo>
                      <a:pt x="230" y="687"/>
                      <a:pt x="207" y="654"/>
                      <a:pt x="191" y="618"/>
                    </a:cubicBezTo>
                    <a:cubicBezTo>
                      <a:pt x="175" y="582"/>
                      <a:pt x="166" y="543"/>
                      <a:pt x="164" y="503"/>
                    </a:cubicBezTo>
                    <a:cubicBezTo>
                      <a:pt x="161" y="464"/>
                      <a:pt x="167" y="424"/>
                      <a:pt x="179" y="386"/>
                    </a:cubicBezTo>
                    <a:cubicBezTo>
                      <a:pt x="191" y="349"/>
                      <a:pt x="211" y="313"/>
                      <a:pt x="236" y="283"/>
                    </a:cubicBezTo>
                    <a:cubicBezTo>
                      <a:pt x="261" y="252"/>
                      <a:pt x="292" y="226"/>
                      <a:pt x="326" y="207"/>
                    </a:cubicBezTo>
                    <a:cubicBezTo>
                      <a:pt x="361" y="187"/>
                      <a:pt x="399" y="174"/>
                      <a:pt x="438" y="168"/>
                    </a:cubicBezTo>
                    <a:cubicBezTo>
                      <a:pt x="477" y="163"/>
                      <a:pt x="517" y="164"/>
                      <a:pt x="556" y="173"/>
                    </a:cubicBezTo>
                    <a:cubicBezTo>
                      <a:pt x="594" y="182"/>
                      <a:pt x="632" y="198"/>
                      <a:pt x="664" y="220"/>
                    </a:cubicBezTo>
                    <a:cubicBezTo>
                      <a:pt x="697" y="242"/>
                      <a:pt x="726" y="271"/>
                      <a:pt x="748" y="303"/>
                    </a:cubicBezTo>
                    <a:cubicBezTo>
                      <a:pt x="771" y="336"/>
                      <a:pt x="787" y="372"/>
                      <a:pt x="797" y="411"/>
                    </a:cubicBezTo>
                    <a:cubicBezTo>
                      <a:pt x="806" y="450"/>
                      <a:pt x="808" y="490"/>
                      <a:pt x="803" y="5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" name="3"/>
              <p:cNvSpPr/>
              <p:nvPr/>
            </p:nvSpPr>
            <p:spPr bwMode="auto">
              <a:xfrm>
                <a:off x="3626639" y="2612292"/>
                <a:ext cx="451070" cy="451070"/>
              </a:xfrm>
              <a:custGeom>
                <a:avLst/>
                <a:gdLst>
                  <a:gd name="T0" fmla="*/ 894 w 971"/>
                  <a:gd name="T1" fmla="*/ 509 h 971"/>
                  <a:gd name="T2" fmla="*/ 969 w 971"/>
                  <a:gd name="T3" fmla="*/ 442 h 971"/>
                  <a:gd name="T4" fmla="*/ 883 w 971"/>
                  <a:gd name="T5" fmla="*/ 390 h 971"/>
                  <a:gd name="T6" fmla="*/ 938 w 971"/>
                  <a:gd name="T7" fmla="*/ 309 h 971"/>
                  <a:gd name="T8" fmla="*/ 838 w 971"/>
                  <a:gd name="T9" fmla="*/ 279 h 971"/>
                  <a:gd name="T10" fmla="*/ 802 w 971"/>
                  <a:gd name="T11" fmla="*/ 227 h 971"/>
                  <a:gd name="T12" fmla="*/ 813 w 971"/>
                  <a:gd name="T13" fmla="*/ 127 h 971"/>
                  <a:gd name="T14" fmla="*/ 714 w 971"/>
                  <a:gd name="T15" fmla="*/ 146 h 971"/>
                  <a:gd name="T16" fmla="*/ 700 w 971"/>
                  <a:gd name="T17" fmla="*/ 50 h 971"/>
                  <a:gd name="T18" fmla="*/ 606 w 971"/>
                  <a:gd name="T19" fmla="*/ 95 h 971"/>
                  <a:gd name="T20" fmla="*/ 545 w 971"/>
                  <a:gd name="T21" fmla="*/ 81 h 971"/>
                  <a:gd name="T22" fmla="*/ 485 w 971"/>
                  <a:gd name="T23" fmla="*/ 0 h 971"/>
                  <a:gd name="T24" fmla="*/ 425 w 971"/>
                  <a:gd name="T25" fmla="*/ 80 h 971"/>
                  <a:gd name="T26" fmla="*/ 350 w 971"/>
                  <a:gd name="T27" fmla="*/ 19 h 971"/>
                  <a:gd name="T28" fmla="*/ 311 w 971"/>
                  <a:gd name="T29" fmla="*/ 115 h 971"/>
                  <a:gd name="T30" fmla="*/ 256 w 971"/>
                  <a:gd name="T31" fmla="*/ 146 h 971"/>
                  <a:gd name="T32" fmla="*/ 157 w 971"/>
                  <a:gd name="T33" fmla="*/ 126 h 971"/>
                  <a:gd name="T34" fmla="*/ 167 w 971"/>
                  <a:gd name="T35" fmla="*/ 226 h 971"/>
                  <a:gd name="T36" fmla="*/ 70 w 971"/>
                  <a:gd name="T37" fmla="*/ 232 h 971"/>
                  <a:gd name="T38" fmla="*/ 106 w 971"/>
                  <a:gd name="T39" fmla="*/ 329 h 971"/>
                  <a:gd name="T40" fmla="*/ 86 w 971"/>
                  <a:gd name="T41" fmla="*/ 389 h 971"/>
                  <a:gd name="T42" fmla="*/ 0 w 971"/>
                  <a:gd name="T43" fmla="*/ 441 h 971"/>
                  <a:gd name="T44" fmla="*/ 75 w 971"/>
                  <a:gd name="T45" fmla="*/ 508 h 971"/>
                  <a:gd name="T46" fmla="*/ 6 w 971"/>
                  <a:gd name="T47" fmla="*/ 577 h 971"/>
                  <a:gd name="T48" fmla="*/ 98 w 971"/>
                  <a:gd name="T49" fmla="*/ 625 h 971"/>
                  <a:gd name="T50" fmla="*/ 124 w 971"/>
                  <a:gd name="T51" fmla="*/ 683 h 971"/>
                  <a:gd name="T52" fmla="*/ 96 w 971"/>
                  <a:gd name="T53" fmla="*/ 779 h 971"/>
                  <a:gd name="T54" fmla="*/ 196 w 971"/>
                  <a:gd name="T55" fmla="*/ 778 h 971"/>
                  <a:gd name="T56" fmla="*/ 192 w 971"/>
                  <a:gd name="T57" fmla="*/ 876 h 971"/>
                  <a:gd name="T58" fmla="*/ 293 w 971"/>
                  <a:gd name="T59" fmla="*/ 849 h 971"/>
                  <a:gd name="T60" fmla="*/ 351 w 971"/>
                  <a:gd name="T61" fmla="*/ 874 h 971"/>
                  <a:gd name="T62" fmla="*/ 394 w 971"/>
                  <a:gd name="T63" fmla="*/ 965 h 971"/>
                  <a:gd name="T64" fmla="*/ 468 w 971"/>
                  <a:gd name="T65" fmla="*/ 896 h 971"/>
                  <a:gd name="T66" fmla="*/ 531 w 971"/>
                  <a:gd name="T67" fmla="*/ 971 h 971"/>
                  <a:gd name="T68" fmla="*/ 587 w 971"/>
                  <a:gd name="T69" fmla="*/ 884 h 971"/>
                  <a:gd name="T70" fmla="*/ 647 w 971"/>
                  <a:gd name="T71" fmla="*/ 863 h 971"/>
                  <a:gd name="T72" fmla="*/ 740 w 971"/>
                  <a:gd name="T73" fmla="*/ 900 h 971"/>
                  <a:gd name="T74" fmla="*/ 748 w 971"/>
                  <a:gd name="T75" fmla="*/ 800 h 971"/>
                  <a:gd name="T76" fmla="*/ 845 w 971"/>
                  <a:gd name="T77" fmla="*/ 813 h 971"/>
                  <a:gd name="T78" fmla="*/ 828 w 971"/>
                  <a:gd name="T79" fmla="*/ 711 h 971"/>
                  <a:gd name="T80" fmla="*/ 858 w 971"/>
                  <a:gd name="T81" fmla="*/ 655 h 971"/>
                  <a:gd name="T82" fmla="*/ 952 w 971"/>
                  <a:gd name="T83" fmla="*/ 620 h 971"/>
                  <a:gd name="T84" fmla="*/ 891 w 971"/>
                  <a:gd name="T85" fmla="*/ 541 h 971"/>
                  <a:gd name="T86" fmla="*/ 766 w 971"/>
                  <a:gd name="T87" fmla="*/ 641 h 971"/>
                  <a:gd name="T88" fmla="*/ 588 w 971"/>
                  <a:gd name="T89" fmla="*/ 790 h 971"/>
                  <a:gd name="T90" fmla="*/ 357 w 971"/>
                  <a:gd name="T91" fmla="*/ 781 h 971"/>
                  <a:gd name="T92" fmla="*/ 191 w 971"/>
                  <a:gd name="T93" fmla="*/ 618 h 971"/>
                  <a:gd name="T94" fmla="*/ 179 w 971"/>
                  <a:gd name="T95" fmla="*/ 386 h 971"/>
                  <a:gd name="T96" fmla="*/ 326 w 971"/>
                  <a:gd name="T97" fmla="*/ 207 h 971"/>
                  <a:gd name="T98" fmla="*/ 556 w 971"/>
                  <a:gd name="T99" fmla="*/ 173 h 971"/>
                  <a:gd name="T100" fmla="*/ 748 w 971"/>
                  <a:gd name="T101" fmla="*/ 303 h 971"/>
                  <a:gd name="T102" fmla="*/ 803 w 971"/>
                  <a:gd name="T103" fmla="*/ 529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71" h="971">
                    <a:moveTo>
                      <a:pt x="891" y="541"/>
                    </a:moveTo>
                    <a:cubicBezTo>
                      <a:pt x="893" y="530"/>
                      <a:pt x="893" y="520"/>
                      <a:pt x="894" y="509"/>
                    </a:cubicBezTo>
                    <a:cubicBezTo>
                      <a:pt x="920" y="502"/>
                      <a:pt x="946" y="494"/>
                      <a:pt x="971" y="485"/>
                    </a:cubicBezTo>
                    <a:cubicBezTo>
                      <a:pt x="971" y="470"/>
                      <a:pt x="970" y="456"/>
                      <a:pt x="969" y="442"/>
                    </a:cubicBezTo>
                    <a:cubicBezTo>
                      <a:pt x="942" y="433"/>
                      <a:pt x="916" y="426"/>
                      <a:pt x="889" y="421"/>
                    </a:cubicBezTo>
                    <a:cubicBezTo>
                      <a:pt x="888" y="411"/>
                      <a:pt x="885" y="400"/>
                      <a:pt x="883" y="390"/>
                    </a:cubicBezTo>
                    <a:cubicBezTo>
                      <a:pt x="880" y="380"/>
                      <a:pt x="878" y="370"/>
                      <a:pt x="874" y="360"/>
                    </a:cubicBezTo>
                    <a:cubicBezTo>
                      <a:pt x="896" y="344"/>
                      <a:pt x="917" y="327"/>
                      <a:pt x="938" y="309"/>
                    </a:cubicBezTo>
                    <a:cubicBezTo>
                      <a:pt x="932" y="296"/>
                      <a:pt x="927" y="283"/>
                      <a:pt x="920" y="270"/>
                    </a:cubicBezTo>
                    <a:cubicBezTo>
                      <a:pt x="893" y="271"/>
                      <a:pt x="865" y="274"/>
                      <a:pt x="838" y="279"/>
                    </a:cubicBezTo>
                    <a:cubicBezTo>
                      <a:pt x="833" y="270"/>
                      <a:pt x="828" y="261"/>
                      <a:pt x="821" y="252"/>
                    </a:cubicBezTo>
                    <a:cubicBezTo>
                      <a:pt x="816" y="244"/>
                      <a:pt x="809" y="235"/>
                      <a:pt x="802" y="227"/>
                    </a:cubicBezTo>
                    <a:cubicBezTo>
                      <a:pt x="817" y="205"/>
                      <a:pt x="831" y="181"/>
                      <a:pt x="843" y="157"/>
                    </a:cubicBezTo>
                    <a:cubicBezTo>
                      <a:pt x="833" y="147"/>
                      <a:pt x="823" y="137"/>
                      <a:pt x="813" y="127"/>
                    </a:cubicBezTo>
                    <a:cubicBezTo>
                      <a:pt x="787" y="139"/>
                      <a:pt x="763" y="151"/>
                      <a:pt x="740" y="165"/>
                    </a:cubicBezTo>
                    <a:cubicBezTo>
                      <a:pt x="731" y="159"/>
                      <a:pt x="723" y="153"/>
                      <a:pt x="714" y="146"/>
                    </a:cubicBezTo>
                    <a:cubicBezTo>
                      <a:pt x="705" y="141"/>
                      <a:pt x="696" y="135"/>
                      <a:pt x="687" y="130"/>
                    </a:cubicBezTo>
                    <a:cubicBezTo>
                      <a:pt x="693" y="104"/>
                      <a:pt x="697" y="77"/>
                      <a:pt x="700" y="50"/>
                    </a:cubicBezTo>
                    <a:cubicBezTo>
                      <a:pt x="687" y="44"/>
                      <a:pt x="674" y="38"/>
                      <a:pt x="661" y="33"/>
                    </a:cubicBezTo>
                    <a:cubicBezTo>
                      <a:pt x="641" y="52"/>
                      <a:pt x="623" y="73"/>
                      <a:pt x="606" y="95"/>
                    </a:cubicBezTo>
                    <a:cubicBezTo>
                      <a:pt x="596" y="92"/>
                      <a:pt x="586" y="89"/>
                      <a:pt x="576" y="86"/>
                    </a:cubicBezTo>
                    <a:cubicBezTo>
                      <a:pt x="566" y="84"/>
                      <a:pt x="555" y="82"/>
                      <a:pt x="545" y="81"/>
                    </a:cubicBezTo>
                    <a:cubicBezTo>
                      <a:pt x="541" y="54"/>
                      <a:pt x="535" y="28"/>
                      <a:pt x="528" y="2"/>
                    </a:cubicBezTo>
                    <a:cubicBezTo>
                      <a:pt x="513" y="0"/>
                      <a:pt x="499" y="0"/>
                      <a:pt x="485" y="0"/>
                    </a:cubicBezTo>
                    <a:cubicBezTo>
                      <a:pt x="474" y="25"/>
                      <a:pt x="464" y="51"/>
                      <a:pt x="457" y="77"/>
                    </a:cubicBezTo>
                    <a:cubicBezTo>
                      <a:pt x="446" y="78"/>
                      <a:pt x="436" y="79"/>
                      <a:pt x="425" y="80"/>
                    </a:cubicBezTo>
                    <a:cubicBezTo>
                      <a:pt x="415" y="82"/>
                      <a:pt x="404" y="84"/>
                      <a:pt x="394" y="86"/>
                    </a:cubicBezTo>
                    <a:cubicBezTo>
                      <a:pt x="381" y="63"/>
                      <a:pt x="366" y="41"/>
                      <a:pt x="350" y="19"/>
                    </a:cubicBezTo>
                    <a:cubicBezTo>
                      <a:pt x="336" y="23"/>
                      <a:pt x="322" y="27"/>
                      <a:pt x="309" y="32"/>
                    </a:cubicBezTo>
                    <a:cubicBezTo>
                      <a:pt x="308" y="60"/>
                      <a:pt x="309" y="88"/>
                      <a:pt x="311" y="115"/>
                    </a:cubicBezTo>
                    <a:cubicBezTo>
                      <a:pt x="301" y="119"/>
                      <a:pt x="292" y="124"/>
                      <a:pt x="283" y="129"/>
                    </a:cubicBezTo>
                    <a:cubicBezTo>
                      <a:pt x="273" y="134"/>
                      <a:pt x="264" y="140"/>
                      <a:pt x="256" y="146"/>
                    </a:cubicBezTo>
                    <a:cubicBezTo>
                      <a:pt x="235" y="129"/>
                      <a:pt x="213" y="113"/>
                      <a:pt x="190" y="99"/>
                    </a:cubicBezTo>
                    <a:cubicBezTo>
                      <a:pt x="178" y="108"/>
                      <a:pt x="167" y="117"/>
                      <a:pt x="157" y="126"/>
                    </a:cubicBezTo>
                    <a:cubicBezTo>
                      <a:pt x="166" y="153"/>
                      <a:pt x="176" y="178"/>
                      <a:pt x="188" y="203"/>
                    </a:cubicBezTo>
                    <a:cubicBezTo>
                      <a:pt x="181" y="210"/>
                      <a:pt x="174" y="218"/>
                      <a:pt x="167" y="226"/>
                    </a:cubicBezTo>
                    <a:cubicBezTo>
                      <a:pt x="161" y="235"/>
                      <a:pt x="154" y="243"/>
                      <a:pt x="148" y="252"/>
                    </a:cubicBezTo>
                    <a:cubicBezTo>
                      <a:pt x="122" y="243"/>
                      <a:pt x="97" y="237"/>
                      <a:pt x="70" y="232"/>
                    </a:cubicBezTo>
                    <a:cubicBezTo>
                      <a:pt x="62" y="244"/>
                      <a:pt x="55" y="256"/>
                      <a:pt x="49" y="269"/>
                    </a:cubicBezTo>
                    <a:cubicBezTo>
                      <a:pt x="67" y="290"/>
                      <a:pt x="86" y="310"/>
                      <a:pt x="106" y="329"/>
                    </a:cubicBezTo>
                    <a:cubicBezTo>
                      <a:pt x="102" y="339"/>
                      <a:pt x="98" y="348"/>
                      <a:pt x="95" y="358"/>
                    </a:cubicBezTo>
                    <a:cubicBezTo>
                      <a:pt x="91" y="369"/>
                      <a:pt x="88" y="379"/>
                      <a:pt x="86" y="389"/>
                    </a:cubicBezTo>
                    <a:cubicBezTo>
                      <a:pt x="59" y="391"/>
                      <a:pt x="32" y="394"/>
                      <a:pt x="6" y="399"/>
                    </a:cubicBezTo>
                    <a:cubicBezTo>
                      <a:pt x="3" y="413"/>
                      <a:pt x="1" y="427"/>
                      <a:pt x="0" y="441"/>
                    </a:cubicBezTo>
                    <a:cubicBezTo>
                      <a:pt x="24" y="454"/>
                      <a:pt x="49" y="466"/>
                      <a:pt x="74" y="476"/>
                    </a:cubicBezTo>
                    <a:cubicBezTo>
                      <a:pt x="74" y="487"/>
                      <a:pt x="74" y="497"/>
                      <a:pt x="75" y="508"/>
                    </a:cubicBezTo>
                    <a:cubicBezTo>
                      <a:pt x="75" y="518"/>
                      <a:pt x="76" y="529"/>
                      <a:pt x="78" y="539"/>
                    </a:cubicBezTo>
                    <a:cubicBezTo>
                      <a:pt x="53" y="551"/>
                      <a:pt x="30" y="563"/>
                      <a:pt x="6" y="577"/>
                    </a:cubicBezTo>
                    <a:cubicBezTo>
                      <a:pt x="9" y="591"/>
                      <a:pt x="12" y="605"/>
                      <a:pt x="16" y="619"/>
                    </a:cubicBezTo>
                    <a:cubicBezTo>
                      <a:pt x="44" y="623"/>
                      <a:pt x="71" y="625"/>
                      <a:pt x="98" y="625"/>
                    </a:cubicBezTo>
                    <a:cubicBezTo>
                      <a:pt x="102" y="635"/>
                      <a:pt x="106" y="645"/>
                      <a:pt x="110" y="654"/>
                    </a:cubicBezTo>
                    <a:cubicBezTo>
                      <a:pt x="114" y="664"/>
                      <a:pt x="119" y="674"/>
                      <a:pt x="124" y="683"/>
                    </a:cubicBezTo>
                    <a:cubicBezTo>
                      <a:pt x="106" y="702"/>
                      <a:pt x="88" y="723"/>
                      <a:pt x="71" y="744"/>
                    </a:cubicBezTo>
                    <a:cubicBezTo>
                      <a:pt x="79" y="756"/>
                      <a:pt x="87" y="768"/>
                      <a:pt x="96" y="779"/>
                    </a:cubicBezTo>
                    <a:cubicBezTo>
                      <a:pt x="123" y="773"/>
                      <a:pt x="149" y="765"/>
                      <a:pt x="174" y="755"/>
                    </a:cubicBezTo>
                    <a:cubicBezTo>
                      <a:pt x="181" y="763"/>
                      <a:pt x="189" y="771"/>
                      <a:pt x="196" y="778"/>
                    </a:cubicBezTo>
                    <a:cubicBezTo>
                      <a:pt x="204" y="786"/>
                      <a:pt x="211" y="793"/>
                      <a:pt x="220" y="800"/>
                    </a:cubicBezTo>
                    <a:cubicBezTo>
                      <a:pt x="209" y="824"/>
                      <a:pt x="200" y="850"/>
                      <a:pt x="192" y="876"/>
                    </a:cubicBezTo>
                    <a:cubicBezTo>
                      <a:pt x="204" y="884"/>
                      <a:pt x="216" y="892"/>
                      <a:pt x="228" y="900"/>
                    </a:cubicBezTo>
                    <a:cubicBezTo>
                      <a:pt x="251" y="884"/>
                      <a:pt x="272" y="867"/>
                      <a:pt x="293" y="849"/>
                    </a:cubicBezTo>
                    <a:cubicBezTo>
                      <a:pt x="302" y="854"/>
                      <a:pt x="311" y="858"/>
                      <a:pt x="321" y="863"/>
                    </a:cubicBezTo>
                    <a:cubicBezTo>
                      <a:pt x="331" y="867"/>
                      <a:pt x="341" y="871"/>
                      <a:pt x="351" y="874"/>
                    </a:cubicBezTo>
                    <a:cubicBezTo>
                      <a:pt x="350" y="901"/>
                      <a:pt x="351" y="928"/>
                      <a:pt x="353" y="955"/>
                    </a:cubicBezTo>
                    <a:cubicBezTo>
                      <a:pt x="366" y="959"/>
                      <a:pt x="380" y="962"/>
                      <a:pt x="394" y="965"/>
                    </a:cubicBezTo>
                    <a:cubicBezTo>
                      <a:pt x="410" y="942"/>
                      <a:pt x="424" y="918"/>
                      <a:pt x="436" y="894"/>
                    </a:cubicBezTo>
                    <a:cubicBezTo>
                      <a:pt x="447" y="895"/>
                      <a:pt x="457" y="896"/>
                      <a:pt x="468" y="896"/>
                    </a:cubicBezTo>
                    <a:cubicBezTo>
                      <a:pt x="479" y="897"/>
                      <a:pt x="489" y="897"/>
                      <a:pt x="500" y="896"/>
                    </a:cubicBezTo>
                    <a:cubicBezTo>
                      <a:pt x="509" y="921"/>
                      <a:pt x="519" y="947"/>
                      <a:pt x="531" y="971"/>
                    </a:cubicBezTo>
                    <a:cubicBezTo>
                      <a:pt x="545" y="969"/>
                      <a:pt x="559" y="967"/>
                      <a:pt x="573" y="965"/>
                    </a:cubicBezTo>
                    <a:cubicBezTo>
                      <a:pt x="580" y="937"/>
                      <a:pt x="584" y="911"/>
                      <a:pt x="587" y="884"/>
                    </a:cubicBezTo>
                    <a:cubicBezTo>
                      <a:pt x="597" y="881"/>
                      <a:pt x="607" y="878"/>
                      <a:pt x="617" y="875"/>
                    </a:cubicBezTo>
                    <a:cubicBezTo>
                      <a:pt x="627" y="871"/>
                      <a:pt x="637" y="867"/>
                      <a:pt x="647" y="863"/>
                    </a:cubicBezTo>
                    <a:cubicBezTo>
                      <a:pt x="664" y="883"/>
                      <a:pt x="683" y="903"/>
                      <a:pt x="703" y="921"/>
                    </a:cubicBezTo>
                    <a:cubicBezTo>
                      <a:pt x="716" y="915"/>
                      <a:pt x="728" y="908"/>
                      <a:pt x="740" y="900"/>
                    </a:cubicBezTo>
                    <a:cubicBezTo>
                      <a:pt x="736" y="873"/>
                      <a:pt x="731" y="846"/>
                      <a:pt x="723" y="820"/>
                    </a:cubicBezTo>
                    <a:cubicBezTo>
                      <a:pt x="732" y="814"/>
                      <a:pt x="740" y="807"/>
                      <a:pt x="748" y="800"/>
                    </a:cubicBezTo>
                    <a:cubicBezTo>
                      <a:pt x="757" y="794"/>
                      <a:pt x="764" y="786"/>
                      <a:pt x="772" y="779"/>
                    </a:cubicBezTo>
                    <a:cubicBezTo>
                      <a:pt x="795" y="792"/>
                      <a:pt x="820" y="803"/>
                      <a:pt x="845" y="813"/>
                    </a:cubicBezTo>
                    <a:cubicBezTo>
                      <a:pt x="855" y="802"/>
                      <a:pt x="864" y="791"/>
                      <a:pt x="872" y="780"/>
                    </a:cubicBezTo>
                    <a:cubicBezTo>
                      <a:pt x="859" y="756"/>
                      <a:pt x="844" y="733"/>
                      <a:pt x="828" y="711"/>
                    </a:cubicBezTo>
                    <a:cubicBezTo>
                      <a:pt x="834" y="702"/>
                      <a:pt x="839" y="693"/>
                      <a:pt x="844" y="684"/>
                    </a:cubicBezTo>
                    <a:cubicBezTo>
                      <a:pt x="849" y="674"/>
                      <a:pt x="854" y="665"/>
                      <a:pt x="858" y="655"/>
                    </a:cubicBezTo>
                    <a:cubicBezTo>
                      <a:pt x="885" y="659"/>
                      <a:pt x="911" y="660"/>
                      <a:pt x="939" y="661"/>
                    </a:cubicBezTo>
                    <a:cubicBezTo>
                      <a:pt x="944" y="647"/>
                      <a:pt x="948" y="634"/>
                      <a:pt x="952" y="620"/>
                    </a:cubicBezTo>
                    <a:cubicBezTo>
                      <a:pt x="931" y="602"/>
                      <a:pt x="908" y="586"/>
                      <a:pt x="886" y="572"/>
                    </a:cubicBezTo>
                    <a:cubicBezTo>
                      <a:pt x="888" y="561"/>
                      <a:pt x="890" y="551"/>
                      <a:pt x="891" y="541"/>
                    </a:cubicBezTo>
                    <a:close/>
                    <a:moveTo>
                      <a:pt x="803" y="529"/>
                    </a:moveTo>
                    <a:cubicBezTo>
                      <a:pt x="798" y="568"/>
                      <a:pt x="785" y="606"/>
                      <a:pt x="766" y="641"/>
                    </a:cubicBezTo>
                    <a:cubicBezTo>
                      <a:pt x="747" y="676"/>
                      <a:pt x="721" y="707"/>
                      <a:pt x="691" y="732"/>
                    </a:cubicBezTo>
                    <a:cubicBezTo>
                      <a:pt x="661" y="758"/>
                      <a:pt x="626" y="778"/>
                      <a:pt x="588" y="790"/>
                    </a:cubicBezTo>
                    <a:cubicBezTo>
                      <a:pt x="551" y="803"/>
                      <a:pt x="511" y="809"/>
                      <a:pt x="472" y="807"/>
                    </a:cubicBezTo>
                    <a:cubicBezTo>
                      <a:pt x="432" y="806"/>
                      <a:pt x="393" y="797"/>
                      <a:pt x="357" y="781"/>
                    </a:cubicBezTo>
                    <a:cubicBezTo>
                      <a:pt x="320" y="765"/>
                      <a:pt x="287" y="743"/>
                      <a:pt x="259" y="715"/>
                    </a:cubicBezTo>
                    <a:cubicBezTo>
                      <a:pt x="230" y="687"/>
                      <a:pt x="207" y="654"/>
                      <a:pt x="191" y="618"/>
                    </a:cubicBezTo>
                    <a:cubicBezTo>
                      <a:pt x="175" y="582"/>
                      <a:pt x="166" y="543"/>
                      <a:pt x="164" y="503"/>
                    </a:cubicBezTo>
                    <a:cubicBezTo>
                      <a:pt x="161" y="464"/>
                      <a:pt x="167" y="424"/>
                      <a:pt x="179" y="386"/>
                    </a:cubicBezTo>
                    <a:cubicBezTo>
                      <a:pt x="191" y="349"/>
                      <a:pt x="211" y="313"/>
                      <a:pt x="236" y="283"/>
                    </a:cubicBezTo>
                    <a:cubicBezTo>
                      <a:pt x="261" y="252"/>
                      <a:pt x="292" y="226"/>
                      <a:pt x="326" y="207"/>
                    </a:cubicBezTo>
                    <a:cubicBezTo>
                      <a:pt x="361" y="187"/>
                      <a:pt x="399" y="174"/>
                      <a:pt x="438" y="168"/>
                    </a:cubicBezTo>
                    <a:cubicBezTo>
                      <a:pt x="477" y="163"/>
                      <a:pt x="517" y="164"/>
                      <a:pt x="556" y="173"/>
                    </a:cubicBezTo>
                    <a:cubicBezTo>
                      <a:pt x="594" y="182"/>
                      <a:pt x="632" y="198"/>
                      <a:pt x="664" y="220"/>
                    </a:cubicBezTo>
                    <a:cubicBezTo>
                      <a:pt x="697" y="242"/>
                      <a:pt x="726" y="271"/>
                      <a:pt x="748" y="303"/>
                    </a:cubicBezTo>
                    <a:cubicBezTo>
                      <a:pt x="771" y="336"/>
                      <a:pt x="787" y="372"/>
                      <a:pt x="797" y="411"/>
                    </a:cubicBezTo>
                    <a:cubicBezTo>
                      <a:pt x="806" y="450"/>
                      <a:pt x="808" y="490"/>
                      <a:pt x="803" y="529"/>
                    </a:cubicBezTo>
                    <a:close/>
                  </a:path>
                </a:pathLst>
              </a:custGeom>
              <a:solidFill>
                <a:schemeClr val="accent2">
                  <a:alpha val="42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" name="2"/>
              <p:cNvSpPr/>
              <p:nvPr/>
            </p:nvSpPr>
            <p:spPr bwMode="auto">
              <a:xfrm>
                <a:off x="2078023" y="2135680"/>
                <a:ext cx="225535" cy="225535"/>
              </a:xfrm>
              <a:custGeom>
                <a:avLst/>
                <a:gdLst>
                  <a:gd name="T0" fmla="*/ 894 w 971"/>
                  <a:gd name="T1" fmla="*/ 509 h 971"/>
                  <a:gd name="T2" fmla="*/ 969 w 971"/>
                  <a:gd name="T3" fmla="*/ 442 h 971"/>
                  <a:gd name="T4" fmla="*/ 883 w 971"/>
                  <a:gd name="T5" fmla="*/ 390 h 971"/>
                  <a:gd name="T6" fmla="*/ 938 w 971"/>
                  <a:gd name="T7" fmla="*/ 309 h 971"/>
                  <a:gd name="T8" fmla="*/ 838 w 971"/>
                  <a:gd name="T9" fmla="*/ 279 h 971"/>
                  <a:gd name="T10" fmla="*/ 802 w 971"/>
                  <a:gd name="T11" fmla="*/ 227 h 971"/>
                  <a:gd name="T12" fmla="*/ 813 w 971"/>
                  <a:gd name="T13" fmla="*/ 127 h 971"/>
                  <a:gd name="T14" fmla="*/ 714 w 971"/>
                  <a:gd name="T15" fmla="*/ 146 h 971"/>
                  <a:gd name="T16" fmla="*/ 700 w 971"/>
                  <a:gd name="T17" fmla="*/ 50 h 971"/>
                  <a:gd name="T18" fmla="*/ 606 w 971"/>
                  <a:gd name="T19" fmla="*/ 95 h 971"/>
                  <a:gd name="T20" fmla="*/ 545 w 971"/>
                  <a:gd name="T21" fmla="*/ 81 h 971"/>
                  <a:gd name="T22" fmla="*/ 485 w 971"/>
                  <a:gd name="T23" fmla="*/ 0 h 971"/>
                  <a:gd name="T24" fmla="*/ 425 w 971"/>
                  <a:gd name="T25" fmla="*/ 80 h 971"/>
                  <a:gd name="T26" fmla="*/ 350 w 971"/>
                  <a:gd name="T27" fmla="*/ 19 h 971"/>
                  <a:gd name="T28" fmla="*/ 311 w 971"/>
                  <a:gd name="T29" fmla="*/ 115 h 971"/>
                  <a:gd name="T30" fmla="*/ 256 w 971"/>
                  <a:gd name="T31" fmla="*/ 146 h 971"/>
                  <a:gd name="T32" fmla="*/ 157 w 971"/>
                  <a:gd name="T33" fmla="*/ 126 h 971"/>
                  <a:gd name="T34" fmla="*/ 167 w 971"/>
                  <a:gd name="T35" fmla="*/ 226 h 971"/>
                  <a:gd name="T36" fmla="*/ 70 w 971"/>
                  <a:gd name="T37" fmla="*/ 232 h 971"/>
                  <a:gd name="T38" fmla="*/ 106 w 971"/>
                  <a:gd name="T39" fmla="*/ 329 h 971"/>
                  <a:gd name="T40" fmla="*/ 86 w 971"/>
                  <a:gd name="T41" fmla="*/ 389 h 971"/>
                  <a:gd name="T42" fmla="*/ 0 w 971"/>
                  <a:gd name="T43" fmla="*/ 441 h 971"/>
                  <a:gd name="T44" fmla="*/ 75 w 971"/>
                  <a:gd name="T45" fmla="*/ 508 h 971"/>
                  <a:gd name="T46" fmla="*/ 6 w 971"/>
                  <a:gd name="T47" fmla="*/ 577 h 971"/>
                  <a:gd name="T48" fmla="*/ 98 w 971"/>
                  <a:gd name="T49" fmla="*/ 625 h 971"/>
                  <a:gd name="T50" fmla="*/ 124 w 971"/>
                  <a:gd name="T51" fmla="*/ 683 h 971"/>
                  <a:gd name="T52" fmla="*/ 96 w 971"/>
                  <a:gd name="T53" fmla="*/ 779 h 971"/>
                  <a:gd name="T54" fmla="*/ 196 w 971"/>
                  <a:gd name="T55" fmla="*/ 778 h 971"/>
                  <a:gd name="T56" fmla="*/ 192 w 971"/>
                  <a:gd name="T57" fmla="*/ 876 h 971"/>
                  <a:gd name="T58" fmla="*/ 293 w 971"/>
                  <a:gd name="T59" fmla="*/ 849 h 971"/>
                  <a:gd name="T60" fmla="*/ 351 w 971"/>
                  <a:gd name="T61" fmla="*/ 874 h 971"/>
                  <a:gd name="T62" fmla="*/ 394 w 971"/>
                  <a:gd name="T63" fmla="*/ 965 h 971"/>
                  <a:gd name="T64" fmla="*/ 468 w 971"/>
                  <a:gd name="T65" fmla="*/ 896 h 971"/>
                  <a:gd name="T66" fmla="*/ 531 w 971"/>
                  <a:gd name="T67" fmla="*/ 971 h 971"/>
                  <a:gd name="T68" fmla="*/ 587 w 971"/>
                  <a:gd name="T69" fmla="*/ 884 h 971"/>
                  <a:gd name="T70" fmla="*/ 647 w 971"/>
                  <a:gd name="T71" fmla="*/ 863 h 971"/>
                  <a:gd name="T72" fmla="*/ 740 w 971"/>
                  <a:gd name="T73" fmla="*/ 900 h 971"/>
                  <a:gd name="T74" fmla="*/ 748 w 971"/>
                  <a:gd name="T75" fmla="*/ 800 h 971"/>
                  <a:gd name="T76" fmla="*/ 845 w 971"/>
                  <a:gd name="T77" fmla="*/ 813 h 971"/>
                  <a:gd name="T78" fmla="*/ 828 w 971"/>
                  <a:gd name="T79" fmla="*/ 711 h 971"/>
                  <a:gd name="T80" fmla="*/ 858 w 971"/>
                  <a:gd name="T81" fmla="*/ 655 h 971"/>
                  <a:gd name="T82" fmla="*/ 952 w 971"/>
                  <a:gd name="T83" fmla="*/ 620 h 971"/>
                  <a:gd name="T84" fmla="*/ 891 w 971"/>
                  <a:gd name="T85" fmla="*/ 541 h 971"/>
                  <a:gd name="T86" fmla="*/ 766 w 971"/>
                  <a:gd name="T87" fmla="*/ 641 h 971"/>
                  <a:gd name="T88" fmla="*/ 588 w 971"/>
                  <a:gd name="T89" fmla="*/ 790 h 971"/>
                  <a:gd name="T90" fmla="*/ 357 w 971"/>
                  <a:gd name="T91" fmla="*/ 781 h 971"/>
                  <a:gd name="T92" fmla="*/ 191 w 971"/>
                  <a:gd name="T93" fmla="*/ 618 h 971"/>
                  <a:gd name="T94" fmla="*/ 179 w 971"/>
                  <a:gd name="T95" fmla="*/ 386 h 971"/>
                  <a:gd name="T96" fmla="*/ 326 w 971"/>
                  <a:gd name="T97" fmla="*/ 207 h 971"/>
                  <a:gd name="T98" fmla="*/ 556 w 971"/>
                  <a:gd name="T99" fmla="*/ 173 h 971"/>
                  <a:gd name="T100" fmla="*/ 748 w 971"/>
                  <a:gd name="T101" fmla="*/ 303 h 971"/>
                  <a:gd name="T102" fmla="*/ 803 w 971"/>
                  <a:gd name="T103" fmla="*/ 529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71" h="971">
                    <a:moveTo>
                      <a:pt x="891" y="541"/>
                    </a:moveTo>
                    <a:cubicBezTo>
                      <a:pt x="893" y="530"/>
                      <a:pt x="893" y="520"/>
                      <a:pt x="894" y="509"/>
                    </a:cubicBezTo>
                    <a:cubicBezTo>
                      <a:pt x="920" y="502"/>
                      <a:pt x="946" y="494"/>
                      <a:pt x="971" y="485"/>
                    </a:cubicBezTo>
                    <a:cubicBezTo>
                      <a:pt x="971" y="470"/>
                      <a:pt x="970" y="456"/>
                      <a:pt x="969" y="442"/>
                    </a:cubicBezTo>
                    <a:cubicBezTo>
                      <a:pt x="942" y="433"/>
                      <a:pt x="916" y="426"/>
                      <a:pt x="889" y="421"/>
                    </a:cubicBezTo>
                    <a:cubicBezTo>
                      <a:pt x="888" y="411"/>
                      <a:pt x="885" y="400"/>
                      <a:pt x="883" y="390"/>
                    </a:cubicBezTo>
                    <a:cubicBezTo>
                      <a:pt x="880" y="380"/>
                      <a:pt x="878" y="370"/>
                      <a:pt x="874" y="360"/>
                    </a:cubicBezTo>
                    <a:cubicBezTo>
                      <a:pt x="896" y="344"/>
                      <a:pt x="917" y="327"/>
                      <a:pt x="938" y="309"/>
                    </a:cubicBezTo>
                    <a:cubicBezTo>
                      <a:pt x="932" y="296"/>
                      <a:pt x="927" y="283"/>
                      <a:pt x="920" y="270"/>
                    </a:cubicBezTo>
                    <a:cubicBezTo>
                      <a:pt x="893" y="271"/>
                      <a:pt x="865" y="274"/>
                      <a:pt x="838" y="279"/>
                    </a:cubicBezTo>
                    <a:cubicBezTo>
                      <a:pt x="833" y="270"/>
                      <a:pt x="828" y="261"/>
                      <a:pt x="821" y="252"/>
                    </a:cubicBezTo>
                    <a:cubicBezTo>
                      <a:pt x="816" y="244"/>
                      <a:pt x="809" y="235"/>
                      <a:pt x="802" y="227"/>
                    </a:cubicBezTo>
                    <a:cubicBezTo>
                      <a:pt x="817" y="205"/>
                      <a:pt x="831" y="181"/>
                      <a:pt x="843" y="157"/>
                    </a:cubicBezTo>
                    <a:cubicBezTo>
                      <a:pt x="833" y="147"/>
                      <a:pt x="823" y="137"/>
                      <a:pt x="813" y="127"/>
                    </a:cubicBezTo>
                    <a:cubicBezTo>
                      <a:pt x="787" y="139"/>
                      <a:pt x="763" y="151"/>
                      <a:pt x="740" y="165"/>
                    </a:cubicBezTo>
                    <a:cubicBezTo>
                      <a:pt x="731" y="159"/>
                      <a:pt x="723" y="153"/>
                      <a:pt x="714" y="146"/>
                    </a:cubicBezTo>
                    <a:cubicBezTo>
                      <a:pt x="705" y="141"/>
                      <a:pt x="696" y="135"/>
                      <a:pt x="687" y="130"/>
                    </a:cubicBezTo>
                    <a:cubicBezTo>
                      <a:pt x="693" y="104"/>
                      <a:pt x="697" y="77"/>
                      <a:pt x="700" y="50"/>
                    </a:cubicBezTo>
                    <a:cubicBezTo>
                      <a:pt x="687" y="44"/>
                      <a:pt x="674" y="38"/>
                      <a:pt x="661" y="33"/>
                    </a:cubicBezTo>
                    <a:cubicBezTo>
                      <a:pt x="641" y="52"/>
                      <a:pt x="623" y="73"/>
                      <a:pt x="606" y="95"/>
                    </a:cubicBezTo>
                    <a:cubicBezTo>
                      <a:pt x="596" y="92"/>
                      <a:pt x="586" y="89"/>
                      <a:pt x="576" y="86"/>
                    </a:cubicBezTo>
                    <a:cubicBezTo>
                      <a:pt x="566" y="84"/>
                      <a:pt x="555" y="82"/>
                      <a:pt x="545" y="81"/>
                    </a:cubicBezTo>
                    <a:cubicBezTo>
                      <a:pt x="541" y="54"/>
                      <a:pt x="535" y="28"/>
                      <a:pt x="528" y="2"/>
                    </a:cubicBezTo>
                    <a:cubicBezTo>
                      <a:pt x="513" y="0"/>
                      <a:pt x="499" y="0"/>
                      <a:pt x="485" y="0"/>
                    </a:cubicBezTo>
                    <a:cubicBezTo>
                      <a:pt x="474" y="25"/>
                      <a:pt x="464" y="51"/>
                      <a:pt x="457" y="77"/>
                    </a:cubicBezTo>
                    <a:cubicBezTo>
                      <a:pt x="446" y="78"/>
                      <a:pt x="436" y="79"/>
                      <a:pt x="425" y="80"/>
                    </a:cubicBezTo>
                    <a:cubicBezTo>
                      <a:pt x="415" y="82"/>
                      <a:pt x="404" y="84"/>
                      <a:pt x="394" y="86"/>
                    </a:cubicBezTo>
                    <a:cubicBezTo>
                      <a:pt x="381" y="63"/>
                      <a:pt x="366" y="41"/>
                      <a:pt x="350" y="19"/>
                    </a:cubicBezTo>
                    <a:cubicBezTo>
                      <a:pt x="336" y="23"/>
                      <a:pt x="322" y="27"/>
                      <a:pt x="309" y="32"/>
                    </a:cubicBezTo>
                    <a:cubicBezTo>
                      <a:pt x="308" y="60"/>
                      <a:pt x="309" y="88"/>
                      <a:pt x="311" y="115"/>
                    </a:cubicBezTo>
                    <a:cubicBezTo>
                      <a:pt x="301" y="119"/>
                      <a:pt x="292" y="124"/>
                      <a:pt x="283" y="129"/>
                    </a:cubicBezTo>
                    <a:cubicBezTo>
                      <a:pt x="273" y="134"/>
                      <a:pt x="264" y="140"/>
                      <a:pt x="256" y="146"/>
                    </a:cubicBezTo>
                    <a:cubicBezTo>
                      <a:pt x="235" y="129"/>
                      <a:pt x="213" y="113"/>
                      <a:pt x="190" y="99"/>
                    </a:cubicBezTo>
                    <a:cubicBezTo>
                      <a:pt x="178" y="108"/>
                      <a:pt x="167" y="117"/>
                      <a:pt x="157" y="126"/>
                    </a:cubicBezTo>
                    <a:cubicBezTo>
                      <a:pt x="166" y="153"/>
                      <a:pt x="176" y="178"/>
                      <a:pt x="188" y="203"/>
                    </a:cubicBezTo>
                    <a:cubicBezTo>
                      <a:pt x="181" y="210"/>
                      <a:pt x="174" y="218"/>
                      <a:pt x="167" y="226"/>
                    </a:cubicBezTo>
                    <a:cubicBezTo>
                      <a:pt x="161" y="235"/>
                      <a:pt x="154" y="243"/>
                      <a:pt x="148" y="252"/>
                    </a:cubicBezTo>
                    <a:cubicBezTo>
                      <a:pt x="122" y="243"/>
                      <a:pt x="97" y="237"/>
                      <a:pt x="70" y="232"/>
                    </a:cubicBezTo>
                    <a:cubicBezTo>
                      <a:pt x="62" y="244"/>
                      <a:pt x="55" y="256"/>
                      <a:pt x="49" y="269"/>
                    </a:cubicBezTo>
                    <a:cubicBezTo>
                      <a:pt x="67" y="290"/>
                      <a:pt x="86" y="310"/>
                      <a:pt x="106" y="329"/>
                    </a:cubicBezTo>
                    <a:cubicBezTo>
                      <a:pt x="102" y="339"/>
                      <a:pt x="98" y="348"/>
                      <a:pt x="95" y="358"/>
                    </a:cubicBezTo>
                    <a:cubicBezTo>
                      <a:pt x="91" y="369"/>
                      <a:pt x="88" y="379"/>
                      <a:pt x="86" y="389"/>
                    </a:cubicBezTo>
                    <a:cubicBezTo>
                      <a:pt x="59" y="391"/>
                      <a:pt x="32" y="394"/>
                      <a:pt x="6" y="399"/>
                    </a:cubicBezTo>
                    <a:cubicBezTo>
                      <a:pt x="3" y="413"/>
                      <a:pt x="1" y="427"/>
                      <a:pt x="0" y="441"/>
                    </a:cubicBezTo>
                    <a:cubicBezTo>
                      <a:pt x="24" y="454"/>
                      <a:pt x="49" y="466"/>
                      <a:pt x="74" y="476"/>
                    </a:cubicBezTo>
                    <a:cubicBezTo>
                      <a:pt x="74" y="487"/>
                      <a:pt x="74" y="497"/>
                      <a:pt x="75" y="508"/>
                    </a:cubicBezTo>
                    <a:cubicBezTo>
                      <a:pt x="75" y="518"/>
                      <a:pt x="76" y="529"/>
                      <a:pt x="78" y="539"/>
                    </a:cubicBezTo>
                    <a:cubicBezTo>
                      <a:pt x="53" y="551"/>
                      <a:pt x="30" y="563"/>
                      <a:pt x="6" y="577"/>
                    </a:cubicBezTo>
                    <a:cubicBezTo>
                      <a:pt x="9" y="591"/>
                      <a:pt x="12" y="605"/>
                      <a:pt x="16" y="619"/>
                    </a:cubicBezTo>
                    <a:cubicBezTo>
                      <a:pt x="44" y="623"/>
                      <a:pt x="71" y="625"/>
                      <a:pt x="98" y="625"/>
                    </a:cubicBezTo>
                    <a:cubicBezTo>
                      <a:pt x="102" y="635"/>
                      <a:pt x="106" y="645"/>
                      <a:pt x="110" y="654"/>
                    </a:cubicBezTo>
                    <a:cubicBezTo>
                      <a:pt x="114" y="664"/>
                      <a:pt x="119" y="674"/>
                      <a:pt x="124" y="683"/>
                    </a:cubicBezTo>
                    <a:cubicBezTo>
                      <a:pt x="106" y="702"/>
                      <a:pt x="88" y="723"/>
                      <a:pt x="71" y="744"/>
                    </a:cubicBezTo>
                    <a:cubicBezTo>
                      <a:pt x="79" y="756"/>
                      <a:pt x="87" y="768"/>
                      <a:pt x="96" y="779"/>
                    </a:cubicBezTo>
                    <a:cubicBezTo>
                      <a:pt x="123" y="773"/>
                      <a:pt x="149" y="765"/>
                      <a:pt x="174" y="755"/>
                    </a:cubicBezTo>
                    <a:cubicBezTo>
                      <a:pt x="181" y="763"/>
                      <a:pt x="189" y="771"/>
                      <a:pt x="196" y="778"/>
                    </a:cubicBezTo>
                    <a:cubicBezTo>
                      <a:pt x="204" y="786"/>
                      <a:pt x="211" y="793"/>
                      <a:pt x="220" y="800"/>
                    </a:cubicBezTo>
                    <a:cubicBezTo>
                      <a:pt x="209" y="824"/>
                      <a:pt x="200" y="850"/>
                      <a:pt x="192" y="876"/>
                    </a:cubicBezTo>
                    <a:cubicBezTo>
                      <a:pt x="204" y="884"/>
                      <a:pt x="216" y="892"/>
                      <a:pt x="228" y="900"/>
                    </a:cubicBezTo>
                    <a:cubicBezTo>
                      <a:pt x="251" y="884"/>
                      <a:pt x="272" y="867"/>
                      <a:pt x="293" y="849"/>
                    </a:cubicBezTo>
                    <a:cubicBezTo>
                      <a:pt x="302" y="854"/>
                      <a:pt x="311" y="858"/>
                      <a:pt x="321" y="863"/>
                    </a:cubicBezTo>
                    <a:cubicBezTo>
                      <a:pt x="331" y="867"/>
                      <a:pt x="341" y="871"/>
                      <a:pt x="351" y="874"/>
                    </a:cubicBezTo>
                    <a:cubicBezTo>
                      <a:pt x="350" y="901"/>
                      <a:pt x="351" y="928"/>
                      <a:pt x="353" y="955"/>
                    </a:cubicBezTo>
                    <a:cubicBezTo>
                      <a:pt x="366" y="959"/>
                      <a:pt x="380" y="962"/>
                      <a:pt x="394" y="965"/>
                    </a:cubicBezTo>
                    <a:cubicBezTo>
                      <a:pt x="410" y="942"/>
                      <a:pt x="424" y="918"/>
                      <a:pt x="436" y="894"/>
                    </a:cubicBezTo>
                    <a:cubicBezTo>
                      <a:pt x="447" y="895"/>
                      <a:pt x="457" y="896"/>
                      <a:pt x="468" y="896"/>
                    </a:cubicBezTo>
                    <a:cubicBezTo>
                      <a:pt x="479" y="897"/>
                      <a:pt x="489" y="897"/>
                      <a:pt x="500" y="896"/>
                    </a:cubicBezTo>
                    <a:cubicBezTo>
                      <a:pt x="509" y="921"/>
                      <a:pt x="519" y="947"/>
                      <a:pt x="531" y="971"/>
                    </a:cubicBezTo>
                    <a:cubicBezTo>
                      <a:pt x="545" y="969"/>
                      <a:pt x="559" y="967"/>
                      <a:pt x="573" y="965"/>
                    </a:cubicBezTo>
                    <a:cubicBezTo>
                      <a:pt x="580" y="937"/>
                      <a:pt x="584" y="911"/>
                      <a:pt x="587" y="884"/>
                    </a:cubicBezTo>
                    <a:cubicBezTo>
                      <a:pt x="597" y="881"/>
                      <a:pt x="607" y="878"/>
                      <a:pt x="617" y="875"/>
                    </a:cubicBezTo>
                    <a:cubicBezTo>
                      <a:pt x="627" y="871"/>
                      <a:pt x="637" y="867"/>
                      <a:pt x="647" y="863"/>
                    </a:cubicBezTo>
                    <a:cubicBezTo>
                      <a:pt x="664" y="883"/>
                      <a:pt x="683" y="903"/>
                      <a:pt x="703" y="921"/>
                    </a:cubicBezTo>
                    <a:cubicBezTo>
                      <a:pt x="716" y="915"/>
                      <a:pt x="728" y="908"/>
                      <a:pt x="740" y="900"/>
                    </a:cubicBezTo>
                    <a:cubicBezTo>
                      <a:pt x="736" y="873"/>
                      <a:pt x="731" y="846"/>
                      <a:pt x="723" y="820"/>
                    </a:cubicBezTo>
                    <a:cubicBezTo>
                      <a:pt x="732" y="814"/>
                      <a:pt x="740" y="807"/>
                      <a:pt x="748" y="800"/>
                    </a:cubicBezTo>
                    <a:cubicBezTo>
                      <a:pt x="757" y="794"/>
                      <a:pt x="764" y="786"/>
                      <a:pt x="772" y="779"/>
                    </a:cubicBezTo>
                    <a:cubicBezTo>
                      <a:pt x="795" y="792"/>
                      <a:pt x="820" y="803"/>
                      <a:pt x="845" y="813"/>
                    </a:cubicBezTo>
                    <a:cubicBezTo>
                      <a:pt x="855" y="802"/>
                      <a:pt x="864" y="791"/>
                      <a:pt x="872" y="780"/>
                    </a:cubicBezTo>
                    <a:cubicBezTo>
                      <a:pt x="859" y="756"/>
                      <a:pt x="844" y="733"/>
                      <a:pt x="828" y="711"/>
                    </a:cubicBezTo>
                    <a:cubicBezTo>
                      <a:pt x="834" y="702"/>
                      <a:pt x="839" y="693"/>
                      <a:pt x="844" y="684"/>
                    </a:cubicBezTo>
                    <a:cubicBezTo>
                      <a:pt x="849" y="674"/>
                      <a:pt x="854" y="665"/>
                      <a:pt x="858" y="655"/>
                    </a:cubicBezTo>
                    <a:cubicBezTo>
                      <a:pt x="885" y="659"/>
                      <a:pt x="911" y="660"/>
                      <a:pt x="939" y="661"/>
                    </a:cubicBezTo>
                    <a:cubicBezTo>
                      <a:pt x="944" y="647"/>
                      <a:pt x="948" y="634"/>
                      <a:pt x="952" y="620"/>
                    </a:cubicBezTo>
                    <a:cubicBezTo>
                      <a:pt x="931" y="602"/>
                      <a:pt x="908" y="586"/>
                      <a:pt x="886" y="572"/>
                    </a:cubicBezTo>
                    <a:cubicBezTo>
                      <a:pt x="888" y="561"/>
                      <a:pt x="890" y="551"/>
                      <a:pt x="891" y="541"/>
                    </a:cubicBezTo>
                    <a:close/>
                    <a:moveTo>
                      <a:pt x="803" y="529"/>
                    </a:moveTo>
                    <a:cubicBezTo>
                      <a:pt x="798" y="568"/>
                      <a:pt x="785" y="606"/>
                      <a:pt x="766" y="641"/>
                    </a:cubicBezTo>
                    <a:cubicBezTo>
                      <a:pt x="747" y="676"/>
                      <a:pt x="721" y="707"/>
                      <a:pt x="691" y="732"/>
                    </a:cubicBezTo>
                    <a:cubicBezTo>
                      <a:pt x="661" y="758"/>
                      <a:pt x="626" y="778"/>
                      <a:pt x="588" y="790"/>
                    </a:cubicBezTo>
                    <a:cubicBezTo>
                      <a:pt x="551" y="803"/>
                      <a:pt x="511" y="809"/>
                      <a:pt x="472" y="807"/>
                    </a:cubicBezTo>
                    <a:cubicBezTo>
                      <a:pt x="432" y="806"/>
                      <a:pt x="393" y="797"/>
                      <a:pt x="357" y="781"/>
                    </a:cubicBezTo>
                    <a:cubicBezTo>
                      <a:pt x="320" y="765"/>
                      <a:pt x="287" y="743"/>
                      <a:pt x="259" y="715"/>
                    </a:cubicBezTo>
                    <a:cubicBezTo>
                      <a:pt x="230" y="687"/>
                      <a:pt x="207" y="654"/>
                      <a:pt x="191" y="618"/>
                    </a:cubicBezTo>
                    <a:cubicBezTo>
                      <a:pt x="175" y="582"/>
                      <a:pt x="166" y="543"/>
                      <a:pt x="164" y="503"/>
                    </a:cubicBezTo>
                    <a:cubicBezTo>
                      <a:pt x="161" y="464"/>
                      <a:pt x="167" y="424"/>
                      <a:pt x="179" y="386"/>
                    </a:cubicBezTo>
                    <a:cubicBezTo>
                      <a:pt x="191" y="349"/>
                      <a:pt x="211" y="313"/>
                      <a:pt x="236" y="283"/>
                    </a:cubicBezTo>
                    <a:cubicBezTo>
                      <a:pt x="261" y="252"/>
                      <a:pt x="292" y="226"/>
                      <a:pt x="326" y="207"/>
                    </a:cubicBezTo>
                    <a:cubicBezTo>
                      <a:pt x="361" y="187"/>
                      <a:pt x="399" y="174"/>
                      <a:pt x="438" y="168"/>
                    </a:cubicBezTo>
                    <a:cubicBezTo>
                      <a:pt x="477" y="163"/>
                      <a:pt x="517" y="164"/>
                      <a:pt x="556" y="173"/>
                    </a:cubicBezTo>
                    <a:cubicBezTo>
                      <a:pt x="594" y="182"/>
                      <a:pt x="632" y="198"/>
                      <a:pt x="664" y="220"/>
                    </a:cubicBezTo>
                    <a:cubicBezTo>
                      <a:pt x="697" y="242"/>
                      <a:pt x="726" y="271"/>
                      <a:pt x="748" y="303"/>
                    </a:cubicBezTo>
                    <a:cubicBezTo>
                      <a:pt x="771" y="336"/>
                      <a:pt x="787" y="372"/>
                      <a:pt x="797" y="411"/>
                    </a:cubicBezTo>
                    <a:cubicBezTo>
                      <a:pt x="806" y="450"/>
                      <a:pt x="808" y="490"/>
                      <a:pt x="803" y="529"/>
                    </a:cubicBezTo>
                    <a:close/>
                  </a:path>
                </a:pathLst>
              </a:custGeom>
              <a:solidFill>
                <a:schemeClr val="accent2">
                  <a:alpha val="42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" name="1"/>
              <p:cNvSpPr/>
              <p:nvPr/>
            </p:nvSpPr>
            <p:spPr bwMode="auto">
              <a:xfrm>
                <a:off x="3461295" y="1773226"/>
                <a:ext cx="327720" cy="327720"/>
              </a:xfrm>
              <a:custGeom>
                <a:avLst/>
                <a:gdLst>
                  <a:gd name="T0" fmla="*/ 894 w 971"/>
                  <a:gd name="T1" fmla="*/ 509 h 971"/>
                  <a:gd name="T2" fmla="*/ 969 w 971"/>
                  <a:gd name="T3" fmla="*/ 442 h 971"/>
                  <a:gd name="T4" fmla="*/ 883 w 971"/>
                  <a:gd name="T5" fmla="*/ 390 h 971"/>
                  <a:gd name="T6" fmla="*/ 938 w 971"/>
                  <a:gd name="T7" fmla="*/ 309 h 971"/>
                  <a:gd name="T8" fmla="*/ 838 w 971"/>
                  <a:gd name="T9" fmla="*/ 279 h 971"/>
                  <a:gd name="T10" fmla="*/ 802 w 971"/>
                  <a:gd name="T11" fmla="*/ 227 h 971"/>
                  <a:gd name="T12" fmla="*/ 813 w 971"/>
                  <a:gd name="T13" fmla="*/ 127 h 971"/>
                  <a:gd name="T14" fmla="*/ 714 w 971"/>
                  <a:gd name="T15" fmla="*/ 146 h 971"/>
                  <a:gd name="T16" fmla="*/ 700 w 971"/>
                  <a:gd name="T17" fmla="*/ 50 h 971"/>
                  <a:gd name="T18" fmla="*/ 606 w 971"/>
                  <a:gd name="T19" fmla="*/ 95 h 971"/>
                  <a:gd name="T20" fmla="*/ 545 w 971"/>
                  <a:gd name="T21" fmla="*/ 81 h 971"/>
                  <a:gd name="T22" fmla="*/ 485 w 971"/>
                  <a:gd name="T23" fmla="*/ 0 h 971"/>
                  <a:gd name="T24" fmla="*/ 425 w 971"/>
                  <a:gd name="T25" fmla="*/ 80 h 971"/>
                  <a:gd name="T26" fmla="*/ 350 w 971"/>
                  <a:gd name="T27" fmla="*/ 19 h 971"/>
                  <a:gd name="T28" fmla="*/ 311 w 971"/>
                  <a:gd name="T29" fmla="*/ 115 h 971"/>
                  <a:gd name="T30" fmla="*/ 256 w 971"/>
                  <a:gd name="T31" fmla="*/ 146 h 971"/>
                  <a:gd name="T32" fmla="*/ 157 w 971"/>
                  <a:gd name="T33" fmla="*/ 126 h 971"/>
                  <a:gd name="T34" fmla="*/ 167 w 971"/>
                  <a:gd name="T35" fmla="*/ 226 h 971"/>
                  <a:gd name="T36" fmla="*/ 70 w 971"/>
                  <a:gd name="T37" fmla="*/ 232 h 971"/>
                  <a:gd name="T38" fmla="*/ 106 w 971"/>
                  <a:gd name="T39" fmla="*/ 329 h 971"/>
                  <a:gd name="T40" fmla="*/ 86 w 971"/>
                  <a:gd name="T41" fmla="*/ 389 h 971"/>
                  <a:gd name="T42" fmla="*/ 0 w 971"/>
                  <a:gd name="T43" fmla="*/ 441 h 971"/>
                  <a:gd name="T44" fmla="*/ 75 w 971"/>
                  <a:gd name="T45" fmla="*/ 508 h 971"/>
                  <a:gd name="T46" fmla="*/ 6 w 971"/>
                  <a:gd name="T47" fmla="*/ 577 h 971"/>
                  <a:gd name="T48" fmla="*/ 98 w 971"/>
                  <a:gd name="T49" fmla="*/ 625 h 971"/>
                  <a:gd name="T50" fmla="*/ 124 w 971"/>
                  <a:gd name="T51" fmla="*/ 683 h 971"/>
                  <a:gd name="T52" fmla="*/ 96 w 971"/>
                  <a:gd name="T53" fmla="*/ 779 h 971"/>
                  <a:gd name="T54" fmla="*/ 196 w 971"/>
                  <a:gd name="T55" fmla="*/ 778 h 971"/>
                  <a:gd name="T56" fmla="*/ 192 w 971"/>
                  <a:gd name="T57" fmla="*/ 876 h 971"/>
                  <a:gd name="T58" fmla="*/ 293 w 971"/>
                  <a:gd name="T59" fmla="*/ 849 h 971"/>
                  <a:gd name="T60" fmla="*/ 351 w 971"/>
                  <a:gd name="T61" fmla="*/ 874 h 971"/>
                  <a:gd name="T62" fmla="*/ 394 w 971"/>
                  <a:gd name="T63" fmla="*/ 965 h 971"/>
                  <a:gd name="T64" fmla="*/ 468 w 971"/>
                  <a:gd name="T65" fmla="*/ 896 h 971"/>
                  <a:gd name="T66" fmla="*/ 531 w 971"/>
                  <a:gd name="T67" fmla="*/ 971 h 971"/>
                  <a:gd name="T68" fmla="*/ 587 w 971"/>
                  <a:gd name="T69" fmla="*/ 884 h 971"/>
                  <a:gd name="T70" fmla="*/ 647 w 971"/>
                  <a:gd name="T71" fmla="*/ 863 h 971"/>
                  <a:gd name="T72" fmla="*/ 740 w 971"/>
                  <a:gd name="T73" fmla="*/ 900 h 971"/>
                  <a:gd name="T74" fmla="*/ 748 w 971"/>
                  <a:gd name="T75" fmla="*/ 800 h 971"/>
                  <a:gd name="T76" fmla="*/ 845 w 971"/>
                  <a:gd name="T77" fmla="*/ 813 h 971"/>
                  <a:gd name="T78" fmla="*/ 828 w 971"/>
                  <a:gd name="T79" fmla="*/ 711 h 971"/>
                  <a:gd name="T80" fmla="*/ 858 w 971"/>
                  <a:gd name="T81" fmla="*/ 655 h 971"/>
                  <a:gd name="T82" fmla="*/ 952 w 971"/>
                  <a:gd name="T83" fmla="*/ 620 h 971"/>
                  <a:gd name="T84" fmla="*/ 891 w 971"/>
                  <a:gd name="T85" fmla="*/ 541 h 971"/>
                  <a:gd name="T86" fmla="*/ 766 w 971"/>
                  <a:gd name="T87" fmla="*/ 641 h 971"/>
                  <a:gd name="T88" fmla="*/ 588 w 971"/>
                  <a:gd name="T89" fmla="*/ 790 h 971"/>
                  <a:gd name="T90" fmla="*/ 357 w 971"/>
                  <a:gd name="T91" fmla="*/ 781 h 971"/>
                  <a:gd name="T92" fmla="*/ 191 w 971"/>
                  <a:gd name="T93" fmla="*/ 618 h 971"/>
                  <a:gd name="T94" fmla="*/ 179 w 971"/>
                  <a:gd name="T95" fmla="*/ 386 h 971"/>
                  <a:gd name="T96" fmla="*/ 326 w 971"/>
                  <a:gd name="T97" fmla="*/ 207 h 971"/>
                  <a:gd name="T98" fmla="*/ 556 w 971"/>
                  <a:gd name="T99" fmla="*/ 173 h 971"/>
                  <a:gd name="T100" fmla="*/ 748 w 971"/>
                  <a:gd name="T101" fmla="*/ 303 h 971"/>
                  <a:gd name="T102" fmla="*/ 803 w 971"/>
                  <a:gd name="T103" fmla="*/ 529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71" h="971">
                    <a:moveTo>
                      <a:pt x="891" y="541"/>
                    </a:moveTo>
                    <a:cubicBezTo>
                      <a:pt x="893" y="530"/>
                      <a:pt x="893" y="520"/>
                      <a:pt x="894" y="509"/>
                    </a:cubicBezTo>
                    <a:cubicBezTo>
                      <a:pt x="920" y="502"/>
                      <a:pt x="946" y="494"/>
                      <a:pt x="971" y="485"/>
                    </a:cubicBezTo>
                    <a:cubicBezTo>
                      <a:pt x="971" y="470"/>
                      <a:pt x="970" y="456"/>
                      <a:pt x="969" y="442"/>
                    </a:cubicBezTo>
                    <a:cubicBezTo>
                      <a:pt x="942" y="433"/>
                      <a:pt x="916" y="426"/>
                      <a:pt x="889" y="421"/>
                    </a:cubicBezTo>
                    <a:cubicBezTo>
                      <a:pt x="888" y="411"/>
                      <a:pt x="885" y="400"/>
                      <a:pt x="883" y="390"/>
                    </a:cubicBezTo>
                    <a:cubicBezTo>
                      <a:pt x="880" y="380"/>
                      <a:pt x="878" y="370"/>
                      <a:pt x="874" y="360"/>
                    </a:cubicBezTo>
                    <a:cubicBezTo>
                      <a:pt x="896" y="344"/>
                      <a:pt x="917" y="327"/>
                      <a:pt x="938" y="309"/>
                    </a:cubicBezTo>
                    <a:cubicBezTo>
                      <a:pt x="932" y="296"/>
                      <a:pt x="927" y="283"/>
                      <a:pt x="920" y="270"/>
                    </a:cubicBezTo>
                    <a:cubicBezTo>
                      <a:pt x="893" y="271"/>
                      <a:pt x="865" y="274"/>
                      <a:pt x="838" y="279"/>
                    </a:cubicBezTo>
                    <a:cubicBezTo>
                      <a:pt x="833" y="270"/>
                      <a:pt x="828" y="261"/>
                      <a:pt x="821" y="252"/>
                    </a:cubicBezTo>
                    <a:cubicBezTo>
                      <a:pt x="816" y="244"/>
                      <a:pt x="809" y="235"/>
                      <a:pt x="802" y="227"/>
                    </a:cubicBezTo>
                    <a:cubicBezTo>
                      <a:pt x="817" y="205"/>
                      <a:pt x="831" y="181"/>
                      <a:pt x="843" y="157"/>
                    </a:cubicBezTo>
                    <a:cubicBezTo>
                      <a:pt x="833" y="147"/>
                      <a:pt x="823" y="137"/>
                      <a:pt x="813" y="127"/>
                    </a:cubicBezTo>
                    <a:cubicBezTo>
                      <a:pt x="787" y="139"/>
                      <a:pt x="763" y="151"/>
                      <a:pt x="740" y="165"/>
                    </a:cubicBezTo>
                    <a:cubicBezTo>
                      <a:pt x="731" y="159"/>
                      <a:pt x="723" y="153"/>
                      <a:pt x="714" y="146"/>
                    </a:cubicBezTo>
                    <a:cubicBezTo>
                      <a:pt x="705" y="141"/>
                      <a:pt x="696" y="135"/>
                      <a:pt x="687" y="130"/>
                    </a:cubicBezTo>
                    <a:cubicBezTo>
                      <a:pt x="693" y="104"/>
                      <a:pt x="697" y="77"/>
                      <a:pt x="700" y="50"/>
                    </a:cubicBezTo>
                    <a:cubicBezTo>
                      <a:pt x="687" y="44"/>
                      <a:pt x="674" y="38"/>
                      <a:pt x="661" y="33"/>
                    </a:cubicBezTo>
                    <a:cubicBezTo>
                      <a:pt x="641" y="52"/>
                      <a:pt x="623" y="73"/>
                      <a:pt x="606" y="95"/>
                    </a:cubicBezTo>
                    <a:cubicBezTo>
                      <a:pt x="596" y="92"/>
                      <a:pt x="586" y="89"/>
                      <a:pt x="576" y="86"/>
                    </a:cubicBezTo>
                    <a:cubicBezTo>
                      <a:pt x="566" y="84"/>
                      <a:pt x="555" y="82"/>
                      <a:pt x="545" y="81"/>
                    </a:cubicBezTo>
                    <a:cubicBezTo>
                      <a:pt x="541" y="54"/>
                      <a:pt x="535" y="28"/>
                      <a:pt x="528" y="2"/>
                    </a:cubicBezTo>
                    <a:cubicBezTo>
                      <a:pt x="513" y="0"/>
                      <a:pt x="499" y="0"/>
                      <a:pt x="485" y="0"/>
                    </a:cubicBezTo>
                    <a:cubicBezTo>
                      <a:pt x="474" y="25"/>
                      <a:pt x="464" y="51"/>
                      <a:pt x="457" y="77"/>
                    </a:cubicBezTo>
                    <a:cubicBezTo>
                      <a:pt x="446" y="78"/>
                      <a:pt x="436" y="79"/>
                      <a:pt x="425" y="80"/>
                    </a:cubicBezTo>
                    <a:cubicBezTo>
                      <a:pt x="415" y="82"/>
                      <a:pt x="404" y="84"/>
                      <a:pt x="394" y="86"/>
                    </a:cubicBezTo>
                    <a:cubicBezTo>
                      <a:pt x="381" y="63"/>
                      <a:pt x="366" y="41"/>
                      <a:pt x="350" y="19"/>
                    </a:cubicBezTo>
                    <a:cubicBezTo>
                      <a:pt x="336" y="23"/>
                      <a:pt x="322" y="27"/>
                      <a:pt x="309" y="32"/>
                    </a:cubicBezTo>
                    <a:cubicBezTo>
                      <a:pt x="308" y="60"/>
                      <a:pt x="309" y="88"/>
                      <a:pt x="311" y="115"/>
                    </a:cubicBezTo>
                    <a:cubicBezTo>
                      <a:pt x="301" y="119"/>
                      <a:pt x="292" y="124"/>
                      <a:pt x="283" y="129"/>
                    </a:cubicBezTo>
                    <a:cubicBezTo>
                      <a:pt x="273" y="134"/>
                      <a:pt x="264" y="140"/>
                      <a:pt x="256" y="146"/>
                    </a:cubicBezTo>
                    <a:cubicBezTo>
                      <a:pt x="235" y="129"/>
                      <a:pt x="213" y="113"/>
                      <a:pt x="190" y="99"/>
                    </a:cubicBezTo>
                    <a:cubicBezTo>
                      <a:pt x="178" y="108"/>
                      <a:pt x="167" y="117"/>
                      <a:pt x="157" y="126"/>
                    </a:cubicBezTo>
                    <a:cubicBezTo>
                      <a:pt x="166" y="153"/>
                      <a:pt x="176" y="178"/>
                      <a:pt x="188" y="203"/>
                    </a:cubicBezTo>
                    <a:cubicBezTo>
                      <a:pt x="181" y="210"/>
                      <a:pt x="174" y="218"/>
                      <a:pt x="167" y="226"/>
                    </a:cubicBezTo>
                    <a:cubicBezTo>
                      <a:pt x="161" y="235"/>
                      <a:pt x="154" y="243"/>
                      <a:pt x="148" y="252"/>
                    </a:cubicBezTo>
                    <a:cubicBezTo>
                      <a:pt x="122" y="243"/>
                      <a:pt x="97" y="237"/>
                      <a:pt x="70" y="232"/>
                    </a:cubicBezTo>
                    <a:cubicBezTo>
                      <a:pt x="62" y="244"/>
                      <a:pt x="55" y="256"/>
                      <a:pt x="49" y="269"/>
                    </a:cubicBezTo>
                    <a:cubicBezTo>
                      <a:pt x="67" y="290"/>
                      <a:pt x="86" y="310"/>
                      <a:pt x="106" y="329"/>
                    </a:cubicBezTo>
                    <a:cubicBezTo>
                      <a:pt x="102" y="339"/>
                      <a:pt x="98" y="348"/>
                      <a:pt x="95" y="358"/>
                    </a:cubicBezTo>
                    <a:cubicBezTo>
                      <a:pt x="91" y="369"/>
                      <a:pt x="88" y="379"/>
                      <a:pt x="86" y="389"/>
                    </a:cubicBezTo>
                    <a:cubicBezTo>
                      <a:pt x="59" y="391"/>
                      <a:pt x="32" y="394"/>
                      <a:pt x="6" y="399"/>
                    </a:cubicBezTo>
                    <a:cubicBezTo>
                      <a:pt x="3" y="413"/>
                      <a:pt x="1" y="427"/>
                      <a:pt x="0" y="441"/>
                    </a:cubicBezTo>
                    <a:cubicBezTo>
                      <a:pt x="24" y="454"/>
                      <a:pt x="49" y="466"/>
                      <a:pt x="74" y="476"/>
                    </a:cubicBezTo>
                    <a:cubicBezTo>
                      <a:pt x="74" y="487"/>
                      <a:pt x="74" y="497"/>
                      <a:pt x="75" y="508"/>
                    </a:cubicBezTo>
                    <a:cubicBezTo>
                      <a:pt x="75" y="518"/>
                      <a:pt x="76" y="529"/>
                      <a:pt x="78" y="539"/>
                    </a:cubicBezTo>
                    <a:cubicBezTo>
                      <a:pt x="53" y="551"/>
                      <a:pt x="30" y="563"/>
                      <a:pt x="6" y="577"/>
                    </a:cubicBezTo>
                    <a:cubicBezTo>
                      <a:pt x="9" y="591"/>
                      <a:pt x="12" y="605"/>
                      <a:pt x="16" y="619"/>
                    </a:cubicBezTo>
                    <a:cubicBezTo>
                      <a:pt x="44" y="623"/>
                      <a:pt x="71" y="625"/>
                      <a:pt x="98" y="625"/>
                    </a:cubicBezTo>
                    <a:cubicBezTo>
                      <a:pt x="102" y="635"/>
                      <a:pt x="106" y="645"/>
                      <a:pt x="110" y="654"/>
                    </a:cubicBezTo>
                    <a:cubicBezTo>
                      <a:pt x="114" y="664"/>
                      <a:pt x="119" y="674"/>
                      <a:pt x="124" y="683"/>
                    </a:cubicBezTo>
                    <a:cubicBezTo>
                      <a:pt x="106" y="702"/>
                      <a:pt x="88" y="723"/>
                      <a:pt x="71" y="744"/>
                    </a:cubicBezTo>
                    <a:cubicBezTo>
                      <a:pt x="79" y="756"/>
                      <a:pt x="87" y="768"/>
                      <a:pt x="96" y="779"/>
                    </a:cubicBezTo>
                    <a:cubicBezTo>
                      <a:pt x="123" y="773"/>
                      <a:pt x="149" y="765"/>
                      <a:pt x="174" y="755"/>
                    </a:cubicBezTo>
                    <a:cubicBezTo>
                      <a:pt x="181" y="763"/>
                      <a:pt x="189" y="771"/>
                      <a:pt x="196" y="778"/>
                    </a:cubicBezTo>
                    <a:cubicBezTo>
                      <a:pt x="204" y="786"/>
                      <a:pt x="211" y="793"/>
                      <a:pt x="220" y="800"/>
                    </a:cubicBezTo>
                    <a:cubicBezTo>
                      <a:pt x="209" y="824"/>
                      <a:pt x="200" y="850"/>
                      <a:pt x="192" y="876"/>
                    </a:cubicBezTo>
                    <a:cubicBezTo>
                      <a:pt x="204" y="884"/>
                      <a:pt x="216" y="892"/>
                      <a:pt x="228" y="900"/>
                    </a:cubicBezTo>
                    <a:cubicBezTo>
                      <a:pt x="251" y="884"/>
                      <a:pt x="272" y="867"/>
                      <a:pt x="293" y="849"/>
                    </a:cubicBezTo>
                    <a:cubicBezTo>
                      <a:pt x="302" y="854"/>
                      <a:pt x="311" y="858"/>
                      <a:pt x="321" y="863"/>
                    </a:cubicBezTo>
                    <a:cubicBezTo>
                      <a:pt x="331" y="867"/>
                      <a:pt x="341" y="871"/>
                      <a:pt x="351" y="874"/>
                    </a:cubicBezTo>
                    <a:cubicBezTo>
                      <a:pt x="350" y="901"/>
                      <a:pt x="351" y="928"/>
                      <a:pt x="353" y="955"/>
                    </a:cubicBezTo>
                    <a:cubicBezTo>
                      <a:pt x="366" y="959"/>
                      <a:pt x="380" y="962"/>
                      <a:pt x="394" y="965"/>
                    </a:cubicBezTo>
                    <a:cubicBezTo>
                      <a:pt x="410" y="942"/>
                      <a:pt x="424" y="918"/>
                      <a:pt x="436" y="894"/>
                    </a:cubicBezTo>
                    <a:cubicBezTo>
                      <a:pt x="447" y="895"/>
                      <a:pt x="457" y="896"/>
                      <a:pt x="468" y="896"/>
                    </a:cubicBezTo>
                    <a:cubicBezTo>
                      <a:pt x="479" y="897"/>
                      <a:pt x="489" y="897"/>
                      <a:pt x="500" y="896"/>
                    </a:cubicBezTo>
                    <a:cubicBezTo>
                      <a:pt x="509" y="921"/>
                      <a:pt x="519" y="947"/>
                      <a:pt x="531" y="971"/>
                    </a:cubicBezTo>
                    <a:cubicBezTo>
                      <a:pt x="545" y="969"/>
                      <a:pt x="559" y="967"/>
                      <a:pt x="573" y="965"/>
                    </a:cubicBezTo>
                    <a:cubicBezTo>
                      <a:pt x="580" y="937"/>
                      <a:pt x="584" y="911"/>
                      <a:pt x="587" y="884"/>
                    </a:cubicBezTo>
                    <a:cubicBezTo>
                      <a:pt x="597" y="881"/>
                      <a:pt x="607" y="878"/>
                      <a:pt x="617" y="875"/>
                    </a:cubicBezTo>
                    <a:cubicBezTo>
                      <a:pt x="627" y="871"/>
                      <a:pt x="637" y="867"/>
                      <a:pt x="647" y="863"/>
                    </a:cubicBezTo>
                    <a:cubicBezTo>
                      <a:pt x="664" y="883"/>
                      <a:pt x="683" y="903"/>
                      <a:pt x="703" y="921"/>
                    </a:cubicBezTo>
                    <a:cubicBezTo>
                      <a:pt x="716" y="915"/>
                      <a:pt x="728" y="908"/>
                      <a:pt x="740" y="900"/>
                    </a:cubicBezTo>
                    <a:cubicBezTo>
                      <a:pt x="736" y="873"/>
                      <a:pt x="731" y="846"/>
                      <a:pt x="723" y="820"/>
                    </a:cubicBezTo>
                    <a:cubicBezTo>
                      <a:pt x="732" y="814"/>
                      <a:pt x="740" y="807"/>
                      <a:pt x="748" y="800"/>
                    </a:cubicBezTo>
                    <a:cubicBezTo>
                      <a:pt x="757" y="794"/>
                      <a:pt x="764" y="786"/>
                      <a:pt x="772" y="779"/>
                    </a:cubicBezTo>
                    <a:cubicBezTo>
                      <a:pt x="795" y="792"/>
                      <a:pt x="820" y="803"/>
                      <a:pt x="845" y="813"/>
                    </a:cubicBezTo>
                    <a:cubicBezTo>
                      <a:pt x="855" y="802"/>
                      <a:pt x="864" y="791"/>
                      <a:pt x="872" y="780"/>
                    </a:cubicBezTo>
                    <a:cubicBezTo>
                      <a:pt x="859" y="756"/>
                      <a:pt x="844" y="733"/>
                      <a:pt x="828" y="711"/>
                    </a:cubicBezTo>
                    <a:cubicBezTo>
                      <a:pt x="834" y="702"/>
                      <a:pt x="839" y="693"/>
                      <a:pt x="844" y="684"/>
                    </a:cubicBezTo>
                    <a:cubicBezTo>
                      <a:pt x="849" y="674"/>
                      <a:pt x="854" y="665"/>
                      <a:pt x="858" y="655"/>
                    </a:cubicBezTo>
                    <a:cubicBezTo>
                      <a:pt x="885" y="659"/>
                      <a:pt x="911" y="660"/>
                      <a:pt x="939" y="661"/>
                    </a:cubicBezTo>
                    <a:cubicBezTo>
                      <a:pt x="944" y="647"/>
                      <a:pt x="948" y="634"/>
                      <a:pt x="952" y="620"/>
                    </a:cubicBezTo>
                    <a:cubicBezTo>
                      <a:pt x="931" y="602"/>
                      <a:pt x="908" y="586"/>
                      <a:pt x="886" y="572"/>
                    </a:cubicBezTo>
                    <a:cubicBezTo>
                      <a:pt x="888" y="561"/>
                      <a:pt x="890" y="551"/>
                      <a:pt x="891" y="541"/>
                    </a:cubicBezTo>
                    <a:close/>
                    <a:moveTo>
                      <a:pt x="803" y="529"/>
                    </a:moveTo>
                    <a:cubicBezTo>
                      <a:pt x="798" y="568"/>
                      <a:pt x="785" y="606"/>
                      <a:pt x="766" y="641"/>
                    </a:cubicBezTo>
                    <a:cubicBezTo>
                      <a:pt x="747" y="676"/>
                      <a:pt x="721" y="707"/>
                      <a:pt x="691" y="732"/>
                    </a:cubicBezTo>
                    <a:cubicBezTo>
                      <a:pt x="661" y="758"/>
                      <a:pt x="626" y="778"/>
                      <a:pt x="588" y="790"/>
                    </a:cubicBezTo>
                    <a:cubicBezTo>
                      <a:pt x="551" y="803"/>
                      <a:pt x="511" y="809"/>
                      <a:pt x="472" y="807"/>
                    </a:cubicBezTo>
                    <a:cubicBezTo>
                      <a:pt x="432" y="806"/>
                      <a:pt x="393" y="797"/>
                      <a:pt x="357" y="781"/>
                    </a:cubicBezTo>
                    <a:cubicBezTo>
                      <a:pt x="320" y="765"/>
                      <a:pt x="287" y="743"/>
                      <a:pt x="259" y="715"/>
                    </a:cubicBezTo>
                    <a:cubicBezTo>
                      <a:pt x="230" y="687"/>
                      <a:pt x="207" y="654"/>
                      <a:pt x="191" y="618"/>
                    </a:cubicBezTo>
                    <a:cubicBezTo>
                      <a:pt x="175" y="582"/>
                      <a:pt x="166" y="543"/>
                      <a:pt x="164" y="503"/>
                    </a:cubicBezTo>
                    <a:cubicBezTo>
                      <a:pt x="161" y="464"/>
                      <a:pt x="167" y="424"/>
                      <a:pt x="179" y="386"/>
                    </a:cubicBezTo>
                    <a:cubicBezTo>
                      <a:pt x="191" y="349"/>
                      <a:pt x="211" y="313"/>
                      <a:pt x="236" y="283"/>
                    </a:cubicBezTo>
                    <a:cubicBezTo>
                      <a:pt x="261" y="252"/>
                      <a:pt x="292" y="226"/>
                      <a:pt x="326" y="207"/>
                    </a:cubicBezTo>
                    <a:cubicBezTo>
                      <a:pt x="361" y="187"/>
                      <a:pt x="399" y="174"/>
                      <a:pt x="438" y="168"/>
                    </a:cubicBezTo>
                    <a:cubicBezTo>
                      <a:pt x="477" y="163"/>
                      <a:pt x="517" y="164"/>
                      <a:pt x="556" y="173"/>
                    </a:cubicBezTo>
                    <a:cubicBezTo>
                      <a:pt x="594" y="182"/>
                      <a:pt x="632" y="198"/>
                      <a:pt x="664" y="220"/>
                    </a:cubicBezTo>
                    <a:cubicBezTo>
                      <a:pt x="697" y="242"/>
                      <a:pt x="726" y="271"/>
                      <a:pt x="748" y="303"/>
                    </a:cubicBezTo>
                    <a:cubicBezTo>
                      <a:pt x="771" y="336"/>
                      <a:pt x="787" y="372"/>
                      <a:pt x="797" y="411"/>
                    </a:cubicBezTo>
                    <a:cubicBezTo>
                      <a:pt x="806" y="450"/>
                      <a:pt x="808" y="490"/>
                      <a:pt x="803" y="529"/>
                    </a:cubicBezTo>
                    <a:close/>
                  </a:path>
                </a:pathLst>
              </a:custGeom>
              <a:solidFill>
                <a:schemeClr val="accent2">
                  <a:alpha val="42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4" name="5"/>
            <p:cNvSpPr/>
            <p:nvPr/>
          </p:nvSpPr>
          <p:spPr bwMode="auto">
            <a:xfrm>
              <a:off x="5823676" y="3746349"/>
              <a:ext cx="459700" cy="459700"/>
            </a:xfrm>
            <a:custGeom>
              <a:avLst/>
              <a:gdLst>
                <a:gd name="T0" fmla="*/ 119 w 236"/>
                <a:gd name="T1" fmla="*/ 123 h 236"/>
                <a:gd name="T2" fmla="*/ 111 w 236"/>
                <a:gd name="T3" fmla="*/ 131 h 236"/>
                <a:gd name="T4" fmla="*/ 115 w 236"/>
                <a:gd name="T5" fmla="*/ 138 h 236"/>
                <a:gd name="T6" fmla="*/ 115 w 236"/>
                <a:gd name="T7" fmla="*/ 150 h 236"/>
                <a:gd name="T8" fmla="*/ 118 w 236"/>
                <a:gd name="T9" fmla="*/ 154 h 236"/>
                <a:gd name="T10" fmla="*/ 119 w 236"/>
                <a:gd name="T11" fmla="*/ 154 h 236"/>
                <a:gd name="T12" fmla="*/ 122 w 236"/>
                <a:gd name="T13" fmla="*/ 150 h 236"/>
                <a:gd name="T14" fmla="*/ 122 w 236"/>
                <a:gd name="T15" fmla="*/ 138 h 236"/>
                <a:gd name="T16" fmla="*/ 126 w 236"/>
                <a:gd name="T17" fmla="*/ 131 h 236"/>
                <a:gd name="T18" fmla="*/ 119 w 236"/>
                <a:gd name="T19" fmla="*/ 123 h 236"/>
                <a:gd name="T20" fmla="*/ 119 w 236"/>
                <a:gd name="T21" fmla="*/ 66 h 236"/>
                <a:gd name="T22" fmla="*/ 100 w 236"/>
                <a:gd name="T23" fmla="*/ 84 h 236"/>
                <a:gd name="T24" fmla="*/ 100 w 236"/>
                <a:gd name="T25" fmla="*/ 102 h 236"/>
                <a:gd name="T26" fmla="*/ 137 w 236"/>
                <a:gd name="T27" fmla="*/ 102 h 236"/>
                <a:gd name="T28" fmla="*/ 137 w 236"/>
                <a:gd name="T29" fmla="*/ 84 h 236"/>
                <a:gd name="T30" fmla="*/ 119 w 236"/>
                <a:gd name="T31" fmla="*/ 66 h 236"/>
                <a:gd name="T32" fmla="*/ 118 w 236"/>
                <a:gd name="T33" fmla="*/ 0 h 236"/>
                <a:gd name="T34" fmla="*/ 0 w 236"/>
                <a:gd name="T35" fmla="*/ 118 h 236"/>
                <a:gd name="T36" fmla="*/ 118 w 236"/>
                <a:gd name="T37" fmla="*/ 236 h 236"/>
                <a:gd name="T38" fmla="*/ 236 w 236"/>
                <a:gd name="T39" fmla="*/ 118 h 236"/>
                <a:gd name="T40" fmla="*/ 118 w 236"/>
                <a:gd name="T41" fmla="*/ 0 h 236"/>
                <a:gd name="T42" fmla="*/ 164 w 236"/>
                <a:gd name="T43" fmla="*/ 161 h 236"/>
                <a:gd name="T44" fmla="*/ 149 w 236"/>
                <a:gd name="T45" fmla="*/ 176 h 236"/>
                <a:gd name="T46" fmla="*/ 88 w 236"/>
                <a:gd name="T47" fmla="*/ 176 h 236"/>
                <a:gd name="T48" fmla="*/ 73 w 236"/>
                <a:gd name="T49" fmla="*/ 161 h 236"/>
                <a:gd name="T50" fmla="*/ 73 w 236"/>
                <a:gd name="T51" fmla="*/ 105 h 236"/>
                <a:gd name="T52" fmla="*/ 76 w 236"/>
                <a:gd name="T53" fmla="*/ 102 h 236"/>
                <a:gd name="T54" fmla="*/ 86 w 236"/>
                <a:gd name="T55" fmla="*/ 102 h 236"/>
                <a:gd name="T56" fmla="*/ 86 w 236"/>
                <a:gd name="T57" fmla="*/ 84 h 236"/>
                <a:gd name="T58" fmla="*/ 118 w 236"/>
                <a:gd name="T59" fmla="*/ 51 h 236"/>
                <a:gd name="T60" fmla="*/ 119 w 236"/>
                <a:gd name="T61" fmla="*/ 51 h 236"/>
                <a:gd name="T62" fmla="*/ 152 w 236"/>
                <a:gd name="T63" fmla="*/ 84 h 236"/>
                <a:gd name="T64" fmla="*/ 152 w 236"/>
                <a:gd name="T65" fmla="*/ 102 h 236"/>
                <a:gd name="T66" fmla="*/ 161 w 236"/>
                <a:gd name="T67" fmla="*/ 102 h 236"/>
                <a:gd name="T68" fmla="*/ 164 w 236"/>
                <a:gd name="T69" fmla="*/ 105 h 236"/>
                <a:gd name="T70" fmla="*/ 164 w 236"/>
                <a:gd name="T71" fmla="*/ 16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6" h="236">
                  <a:moveTo>
                    <a:pt x="119" y="123"/>
                  </a:moveTo>
                  <a:cubicBezTo>
                    <a:pt x="114" y="123"/>
                    <a:pt x="111" y="127"/>
                    <a:pt x="111" y="131"/>
                  </a:cubicBezTo>
                  <a:cubicBezTo>
                    <a:pt x="111" y="134"/>
                    <a:pt x="112" y="136"/>
                    <a:pt x="115" y="138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15" y="152"/>
                    <a:pt x="116" y="154"/>
                    <a:pt x="118" y="154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21" y="154"/>
                    <a:pt x="122" y="152"/>
                    <a:pt x="122" y="150"/>
                  </a:cubicBezTo>
                  <a:cubicBezTo>
                    <a:pt x="122" y="138"/>
                    <a:pt x="122" y="138"/>
                    <a:pt x="122" y="138"/>
                  </a:cubicBezTo>
                  <a:cubicBezTo>
                    <a:pt x="125" y="136"/>
                    <a:pt x="126" y="134"/>
                    <a:pt x="126" y="131"/>
                  </a:cubicBezTo>
                  <a:cubicBezTo>
                    <a:pt x="126" y="126"/>
                    <a:pt x="123" y="123"/>
                    <a:pt x="119" y="123"/>
                  </a:cubicBezTo>
                  <a:close/>
                  <a:moveTo>
                    <a:pt x="119" y="66"/>
                  </a:moveTo>
                  <a:cubicBezTo>
                    <a:pt x="108" y="66"/>
                    <a:pt x="100" y="74"/>
                    <a:pt x="100" y="84"/>
                  </a:cubicBezTo>
                  <a:cubicBezTo>
                    <a:pt x="100" y="102"/>
                    <a:pt x="100" y="102"/>
                    <a:pt x="100" y="102"/>
                  </a:cubicBezTo>
                  <a:cubicBezTo>
                    <a:pt x="137" y="102"/>
                    <a:pt x="137" y="102"/>
                    <a:pt x="137" y="102"/>
                  </a:cubicBezTo>
                  <a:cubicBezTo>
                    <a:pt x="137" y="84"/>
                    <a:pt x="137" y="84"/>
                    <a:pt x="137" y="84"/>
                  </a:cubicBezTo>
                  <a:cubicBezTo>
                    <a:pt x="137" y="74"/>
                    <a:pt x="129" y="66"/>
                    <a:pt x="119" y="66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64" y="161"/>
                  </a:moveTo>
                  <a:cubicBezTo>
                    <a:pt x="164" y="169"/>
                    <a:pt x="157" y="176"/>
                    <a:pt x="149" y="176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80" y="176"/>
                    <a:pt x="73" y="169"/>
                    <a:pt x="73" y="161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3"/>
                    <a:pt x="74" y="102"/>
                    <a:pt x="76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6" y="84"/>
                    <a:pt x="86" y="84"/>
                    <a:pt x="86" y="84"/>
                  </a:cubicBezTo>
                  <a:cubicBezTo>
                    <a:pt x="86" y="66"/>
                    <a:pt x="100" y="52"/>
                    <a:pt x="118" y="51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37" y="52"/>
                    <a:pt x="152" y="66"/>
                    <a:pt x="152" y="84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63" y="102"/>
                    <a:pt x="164" y="103"/>
                    <a:pt x="164" y="105"/>
                  </a:cubicBezTo>
                  <a:lnTo>
                    <a:pt x="164" y="1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9" name="PA-组合 27"/>
          <p:cNvGrpSpPr/>
          <p:nvPr>
            <p:custDataLst>
              <p:tags r:id="rId1"/>
            </p:custDataLst>
          </p:nvPr>
        </p:nvGrpSpPr>
        <p:grpSpPr>
          <a:xfrm>
            <a:off x="8583609" y="1769591"/>
            <a:ext cx="2401125" cy="1351058"/>
            <a:chOff x="6169650" y="4486172"/>
            <a:chExt cx="2401125" cy="1351058"/>
          </a:xfrm>
        </p:grpSpPr>
        <p:sp>
          <p:nvSpPr>
            <p:cNvPr id="10" name="PA-文本框 6"/>
            <p:cNvSpPr txBox="1"/>
            <p:nvPr>
              <p:custDataLst>
                <p:tags r:id="rId11"/>
              </p:custDataLst>
            </p:nvPr>
          </p:nvSpPr>
          <p:spPr>
            <a:xfrm>
              <a:off x="6185160" y="4486172"/>
              <a:ext cx="19266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输入您的标题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OUR COMPANY</a:t>
              </a:r>
            </a:p>
          </p:txBody>
        </p:sp>
        <p:sp>
          <p:nvSpPr>
            <p:cNvPr id="11" name="PA-文本框 42"/>
            <p:cNvSpPr txBox="1"/>
            <p:nvPr>
              <p:custDataLst>
                <p:tags r:id="rId12"/>
              </p:custDataLst>
            </p:nvPr>
          </p:nvSpPr>
          <p:spPr>
            <a:xfrm>
              <a:off x="6169650" y="5024700"/>
              <a:ext cx="2401125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200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此处添加详细文本描述，建议与标题相关并符合整体语言风格，语言描述尽量简洁生动。</a:t>
              </a:r>
              <a:endParaRPr lang="id-ID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" name="PA-组合 27"/>
          <p:cNvGrpSpPr/>
          <p:nvPr>
            <p:custDataLst>
              <p:tags r:id="rId2"/>
            </p:custDataLst>
          </p:nvPr>
        </p:nvGrpSpPr>
        <p:grpSpPr>
          <a:xfrm>
            <a:off x="8583609" y="4018530"/>
            <a:ext cx="2401125" cy="1351058"/>
            <a:chOff x="6169650" y="4486172"/>
            <a:chExt cx="2401125" cy="1351058"/>
          </a:xfrm>
        </p:grpSpPr>
        <p:sp>
          <p:nvSpPr>
            <p:cNvPr id="13" name="PA-文本框 6"/>
            <p:cNvSpPr txBox="1"/>
            <p:nvPr>
              <p:custDataLst>
                <p:tags r:id="rId9"/>
              </p:custDataLst>
            </p:nvPr>
          </p:nvSpPr>
          <p:spPr>
            <a:xfrm>
              <a:off x="6185160" y="4486172"/>
              <a:ext cx="19266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输入您的标题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OUR COMPANY</a:t>
              </a:r>
            </a:p>
          </p:txBody>
        </p:sp>
        <p:sp>
          <p:nvSpPr>
            <p:cNvPr id="14" name="PA-文本框 42"/>
            <p:cNvSpPr txBox="1"/>
            <p:nvPr>
              <p:custDataLst>
                <p:tags r:id="rId10"/>
              </p:custDataLst>
            </p:nvPr>
          </p:nvSpPr>
          <p:spPr>
            <a:xfrm>
              <a:off x="6169650" y="5024700"/>
              <a:ext cx="2401125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200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此处添加详细文本描述，建议与标题相关并符合整体语言风格，语言描述尽量简洁生动。</a:t>
              </a:r>
              <a:endParaRPr lang="id-ID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" name="PA-组合 27"/>
          <p:cNvGrpSpPr/>
          <p:nvPr>
            <p:custDataLst>
              <p:tags r:id="rId3"/>
            </p:custDataLst>
          </p:nvPr>
        </p:nvGrpSpPr>
        <p:grpSpPr>
          <a:xfrm>
            <a:off x="965596" y="1769591"/>
            <a:ext cx="2401125" cy="1327655"/>
            <a:chOff x="6169650" y="4486172"/>
            <a:chExt cx="2401125" cy="1327655"/>
          </a:xfrm>
        </p:grpSpPr>
        <p:sp>
          <p:nvSpPr>
            <p:cNvPr id="16" name="PA-文本框 6"/>
            <p:cNvSpPr txBox="1"/>
            <p:nvPr>
              <p:custDataLst>
                <p:tags r:id="rId7"/>
              </p:custDataLst>
            </p:nvPr>
          </p:nvSpPr>
          <p:spPr>
            <a:xfrm>
              <a:off x="6644109" y="4486172"/>
              <a:ext cx="19266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输入您的标题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r"/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OUR COMPANY</a:t>
              </a:r>
            </a:p>
          </p:txBody>
        </p:sp>
        <p:sp>
          <p:nvSpPr>
            <p:cNvPr id="17" name="PA-文本框 42"/>
            <p:cNvSpPr txBox="1"/>
            <p:nvPr>
              <p:custDataLst>
                <p:tags r:id="rId8"/>
              </p:custDataLst>
            </p:nvPr>
          </p:nvSpPr>
          <p:spPr>
            <a:xfrm>
              <a:off x="6169650" y="5024700"/>
              <a:ext cx="2401125" cy="78912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200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r"/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此处添加详细文本描述，建议与标题相关并符合整体语言风格，语言描述尽量简洁生动。</a:t>
              </a:r>
              <a:endParaRPr lang="id-ID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PA-组合 27"/>
          <p:cNvGrpSpPr/>
          <p:nvPr>
            <p:custDataLst>
              <p:tags r:id="rId4"/>
            </p:custDataLst>
          </p:nvPr>
        </p:nvGrpSpPr>
        <p:grpSpPr>
          <a:xfrm>
            <a:off x="965596" y="4018530"/>
            <a:ext cx="2401125" cy="1327655"/>
            <a:chOff x="6169650" y="4486172"/>
            <a:chExt cx="2401125" cy="1327655"/>
          </a:xfrm>
        </p:grpSpPr>
        <p:sp>
          <p:nvSpPr>
            <p:cNvPr id="19" name="PA-文本框 6"/>
            <p:cNvSpPr txBox="1"/>
            <p:nvPr>
              <p:custDataLst>
                <p:tags r:id="rId5"/>
              </p:custDataLst>
            </p:nvPr>
          </p:nvSpPr>
          <p:spPr>
            <a:xfrm>
              <a:off x="6644109" y="4486172"/>
              <a:ext cx="19266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输入您的标题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r"/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OUR COMPANY</a:t>
              </a:r>
            </a:p>
          </p:txBody>
        </p:sp>
        <p:sp>
          <p:nvSpPr>
            <p:cNvPr id="20" name="PA-文本框 42"/>
            <p:cNvSpPr txBox="1"/>
            <p:nvPr>
              <p:custDataLst>
                <p:tags r:id="rId6"/>
              </p:custDataLst>
            </p:nvPr>
          </p:nvSpPr>
          <p:spPr>
            <a:xfrm>
              <a:off x="6169650" y="5024700"/>
              <a:ext cx="2401125" cy="78912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200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r"/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此处添加详细文本描述，建议与标题相关并符合整体语言风格，语言描述尽量简洁生动。</a:t>
              </a:r>
              <a:endParaRPr lang="id-ID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6800" cy="6858000"/>
          </a:xfrm>
          <a:prstGeom prst="rect">
            <a:avLst/>
          </a:prstGeom>
          <a:blipFill dpi="0" rotWithShape="1">
            <a:blip r:embed="rId3">
              <a:alphaModFix amt="26000"/>
            </a:blip>
            <a:srcRect/>
            <a:stretch>
              <a:fillRect l="-17503" r="-1750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881914" y="1811956"/>
            <a:ext cx="3349493" cy="3553404"/>
            <a:chOff x="795129" y="985465"/>
            <a:chExt cx="10601742" cy="4887069"/>
          </a:xfrm>
        </p:grpSpPr>
        <p:sp>
          <p:nvSpPr>
            <p:cNvPr id="9" name="矩形 8"/>
            <p:cNvSpPr/>
            <p:nvPr/>
          </p:nvSpPr>
          <p:spPr>
            <a:xfrm>
              <a:off x="795129" y="1378225"/>
              <a:ext cx="10601742" cy="44943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810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95129" y="985465"/>
              <a:ext cx="10601742" cy="39276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矩形 4"/>
          <p:cNvSpPr/>
          <p:nvPr/>
        </p:nvSpPr>
        <p:spPr>
          <a:xfrm flipV="1">
            <a:off x="7832034" y="0"/>
            <a:ext cx="4359965" cy="748504"/>
          </a:xfrm>
          <a:custGeom>
            <a:avLst/>
            <a:gdLst>
              <a:gd name="connsiteX0" fmla="*/ 0 w 4097630"/>
              <a:gd name="connsiteY0" fmla="*/ 0 h 762736"/>
              <a:gd name="connsiteX1" fmla="*/ 4097630 w 4097630"/>
              <a:gd name="connsiteY1" fmla="*/ 0 h 762736"/>
              <a:gd name="connsiteX2" fmla="*/ 4097630 w 4097630"/>
              <a:gd name="connsiteY2" fmla="*/ 762736 h 762736"/>
              <a:gd name="connsiteX3" fmla="*/ 0 w 4097630"/>
              <a:gd name="connsiteY3" fmla="*/ 762736 h 762736"/>
              <a:gd name="connsiteX4" fmla="*/ 0 w 4097630"/>
              <a:gd name="connsiteY4" fmla="*/ 0 h 762736"/>
              <a:gd name="connsiteX0-1" fmla="*/ 902826 w 5000456"/>
              <a:gd name="connsiteY0-2" fmla="*/ 0 h 762736"/>
              <a:gd name="connsiteX1-3" fmla="*/ 5000456 w 5000456"/>
              <a:gd name="connsiteY1-4" fmla="*/ 0 h 762736"/>
              <a:gd name="connsiteX2-5" fmla="*/ 5000456 w 5000456"/>
              <a:gd name="connsiteY2-6" fmla="*/ 762736 h 762736"/>
              <a:gd name="connsiteX3-7" fmla="*/ 0 w 5000456"/>
              <a:gd name="connsiteY3-8" fmla="*/ 762736 h 762736"/>
              <a:gd name="connsiteX4-9" fmla="*/ 902826 w 5000456"/>
              <a:gd name="connsiteY4-10" fmla="*/ 0 h 7627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000456" h="762736">
                <a:moveTo>
                  <a:pt x="902826" y="0"/>
                </a:moveTo>
                <a:lnTo>
                  <a:pt x="5000456" y="0"/>
                </a:lnTo>
                <a:lnTo>
                  <a:pt x="5000456" y="762736"/>
                </a:lnTo>
                <a:lnTo>
                  <a:pt x="0" y="762736"/>
                </a:lnTo>
                <a:lnTo>
                  <a:pt x="90282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4"/>
          <p:cNvSpPr/>
          <p:nvPr/>
        </p:nvSpPr>
        <p:spPr>
          <a:xfrm rot="10800000" flipV="1">
            <a:off x="-23103" y="6095264"/>
            <a:ext cx="5000456" cy="762736"/>
          </a:xfrm>
          <a:custGeom>
            <a:avLst/>
            <a:gdLst>
              <a:gd name="connsiteX0" fmla="*/ 0 w 4097630"/>
              <a:gd name="connsiteY0" fmla="*/ 0 h 762736"/>
              <a:gd name="connsiteX1" fmla="*/ 4097630 w 4097630"/>
              <a:gd name="connsiteY1" fmla="*/ 0 h 762736"/>
              <a:gd name="connsiteX2" fmla="*/ 4097630 w 4097630"/>
              <a:gd name="connsiteY2" fmla="*/ 762736 h 762736"/>
              <a:gd name="connsiteX3" fmla="*/ 0 w 4097630"/>
              <a:gd name="connsiteY3" fmla="*/ 762736 h 762736"/>
              <a:gd name="connsiteX4" fmla="*/ 0 w 4097630"/>
              <a:gd name="connsiteY4" fmla="*/ 0 h 762736"/>
              <a:gd name="connsiteX0-1" fmla="*/ 902826 w 5000456"/>
              <a:gd name="connsiteY0-2" fmla="*/ 0 h 762736"/>
              <a:gd name="connsiteX1-3" fmla="*/ 5000456 w 5000456"/>
              <a:gd name="connsiteY1-4" fmla="*/ 0 h 762736"/>
              <a:gd name="connsiteX2-5" fmla="*/ 5000456 w 5000456"/>
              <a:gd name="connsiteY2-6" fmla="*/ 762736 h 762736"/>
              <a:gd name="connsiteX3-7" fmla="*/ 0 w 5000456"/>
              <a:gd name="connsiteY3-8" fmla="*/ 762736 h 762736"/>
              <a:gd name="connsiteX4-9" fmla="*/ 902826 w 5000456"/>
              <a:gd name="connsiteY4-10" fmla="*/ 0 h 7627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000456" h="762736">
                <a:moveTo>
                  <a:pt x="902826" y="0"/>
                </a:moveTo>
                <a:lnTo>
                  <a:pt x="5000456" y="0"/>
                </a:lnTo>
                <a:lnTo>
                  <a:pt x="5000456" y="762736"/>
                </a:lnTo>
                <a:lnTo>
                  <a:pt x="0" y="762736"/>
                </a:lnTo>
                <a:lnTo>
                  <a:pt x="902826" y="0"/>
                </a:lnTo>
                <a:close/>
              </a:path>
            </a:pathLst>
          </a:custGeom>
          <a:solidFill>
            <a:schemeClr val="accent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8"/>
          <p:cNvSpPr txBox="1">
            <a:spLocks noChangeArrowheads="1"/>
          </p:cNvSpPr>
          <p:nvPr/>
        </p:nvSpPr>
        <p:spPr bwMode="auto">
          <a:xfrm>
            <a:off x="6096000" y="2524909"/>
            <a:ext cx="2031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研究方法</a:t>
            </a:r>
          </a:p>
        </p:txBody>
      </p:sp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2617125" y="2803828"/>
            <a:ext cx="187906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9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0 1</a:t>
            </a:r>
            <a:endParaRPr lang="zh-CN" altLang="en-US" sz="9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24"/>
          <p:cNvSpPr txBox="1"/>
          <p:nvPr/>
        </p:nvSpPr>
        <p:spPr>
          <a:xfrm>
            <a:off x="6096000" y="3429000"/>
            <a:ext cx="4359965" cy="1350738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请在此处添加具体内容，文字尽量言简意赅，简单说明即可，不必过于繁琐，注意板面美观度。请在此处添加具体内容，文字尽量言简意赅，简单说明即可，不必过于繁琐，注意板面美观度。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1135" y="-762333"/>
            <a:ext cx="4279900" cy="3365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7485" y="2756450"/>
            <a:ext cx="4764514" cy="4260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21D920A2-5E89-4871-B7A9-89634515871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C:\Users\codi\Desktop\20190503千库\3"/>
  <p:tag name="ISPRING_PRESENTATION_TITLE" val="绿色植物小清新简约风毕业答辩PPT模板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01160443"/>
  <p:tag name="MH_LIBRARY" val="GRAPHIC"/>
  <p:tag name="MH_TYPE" val="SubTitle"/>
  <p:tag name="MH_ORDER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01160443"/>
  <p:tag name="MH_LIBRARY" val="GRAPHIC"/>
  <p:tag name="MH_TYPE" val="SubTitle"/>
  <p:tag name="MH_ORDER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01160443"/>
  <p:tag name="MH_LIBRARY" val="GRAPHIC"/>
  <p:tag name="MH_TYPE" val="SubTitle"/>
  <p:tag name="MH_ORDER" val="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01160443"/>
  <p:tag name="MH_LIBRARY" val="GRAPHIC"/>
  <p:tag name="MH_TYPE" val="SubTitle"/>
  <p:tag name="MH_ORDER" val="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heme/theme1.xml><?xml version="1.0" encoding="utf-8"?>
<a:theme xmlns:a="http://schemas.openxmlformats.org/drawingml/2006/main" name="Office 主题​​">
  <a:themeElements>
    <a:clrScheme name="自定义 2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15817"/>
      </a:accent1>
      <a:accent2>
        <a:srgbClr val="67A125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2pxbkj5">
      <a:majorFont>
        <a:latin typeface="Source Han Sans SC"/>
        <a:ea typeface="Source Han Sans SC"/>
        <a:cs typeface=""/>
      </a:majorFont>
      <a:minorFont>
        <a:latin typeface="Source Han Sans SC"/>
        <a:ea typeface="Source Han Sans S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1877</Words>
  <Application>Microsoft Office PowerPoint</Application>
  <PresentationFormat>宽屏</PresentationFormat>
  <Paragraphs>217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9" baseType="lpstr">
      <vt:lpstr>Gill Sans</vt:lpstr>
      <vt:lpstr>Source Han Sans SC</vt:lpstr>
      <vt:lpstr>等线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绿色植物小清新简约风毕业答辩PPT模板</dc:title>
  <dc:creator>Administrater</dc:creator>
  <cp:lastModifiedBy>天 下</cp:lastModifiedBy>
  <cp:revision>14</cp:revision>
  <dcterms:created xsi:type="dcterms:W3CDTF">2019-05-04T15:35:00Z</dcterms:created>
  <dcterms:modified xsi:type="dcterms:W3CDTF">2021-01-05T23:08:28Z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